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70" r:id="rId6"/>
    <p:sldId id="279" r:id="rId7"/>
    <p:sldId id="275" r:id="rId8"/>
    <p:sldId id="272" r:id="rId9"/>
    <p:sldId id="262" r:id="rId10"/>
    <p:sldId id="277" r:id="rId11"/>
    <p:sldId id="263" r:id="rId12"/>
    <p:sldId id="264" r:id="rId13"/>
    <p:sldId id="266" r:id="rId14"/>
    <p:sldId id="28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487446F-3CC2-42F0-BD4D-1A6C67778917}">
          <p14:sldIdLst>
            <p14:sldId id="256"/>
            <p14:sldId id="257"/>
            <p14:sldId id="259"/>
            <p14:sldId id="269"/>
            <p14:sldId id="270"/>
            <p14:sldId id="279"/>
            <p14:sldId id="275"/>
            <p14:sldId id="272"/>
            <p14:sldId id="262"/>
            <p14:sldId id="277"/>
            <p14:sldId id="263"/>
            <p14:sldId id="264"/>
            <p14:sldId id="26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59062-893E-4739-B04D-6B45C0861341}" v="815" dt="2023-07-19T16:43:3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Matos de Oliveira" userId="903d56228954d6b9" providerId="LiveId" clId="{AE259062-893E-4739-B04D-6B45C0861341}"/>
    <pc:docChg chg="undo custSel addSld delSld modSld sldOrd addSection delSection modSection">
      <pc:chgData name="Renata Matos de Oliveira" userId="903d56228954d6b9" providerId="LiveId" clId="{AE259062-893E-4739-B04D-6B45C0861341}" dt="2023-07-19T16:48:00.261" v="4261" actId="255"/>
      <pc:docMkLst>
        <pc:docMk/>
      </pc:docMkLst>
      <pc:sldChg chg="modSp mod setBg">
        <pc:chgData name="Renata Matos de Oliveira" userId="903d56228954d6b9" providerId="LiveId" clId="{AE259062-893E-4739-B04D-6B45C0861341}" dt="2023-07-19T15:57:57.502" v="3236"/>
        <pc:sldMkLst>
          <pc:docMk/>
          <pc:sldMk cId="2048149773" sldId="256"/>
        </pc:sldMkLst>
        <pc:spChg chg="mod">
          <ac:chgData name="Renata Matos de Oliveira" userId="903d56228954d6b9" providerId="LiveId" clId="{AE259062-893E-4739-B04D-6B45C0861341}" dt="2023-07-19T15:45:05.301" v="3172" actId="1076"/>
          <ac:spMkLst>
            <pc:docMk/>
            <pc:sldMk cId="2048149773" sldId="256"/>
            <ac:spMk id="2" creationId="{7D95C230-0756-DD20-C01B-6F063E03E3BD}"/>
          </ac:spMkLst>
        </pc:spChg>
      </pc:sldChg>
      <pc:sldChg chg="modSp mod setBg">
        <pc:chgData name="Renata Matos de Oliveira" userId="903d56228954d6b9" providerId="LiveId" clId="{AE259062-893E-4739-B04D-6B45C0861341}" dt="2023-07-19T16:48:00.261" v="4261" actId="255"/>
        <pc:sldMkLst>
          <pc:docMk/>
          <pc:sldMk cId="1458885611" sldId="257"/>
        </pc:sldMkLst>
        <pc:spChg chg="mod">
          <ac:chgData name="Renata Matos de Oliveira" userId="903d56228954d6b9" providerId="LiveId" clId="{AE259062-893E-4739-B04D-6B45C0861341}" dt="2023-07-19T16:48:00.261" v="4261" actId="255"/>
          <ac:spMkLst>
            <pc:docMk/>
            <pc:sldMk cId="1458885611" sldId="257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44:08.809" v="4177" actId="255"/>
          <ac:spMkLst>
            <pc:docMk/>
            <pc:sldMk cId="1458885611" sldId="257"/>
            <ac:spMk id="8" creationId="{62AEA01A-4687-3669-EC39-28463D283EDC}"/>
          </ac:spMkLst>
        </pc:spChg>
      </pc:sldChg>
      <pc:sldChg chg="modSp mod setBg">
        <pc:chgData name="Renata Matos de Oliveira" userId="903d56228954d6b9" providerId="LiveId" clId="{AE259062-893E-4739-B04D-6B45C0861341}" dt="2023-07-19T16:21:59.120" v="3777"/>
        <pc:sldMkLst>
          <pc:docMk/>
          <pc:sldMk cId="3067040062" sldId="259"/>
        </pc:sldMkLst>
        <pc:spChg chg="mod">
          <ac:chgData name="Renata Matos de Oliveira" userId="903d56228954d6b9" providerId="LiveId" clId="{AE259062-893E-4739-B04D-6B45C0861341}" dt="2023-07-19T15:44:08.913" v="3170" actId="14100"/>
          <ac:spMkLst>
            <pc:docMk/>
            <pc:sldMk cId="3067040062" sldId="259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4:00:57.963" v="1139" actId="20577"/>
          <ac:spMkLst>
            <pc:docMk/>
            <pc:sldMk cId="3067040062" sldId="259"/>
            <ac:spMk id="8" creationId="{62AEA01A-4687-3669-EC39-28463D283EDC}"/>
          </ac:spMkLst>
        </pc:spChg>
      </pc:sldChg>
      <pc:sldChg chg="mod modShow">
        <pc:chgData name="Renata Matos de Oliveira" userId="903d56228954d6b9" providerId="LiveId" clId="{AE259062-893E-4739-B04D-6B45C0861341}" dt="2023-07-19T15:55:11.991" v="3217" actId="729"/>
        <pc:sldMkLst>
          <pc:docMk/>
          <pc:sldMk cId="2553061179" sldId="261"/>
        </pc:sldMkLst>
      </pc:sldChg>
      <pc:sldChg chg="addSp delSp modSp mod ord setBg modShow">
        <pc:chgData name="Renata Matos de Oliveira" userId="903d56228954d6b9" providerId="LiveId" clId="{AE259062-893E-4739-B04D-6B45C0861341}" dt="2023-07-19T16:43:51.630" v="4176" actId="1076"/>
        <pc:sldMkLst>
          <pc:docMk/>
          <pc:sldMk cId="590188900" sldId="262"/>
        </pc:sldMkLst>
        <pc:spChg chg="del">
          <ac:chgData name="Renata Matos de Oliveira" userId="903d56228954d6b9" providerId="LiveId" clId="{AE259062-893E-4739-B04D-6B45C0861341}" dt="2023-07-19T15:24:06.863" v="3053" actId="478"/>
          <ac:spMkLst>
            <pc:docMk/>
            <pc:sldMk cId="590188900" sldId="262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43:48.349" v="4175" actId="27636"/>
          <ac:spMkLst>
            <pc:docMk/>
            <pc:sldMk cId="590188900" sldId="262"/>
            <ac:spMk id="8" creationId="{62AEA01A-4687-3669-EC39-28463D283EDC}"/>
          </ac:spMkLst>
        </pc:spChg>
        <pc:picChg chg="add mod modCrop">
          <ac:chgData name="Renata Matos de Oliveira" userId="903d56228954d6b9" providerId="LiveId" clId="{AE259062-893E-4739-B04D-6B45C0861341}" dt="2023-07-19T16:43:51.630" v="4176" actId="1076"/>
          <ac:picMkLst>
            <pc:docMk/>
            <pc:sldMk cId="590188900" sldId="262"/>
            <ac:picMk id="3" creationId="{8C26C657-37B7-A7F4-3BDF-42FA6A72E164}"/>
          </ac:picMkLst>
        </pc:picChg>
      </pc:sldChg>
      <pc:sldChg chg="addSp delSp modSp mod ord setBg setClrOvrMap modShow">
        <pc:chgData name="Renata Matos de Oliveira" userId="903d56228954d6b9" providerId="LiveId" clId="{AE259062-893E-4739-B04D-6B45C0861341}" dt="2023-07-19T16:47:10.932" v="4228" actId="1076"/>
        <pc:sldMkLst>
          <pc:docMk/>
          <pc:sldMk cId="1739388705" sldId="263"/>
        </pc:sldMkLst>
        <pc:spChg chg="add del">
          <ac:chgData name="Renata Matos de Oliveira" userId="903d56228954d6b9" providerId="LiveId" clId="{AE259062-893E-4739-B04D-6B45C0861341}" dt="2023-07-19T10:26:13.234" v="70" actId="22"/>
          <ac:spMkLst>
            <pc:docMk/>
            <pc:sldMk cId="1739388705" sldId="263"/>
            <ac:spMk id="4" creationId="{F885CF36-17FE-C6D7-1993-93BCA9B67030}"/>
          </ac:spMkLst>
        </pc:spChg>
        <pc:spChg chg="del mod ord">
          <ac:chgData name="Renata Matos de Oliveira" userId="903d56228954d6b9" providerId="LiveId" clId="{AE259062-893E-4739-B04D-6B45C0861341}" dt="2023-07-19T10:43:44.301" v="743" actId="478"/>
          <ac:spMkLst>
            <pc:docMk/>
            <pc:sldMk cId="1739388705" sldId="263"/>
            <ac:spMk id="5" creationId="{BE740261-AD76-095C-6E6F-77566DBFB960}"/>
          </ac:spMkLst>
        </pc:spChg>
        <pc:spChg chg="add del">
          <ac:chgData name="Renata Matos de Oliveira" userId="903d56228954d6b9" providerId="LiveId" clId="{AE259062-893E-4739-B04D-6B45C0861341}" dt="2023-07-19T10:26:11.979" v="69" actId="22"/>
          <ac:spMkLst>
            <pc:docMk/>
            <pc:sldMk cId="1739388705" sldId="263"/>
            <ac:spMk id="7" creationId="{2F878B6B-98D0-ABE7-5EF2-C6182F6F0277}"/>
          </ac:spMkLst>
        </pc:spChg>
        <pc:spChg chg="mod">
          <ac:chgData name="Renata Matos de Oliveira" userId="903d56228954d6b9" providerId="LiveId" clId="{AE259062-893E-4739-B04D-6B45C0861341}" dt="2023-07-19T16:47:02.723" v="4226" actId="255"/>
          <ac:spMkLst>
            <pc:docMk/>
            <pc:sldMk cId="1739388705" sldId="263"/>
            <ac:spMk id="8" creationId="{62AEA01A-4687-3669-EC39-28463D283EDC}"/>
          </ac:spMkLst>
        </pc:spChg>
        <pc:spChg chg="add mod">
          <ac:chgData name="Renata Matos de Oliveira" userId="903d56228954d6b9" providerId="LiveId" clId="{AE259062-893E-4739-B04D-6B45C0861341}" dt="2023-07-19T16:47:10.932" v="4228" actId="1076"/>
          <ac:spMkLst>
            <pc:docMk/>
            <pc:sldMk cId="1739388705" sldId="263"/>
            <ac:spMk id="9" creationId="{ABADEE1D-BD34-EA80-1887-14200991358B}"/>
          </ac:spMkLst>
        </pc:spChg>
        <pc:spChg chg="add del">
          <ac:chgData name="Renata Matos de Oliveira" userId="903d56228954d6b9" providerId="LiveId" clId="{AE259062-893E-4739-B04D-6B45C0861341}" dt="2023-07-19T10:19:55.841" v="2" actId="26606"/>
          <ac:spMkLst>
            <pc:docMk/>
            <pc:sldMk cId="1739388705" sldId="263"/>
            <ac:spMk id="13" creationId="{55B419A7-F817-4767-8CCB-FB0E189C4ACD}"/>
          </ac:spMkLst>
        </pc:spChg>
        <pc:spChg chg="add del">
          <ac:chgData name="Renata Matos de Oliveira" userId="903d56228954d6b9" providerId="LiveId" clId="{AE259062-893E-4739-B04D-6B45C0861341}" dt="2023-07-19T10:19:55.841" v="2" actId="26606"/>
          <ac:spMkLst>
            <pc:docMk/>
            <pc:sldMk cId="1739388705" sldId="263"/>
            <ac:spMk id="15" creationId="{7AF9319C-2D9B-4868-AEAE-37298EA0F4B9}"/>
          </ac:spMkLst>
        </pc:spChg>
        <pc:spChg chg="add del">
          <ac:chgData name="Renata Matos de Oliveira" userId="903d56228954d6b9" providerId="LiveId" clId="{AE259062-893E-4739-B04D-6B45C0861341}" dt="2023-07-19T10:19:55.841" v="2" actId="26606"/>
          <ac:spMkLst>
            <pc:docMk/>
            <pc:sldMk cId="1739388705" sldId="263"/>
            <ac:spMk id="17" creationId="{ADA271CD-3011-4A05-B4A3-80F1794684F2}"/>
          </ac:spMkLst>
        </pc:spChg>
        <pc:spChg chg="add del">
          <ac:chgData name="Renata Matos de Oliveira" userId="903d56228954d6b9" providerId="LiveId" clId="{AE259062-893E-4739-B04D-6B45C0861341}" dt="2023-07-19T10:20:00.016" v="4" actId="26606"/>
          <ac:spMkLst>
            <pc:docMk/>
            <pc:sldMk cId="1739388705" sldId="263"/>
            <ac:spMk id="19" creationId="{55B419A7-F817-4767-8CCB-FB0E189C4ACD}"/>
          </ac:spMkLst>
        </pc:spChg>
        <pc:spChg chg="add del">
          <ac:chgData name="Renata Matos de Oliveira" userId="903d56228954d6b9" providerId="LiveId" clId="{AE259062-893E-4739-B04D-6B45C0861341}" dt="2023-07-19T10:20:00.016" v="4" actId="26606"/>
          <ac:spMkLst>
            <pc:docMk/>
            <pc:sldMk cId="1739388705" sldId="263"/>
            <ac:spMk id="21" creationId="{ADA271CD-3011-4A05-B4A3-80F1794684F2}"/>
          </ac:spMkLst>
        </pc:spChg>
        <pc:spChg chg="add">
          <ac:chgData name="Renata Matos de Oliveira" userId="903d56228954d6b9" providerId="LiveId" clId="{AE259062-893E-4739-B04D-6B45C0861341}" dt="2023-07-19T10:20:00.079" v="5" actId="26606"/>
          <ac:spMkLst>
            <pc:docMk/>
            <pc:sldMk cId="1739388705" sldId="263"/>
            <ac:spMk id="23" creationId="{55B419A7-F817-4767-8CCB-FB0E189C4ACD}"/>
          </ac:spMkLst>
        </pc:spChg>
        <pc:spChg chg="add">
          <ac:chgData name="Renata Matos de Oliveira" userId="903d56228954d6b9" providerId="LiveId" clId="{AE259062-893E-4739-B04D-6B45C0861341}" dt="2023-07-19T10:20:00.079" v="5" actId="26606"/>
          <ac:spMkLst>
            <pc:docMk/>
            <pc:sldMk cId="1739388705" sldId="263"/>
            <ac:spMk id="25" creationId="{7021D92D-08FF-45A6-9109-AC9462C7E8E3}"/>
          </ac:spMkLst>
        </pc:spChg>
        <pc:graphicFrameChg chg="add mod modGraphic">
          <ac:chgData name="Renata Matos de Oliveira" userId="903d56228954d6b9" providerId="LiveId" clId="{AE259062-893E-4739-B04D-6B45C0861341}" dt="2023-07-19T16:47:07.143" v="4227" actId="1076"/>
          <ac:graphicFrameMkLst>
            <pc:docMk/>
            <pc:sldMk cId="1739388705" sldId="263"/>
            <ac:graphicFrameMk id="2" creationId="{8D708000-E257-639C-D0EE-32C74A7B8A9B}"/>
          </ac:graphicFrameMkLst>
        </pc:graphicFrameChg>
        <pc:cxnChg chg="add del">
          <ac:chgData name="Renata Matos de Oliveira" userId="903d56228954d6b9" providerId="LiveId" clId="{AE259062-893E-4739-B04D-6B45C0861341}" dt="2023-07-19T10:20:00.016" v="4" actId="26606"/>
          <ac:cxnSpMkLst>
            <pc:docMk/>
            <pc:sldMk cId="1739388705" sldId="263"/>
            <ac:cxnSpMk id="20" creationId="{0552FC00-E6D3-45AF-BE3D-0368141142EE}"/>
          </ac:cxnSpMkLst>
        </pc:cxnChg>
        <pc:cxnChg chg="add">
          <ac:chgData name="Renata Matos de Oliveira" userId="903d56228954d6b9" providerId="LiveId" clId="{AE259062-893E-4739-B04D-6B45C0861341}" dt="2023-07-19T10:20:00.079" v="5" actId="26606"/>
          <ac:cxnSpMkLst>
            <pc:docMk/>
            <pc:sldMk cId="1739388705" sldId="263"/>
            <ac:cxnSpMk id="24" creationId="{D81E42A3-743C-4C15-9DA8-93AA9AEBFB17}"/>
          </ac:cxnSpMkLst>
        </pc:cxnChg>
      </pc:sldChg>
      <pc:sldChg chg="addSp delSp modSp add mod ord setBg delDesignElem modShow">
        <pc:chgData name="Renata Matos de Oliveira" userId="903d56228954d6b9" providerId="LiveId" clId="{AE259062-893E-4739-B04D-6B45C0861341}" dt="2023-07-19T16:46:53.483" v="4225" actId="1076"/>
        <pc:sldMkLst>
          <pc:docMk/>
          <pc:sldMk cId="1067461167" sldId="264"/>
        </pc:sldMkLst>
        <pc:spChg chg="mod">
          <ac:chgData name="Renata Matos de Oliveira" userId="903d56228954d6b9" providerId="LiveId" clId="{AE259062-893E-4739-B04D-6B45C0861341}" dt="2023-07-19T16:46:53.483" v="4225" actId="1076"/>
          <ac:spMkLst>
            <pc:docMk/>
            <pc:sldMk cId="1067461167" sldId="264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46:41.909" v="4223" actId="255"/>
          <ac:spMkLst>
            <pc:docMk/>
            <pc:sldMk cId="1067461167" sldId="264"/>
            <ac:spMk id="8" creationId="{62AEA01A-4687-3669-EC39-28463D283EDC}"/>
          </ac:spMkLst>
        </pc:spChg>
        <pc:spChg chg="del">
          <ac:chgData name="Renata Matos de Oliveira" userId="903d56228954d6b9" providerId="LiveId" clId="{AE259062-893E-4739-B04D-6B45C0861341}" dt="2023-07-19T10:26:21.354" v="73"/>
          <ac:spMkLst>
            <pc:docMk/>
            <pc:sldMk cId="1067461167" sldId="264"/>
            <ac:spMk id="23" creationId="{55B419A7-F817-4767-8CCB-FB0E189C4ACD}"/>
          </ac:spMkLst>
        </pc:spChg>
        <pc:spChg chg="del">
          <ac:chgData name="Renata Matos de Oliveira" userId="903d56228954d6b9" providerId="LiveId" clId="{AE259062-893E-4739-B04D-6B45C0861341}" dt="2023-07-19T10:26:21.354" v="73"/>
          <ac:spMkLst>
            <pc:docMk/>
            <pc:sldMk cId="1067461167" sldId="264"/>
            <ac:spMk id="25" creationId="{7021D92D-08FF-45A6-9109-AC9462C7E8E3}"/>
          </ac:spMkLst>
        </pc:spChg>
        <pc:graphicFrameChg chg="del modGraphic">
          <ac:chgData name="Renata Matos de Oliveira" userId="903d56228954d6b9" providerId="LiveId" clId="{AE259062-893E-4739-B04D-6B45C0861341}" dt="2023-07-19T10:26:26.506" v="75" actId="478"/>
          <ac:graphicFrameMkLst>
            <pc:docMk/>
            <pc:sldMk cId="1067461167" sldId="264"/>
            <ac:graphicFrameMk id="2" creationId="{8D708000-E257-639C-D0EE-32C74A7B8A9B}"/>
          </ac:graphicFrameMkLst>
        </pc:graphicFrameChg>
        <pc:graphicFrameChg chg="add mod modGraphic">
          <ac:chgData name="Renata Matos de Oliveira" userId="903d56228954d6b9" providerId="LiveId" clId="{AE259062-893E-4739-B04D-6B45C0861341}" dt="2023-07-19T16:43:15.374" v="4168"/>
          <ac:graphicFrameMkLst>
            <pc:docMk/>
            <pc:sldMk cId="1067461167" sldId="264"/>
            <ac:graphicFrameMk id="3" creationId="{E03CD6B2-E5CF-7C74-E919-63505802E135}"/>
          </ac:graphicFrameMkLst>
        </pc:graphicFrameChg>
        <pc:cxnChg chg="del">
          <ac:chgData name="Renata Matos de Oliveira" userId="903d56228954d6b9" providerId="LiveId" clId="{AE259062-893E-4739-B04D-6B45C0861341}" dt="2023-07-19T10:26:21.354" v="73"/>
          <ac:cxnSpMkLst>
            <pc:docMk/>
            <pc:sldMk cId="1067461167" sldId="264"/>
            <ac:cxnSpMk id="24" creationId="{D81E42A3-743C-4C15-9DA8-93AA9AEBFB17}"/>
          </ac:cxnSpMkLst>
        </pc:cxnChg>
      </pc:sldChg>
      <pc:sldChg chg="addSp delSp modSp add del mod">
        <pc:chgData name="Renata Matos de Oliveira" userId="903d56228954d6b9" providerId="LiveId" clId="{AE259062-893E-4739-B04D-6B45C0861341}" dt="2023-07-19T10:29:24.366" v="101" actId="47"/>
        <pc:sldMkLst>
          <pc:docMk/>
          <pc:sldMk cId="4250701137" sldId="265"/>
        </pc:sldMkLst>
        <pc:spChg chg="add mod">
          <ac:chgData name="Renata Matos de Oliveira" userId="903d56228954d6b9" providerId="LiveId" clId="{AE259062-893E-4739-B04D-6B45C0861341}" dt="2023-07-19T10:29:10.960" v="97" actId="478"/>
          <ac:spMkLst>
            <pc:docMk/>
            <pc:sldMk cId="4250701137" sldId="265"/>
            <ac:spMk id="3" creationId="{2FAD9B60-60B5-45DE-4326-1BF47574FC4F}"/>
          </ac:spMkLst>
        </pc:spChg>
        <pc:spChg chg="del">
          <ac:chgData name="Renata Matos de Oliveira" userId="903d56228954d6b9" providerId="LiveId" clId="{AE259062-893E-4739-B04D-6B45C0861341}" dt="2023-07-19T10:29:12.982" v="98" actId="478"/>
          <ac:spMkLst>
            <pc:docMk/>
            <pc:sldMk cId="4250701137" sldId="265"/>
            <ac:spMk id="5" creationId="{BE740261-AD76-095C-6E6F-77566DBFB960}"/>
          </ac:spMkLst>
        </pc:spChg>
        <pc:spChg chg="del">
          <ac:chgData name="Renata Matos de Oliveira" userId="903d56228954d6b9" providerId="LiveId" clId="{AE259062-893E-4739-B04D-6B45C0861341}" dt="2023-07-19T10:29:10.960" v="97" actId="478"/>
          <ac:spMkLst>
            <pc:docMk/>
            <pc:sldMk cId="4250701137" sldId="265"/>
            <ac:spMk id="8" creationId="{62AEA01A-4687-3669-EC39-28463D283EDC}"/>
          </ac:spMkLst>
        </pc:spChg>
      </pc:sldChg>
      <pc:sldChg chg="addSp delSp modSp add mod ord setBg addAnim delDesignElem chgLayout">
        <pc:chgData name="Renata Matos de Oliveira" userId="903d56228954d6b9" providerId="LiveId" clId="{AE259062-893E-4739-B04D-6B45C0861341}" dt="2023-07-19T16:47:34.716" v="4258" actId="1076"/>
        <pc:sldMkLst>
          <pc:docMk/>
          <pc:sldMk cId="2708871225" sldId="266"/>
        </pc:sldMkLst>
        <pc:spChg chg="add mod">
          <ac:chgData name="Renata Matos de Oliveira" userId="903d56228954d6b9" providerId="LiveId" clId="{AE259062-893E-4739-B04D-6B45C0861341}" dt="2023-07-19T14:15:24.604" v="1649" actId="1076"/>
          <ac:spMkLst>
            <pc:docMk/>
            <pc:sldMk cId="2708871225" sldId="266"/>
            <ac:spMk id="2" creationId="{7C77641F-D284-C13C-3816-9288DC3876B0}"/>
          </ac:spMkLst>
        </pc:spChg>
        <pc:spChg chg="del">
          <ac:chgData name="Renata Matos de Oliveira" userId="903d56228954d6b9" providerId="LiveId" clId="{AE259062-893E-4739-B04D-6B45C0861341}" dt="2023-07-19T10:29:38.023" v="102" actId="478"/>
          <ac:spMkLst>
            <pc:docMk/>
            <pc:sldMk cId="2708871225" sldId="266"/>
            <ac:spMk id="2" creationId="{7D95C230-0756-DD20-C01B-6F063E03E3BD}"/>
          </ac:spMkLst>
        </pc:spChg>
        <pc:spChg chg="add del mod ord">
          <ac:chgData name="Renata Matos de Oliveira" userId="903d56228954d6b9" providerId="LiveId" clId="{AE259062-893E-4739-B04D-6B45C0861341}" dt="2023-07-19T16:47:34.716" v="4258" actId="1076"/>
          <ac:spMkLst>
            <pc:docMk/>
            <pc:sldMk cId="2708871225" sldId="266"/>
            <ac:spMk id="3" creationId="{806D53F1-9FBB-A133-C2A9-143BE5EBBB98}"/>
          </ac:spMkLst>
        </pc:spChg>
        <pc:spChg chg="add del mod">
          <ac:chgData name="Renata Matos de Oliveira" userId="903d56228954d6b9" providerId="LiveId" clId="{AE259062-893E-4739-B04D-6B45C0861341}" dt="2023-07-19T10:29:52.085" v="108" actId="478"/>
          <ac:spMkLst>
            <pc:docMk/>
            <pc:sldMk cId="2708871225" sldId="266"/>
            <ac:spMk id="5" creationId="{22C39726-4DF8-FBC2-7C64-46822CE6FD39}"/>
          </ac:spMkLst>
        </pc:spChg>
        <pc:spChg chg="add del mod">
          <ac:chgData name="Renata Matos de Oliveira" userId="903d56228954d6b9" providerId="LiveId" clId="{AE259062-893E-4739-B04D-6B45C0861341}" dt="2023-07-19T10:29:47.017" v="106" actId="478"/>
          <ac:spMkLst>
            <pc:docMk/>
            <pc:sldMk cId="2708871225" sldId="266"/>
            <ac:spMk id="8" creationId="{892B54BE-31C6-F843-6157-CE4A15FBEEC8}"/>
          </ac:spMkLst>
        </pc:spChg>
        <pc:spChg chg="add del mod ord">
          <ac:chgData name="Renata Matos de Oliveira" userId="903d56228954d6b9" providerId="LiveId" clId="{AE259062-893E-4739-B04D-6B45C0861341}" dt="2023-07-19T10:32:51.519" v="118" actId="700"/>
          <ac:spMkLst>
            <pc:docMk/>
            <pc:sldMk cId="2708871225" sldId="266"/>
            <ac:spMk id="9" creationId="{5C2614C1-11A3-4A52-C4D5-7F1560865037}"/>
          </ac:spMkLst>
        </pc:spChg>
        <pc:spChg chg="add del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11" creationId="{55B419A7-F817-4767-8CCB-FB0E189C4ACD}"/>
          </ac:spMkLst>
        </pc:spChg>
        <pc:spChg chg="add del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13" creationId="{ADA271CD-3011-4A05-B4A3-80F1794684F2}"/>
          </ac:spMkLst>
        </pc:spChg>
        <pc:spChg chg="add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18" creationId="{55B419A7-F817-4767-8CCB-FB0E189C4ACD}"/>
          </ac:spMkLst>
        </pc:spChg>
        <pc:spChg chg="add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20" creationId="{ADA271CD-3011-4A05-B4A3-80F1794684F2}"/>
          </ac:spMkLst>
        </pc:spChg>
        <pc:spChg chg="del">
          <ac:chgData name="Renata Matos de Oliveira" userId="903d56228954d6b9" providerId="LiveId" clId="{AE259062-893E-4739-B04D-6B45C0861341}" dt="2023-07-19T10:29:22.255" v="100"/>
          <ac:spMkLst>
            <pc:docMk/>
            <pc:sldMk cId="2708871225" sldId="266"/>
            <ac:spMk id="145" creationId="{55B419A7-F817-4767-8CCB-FB0E189C4ACD}"/>
          </ac:spMkLst>
        </pc:spChg>
        <pc:spChg chg="del">
          <ac:chgData name="Renata Matos de Oliveira" userId="903d56228954d6b9" providerId="LiveId" clId="{AE259062-893E-4739-B04D-6B45C0861341}" dt="2023-07-19T10:29:22.255" v="100"/>
          <ac:spMkLst>
            <pc:docMk/>
            <pc:sldMk cId="2708871225" sldId="266"/>
            <ac:spMk id="147" creationId="{ADA271CD-3011-4A05-B4A3-80F1794684F2}"/>
          </ac:spMkLst>
        </pc:spChg>
        <pc:picChg chg="add del">
          <ac:chgData name="Renata Matos de Oliveira" userId="903d56228954d6b9" providerId="LiveId" clId="{AE259062-893E-4739-B04D-6B45C0861341}" dt="2023-07-19T10:39:45.425" v="714" actId="478"/>
          <ac:picMkLst>
            <pc:docMk/>
            <pc:sldMk cId="2708871225" sldId="266"/>
            <ac:picMk id="6" creationId="{DB668977-5CBE-52F6-466F-EB4B9B70A8D9}"/>
          </ac:picMkLst>
        </pc:picChg>
        <pc:picChg chg="add mod modCrop">
          <ac:chgData name="Renata Matos de Oliveira" userId="903d56228954d6b9" providerId="LiveId" clId="{AE259062-893E-4739-B04D-6B45C0861341}" dt="2023-07-19T10:41:22.639" v="727" actId="1076"/>
          <ac:picMkLst>
            <pc:docMk/>
            <pc:sldMk cId="2708871225" sldId="266"/>
            <ac:picMk id="12" creationId="{94675245-4048-8288-3DF8-B93A38FC32BB}"/>
          </ac:picMkLst>
        </pc:picChg>
      </pc:sldChg>
      <pc:sldChg chg="add mod modShow">
        <pc:chgData name="Renata Matos de Oliveira" userId="903d56228954d6b9" providerId="LiveId" clId="{AE259062-893E-4739-B04D-6B45C0861341}" dt="2023-07-19T15:55:15.182" v="3219" actId="729"/>
        <pc:sldMkLst>
          <pc:docMk/>
          <pc:sldMk cId="3819697873" sldId="267"/>
        </pc:sldMkLst>
      </pc:sldChg>
      <pc:sldChg chg="modSp add mod ord modShow">
        <pc:chgData name="Renata Matos de Oliveira" userId="903d56228954d6b9" providerId="LiveId" clId="{AE259062-893E-4739-B04D-6B45C0861341}" dt="2023-07-19T15:55:13.759" v="3218" actId="729"/>
        <pc:sldMkLst>
          <pc:docMk/>
          <pc:sldMk cId="1487261637" sldId="268"/>
        </pc:sldMkLst>
        <pc:spChg chg="mod">
          <ac:chgData name="Renata Matos de Oliveira" userId="903d56228954d6b9" providerId="LiveId" clId="{AE259062-893E-4739-B04D-6B45C0861341}" dt="2023-07-19T10:48:30.997" v="1020" actId="20577"/>
          <ac:spMkLst>
            <pc:docMk/>
            <pc:sldMk cId="1487261637" sldId="268"/>
            <ac:spMk id="8" creationId="{62AEA01A-4687-3669-EC39-28463D283EDC}"/>
          </ac:spMkLst>
        </pc:spChg>
      </pc:sldChg>
      <pc:sldChg chg="addSp delSp modSp add mod setBg">
        <pc:chgData name="Renata Matos de Oliveira" userId="903d56228954d6b9" providerId="LiveId" clId="{AE259062-893E-4739-B04D-6B45C0861341}" dt="2023-07-19T16:22:03.435" v="3778"/>
        <pc:sldMkLst>
          <pc:docMk/>
          <pc:sldMk cId="3552880679" sldId="269"/>
        </pc:sldMkLst>
        <pc:spChg chg="add del">
          <ac:chgData name="Renata Matos de Oliveira" userId="903d56228954d6b9" providerId="LiveId" clId="{AE259062-893E-4739-B04D-6B45C0861341}" dt="2023-07-19T14:24:17.588" v="1771" actId="22"/>
          <ac:spMkLst>
            <pc:docMk/>
            <pc:sldMk cId="3552880679" sldId="269"/>
            <ac:spMk id="3" creationId="{F2FF917C-471F-4959-892C-85378D4CAB98}"/>
          </ac:spMkLst>
        </pc:spChg>
        <pc:spChg chg="mod">
          <ac:chgData name="Renata Matos de Oliveira" userId="903d56228954d6b9" providerId="LiveId" clId="{AE259062-893E-4739-B04D-6B45C0861341}" dt="2023-07-19T14:21:56.431" v="1769" actId="27636"/>
          <ac:spMkLst>
            <pc:docMk/>
            <pc:sldMk cId="3552880679" sldId="269"/>
            <ac:spMk id="5" creationId="{BE740261-AD76-095C-6E6F-77566DBFB960}"/>
          </ac:spMkLst>
        </pc:spChg>
        <pc:spChg chg="add del">
          <ac:chgData name="Renata Matos de Oliveira" userId="903d56228954d6b9" providerId="LiveId" clId="{AE259062-893E-4739-B04D-6B45C0861341}" dt="2023-07-19T14:24:23.087" v="1773" actId="22"/>
          <ac:spMkLst>
            <pc:docMk/>
            <pc:sldMk cId="3552880679" sldId="269"/>
            <ac:spMk id="6" creationId="{15475CD9-529D-CC50-1F3F-2F0D935E04FD}"/>
          </ac:spMkLst>
        </pc:spChg>
        <pc:spChg chg="mod">
          <ac:chgData name="Renata Matos de Oliveira" userId="903d56228954d6b9" providerId="LiveId" clId="{AE259062-893E-4739-B04D-6B45C0861341}" dt="2023-07-19T14:19:07.850" v="1702" actId="20577"/>
          <ac:spMkLst>
            <pc:docMk/>
            <pc:sldMk cId="3552880679" sldId="269"/>
            <ac:spMk id="8" creationId="{62AEA01A-4687-3669-EC39-28463D283EDC}"/>
          </ac:spMkLst>
        </pc:spChg>
      </pc:sldChg>
      <pc:sldChg chg="modSp add mod setBg">
        <pc:chgData name="Renata Matos de Oliveira" userId="903d56228954d6b9" providerId="LiveId" clId="{AE259062-893E-4739-B04D-6B45C0861341}" dt="2023-07-19T16:22:07.855" v="3779"/>
        <pc:sldMkLst>
          <pc:docMk/>
          <pc:sldMk cId="2406596915" sldId="270"/>
        </pc:sldMkLst>
        <pc:spChg chg="mod">
          <ac:chgData name="Renata Matos de Oliveira" userId="903d56228954d6b9" providerId="LiveId" clId="{AE259062-893E-4739-B04D-6B45C0861341}" dt="2023-07-19T16:17:15.006" v="3774" actId="1076"/>
          <ac:spMkLst>
            <pc:docMk/>
            <pc:sldMk cId="2406596915" sldId="270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4:25:05.755" v="1832" actId="255"/>
          <ac:spMkLst>
            <pc:docMk/>
            <pc:sldMk cId="2406596915" sldId="270"/>
            <ac:spMk id="8" creationId="{62AEA01A-4687-3669-EC39-28463D283EDC}"/>
          </ac:spMkLst>
        </pc:spChg>
      </pc:sldChg>
      <pc:sldChg chg="modSp add del mod">
        <pc:chgData name="Renata Matos de Oliveira" userId="903d56228954d6b9" providerId="LiveId" clId="{AE259062-893E-4739-B04D-6B45C0861341}" dt="2023-07-19T15:19:12.615" v="3034" actId="47"/>
        <pc:sldMkLst>
          <pc:docMk/>
          <pc:sldMk cId="4204424676" sldId="271"/>
        </pc:sldMkLst>
        <pc:spChg chg="mod">
          <ac:chgData name="Renata Matos de Oliveira" userId="903d56228954d6b9" providerId="LiveId" clId="{AE259062-893E-4739-B04D-6B45C0861341}" dt="2023-07-19T14:58:11.417" v="2388" actId="20577"/>
          <ac:spMkLst>
            <pc:docMk/>
            <pc:sldMk cId="4204424676" sldId="271"/>
            <ac:spMk id="8" creationId="{62AEA01A-4687-3669-EC39-28463D283EDC}"/>
          </ac:spMkLst>
        </pc:spChg>
      </pc:sldChg>
      <pc:sldChg chg="addSp modSp add mod ord setBg">
        <pc:chgData name="Renata Matos de Oliveira" userId="903d56228954d6b9" providerId="LiveId" clId="{AE259062-893E-4739-B04D-6B45C0861341}" dt="2023-07-19T16:46:03.414" v="4216"/>
        <pc:sldMkLst>
          <pc:docMk/>
          <pc:sldMk cId="3532939322" sldId="272"/>
        </pc:sldMkLst>
        <pc:spChg chg="add">
          <ac:chgData name="Renata Matos de Oliveira" userId="903d56228954d6b9" providerId="LiveId" clId="{AE259062-893E-4739-B04D-6B45C0861341}" dt="2023-07-19T15:25:53.893" v="3055" actId="22"/>
          <ac:spMkLst>
            <pc:docMk/>
            <pc:sldMk cId="3532939322" sldId="272"/>
            <ac:spMk id="3" creationId="{EAE07A79-900E-E919-FB1B-8397A80255FB}"/>
          </ac:spMkLst>
        </pc:spChg>
        <pc:spChg chg="mod">
          <ac:chgData name="Renata Matos de Oliveira" userId="903d56228954d6b9" providerId="LiveId" clId="{AE259062-893E-4739-B04D-6B45C0861341}" dt="2023-07-19T15:19:04.879" v="3033" actId="1076"/>
          <ac:spMkLst>
            <pc:docMk/>
            <pc:sldMk cId="3532939322" sldId="272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16:18.162" v="3767" actId="113"/>
          <ac:spMkLst>
            <pc:docMk/>
            <pc:sldMk cId="3532939322" sldId="272"/>
            <ac:spMk id="8" creationId="{62AEA01A-4687-3669-EC39-28463D283EDC}"/>
          </ac:spMkLst>
        </pc:spChg>
      </pc:sldChg>
      <pc:sldChg chg="addSp delSp modSp add mod modShow">
        <pc:chgData name="Renata Matos de Oliveira" userId="903d56228954d6b9" providerId="LiveId" clId="{AE259062-893E-4739-B04D-6B45C0861341}" dt="2023-07-19T15:21:26.272" v="3038" actId="729"/>
        <pc:sldMkLst>
          <pc:docMk/>
          <pc:sldMk cId="1077287346" sldId="273"/>
        </pc:sldMkLst>
        <pc:spChg chg="add del mod">
          <ac:chgData name="Renata Matos de Oliveira" userId="903d56228954d6b9" providerId="LiveId" clId="{AE259062-893E-4739-B04D-6B45C0861341}" dt="2023-07-19T15:16:42.905" v="3003" actId="478"/>
          <ac:spMkLst>
            <pc:docMk/>
            <pc:sldMk cId="1077287346" sldId="273"/>
            <ac:spMk id="3" creationId="{0ACC66B7-357F-2650-6D2F-63D02BDD1E48}"/>
          </ac:spMkLst>
        </pc:spChg>
        <pc:spChg chg="add mod">
          <ac:chgData name="Renata Matos de Oliveira" userId="903d56228954d6b9" providerId="LiveId" clId="{AE259062-893E-4739-B04D-6B45C0861341}" dt="2023-07-19T15:18:40.490" v="3030" actId="1076"/>
          <ac:spMkLst>
            <pc:docMk/>
            <pc:sldMk cId="1077287346" sldId="273"/>
            <ac:spMk id="4" creationId="{58BA5C17-383D-45CF-30BA-5A8FA7CD02A2}"/>
          </ac:spMkLst>
        </pc:spChg>
        <pc:spChg chg="del mod">
          <ac:chgData name="Renata Matos de Oliveira" userId="903d56228954d6b9" providerId="LiveId" clId="{AE259062-893E-4739-B04D-6B45C0861341}" dt="2023-07-19T15:16:40.573" v="3002" actId="478"/>
          <ac:spMkLst>
            <pc:docMk/>
            <pc:sldMk cId="1077287346" sldId="273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5:16:49.768" v="3004" actId="1076"/>
          <ac:spMkLst>
            <pc:docMk/>
            <pc:sldMk cId="1077287346" sldId="273"/>
            <ac:spMk id="8" creationId="{62AEA01A-4687-3669-EC39-28463D283EDC}"/>
          </ac:spMkLst>
        </pc:spChg>
      </pc:sldChg>
      <pc:sldChg chg="modSp add mod modShow">
        <pc:chgData name="Renata Matos de Oliveira" userId="903d56228954d6b9" providerId="LiveId" clId="{AE259062-893E-4739-B04D-6B45C0861341}" dt="2023-07-19T15:21:28.997" v="3039" actId="729"/>
        <pc:sldMkLst>
          <pc:docMk/>
          <pc:sldMk cId="820018199" sldId="274"/>
        </pc:sldMkLst>
        <pc:spChg chg="mod">
          <ac:chgData name="Renata Matos de Oliveira" userId="903d56228954d6b9" providerId="LiveId" clId="{AE259062-893E-4739-B04D-6B45C0861341}" dt="2023-07-19T15:18:33.131" v="3029" actId="1076"/>
          <ac:spMkLst>
            <pc:docMk/>
            <pc:sldMk cId="820018199" sldId="274"/>
            <ac:spMk id="4" creationId="{58BA5C17-383D-45CF-30BA-5A8FA7CD02A2}"/>
          </ac:spMkLst>
        </pc:spChg>
      </pc:sldChg>
      <pc:sldChg chg="addSp delSp modSp add mod ord setBg">
        <pc:chgData name="Renata Matos de Oliveira" userId="903d56228954d6b9" providerId="LiveId" clId="{AE259062-893E-4739-B04D-6B45C0861341}" dt="2023-07-19T16:27:51.772" v="3799" actId="255"/>
        <pc:sldMkLst>
          <pc:docMk/>
          <pc:sldMk cId="3418181154" sldId="275"/>
        </pc:sldMkLst>
        <pc:spChg chg="add del mod">
          <ac:chgData name="Renata Matos de Oliveira" userId="903d56228954d6b9" providerId="LiveId" clId="{AE259062-893E-4739-B04D-6B45C0861341}" dt="2023-07-19T15:36:31.417" v="3152"/>
          <ac:spMkLst>
            <pc:docMk/>
            <pc:sldMk cId="3418181154" sldId="275"/>
            <ac:spMk id="2" creationId="{8DC9E0C4-1483-8155-E7C1-9FA88E66EC82}"/>
          </ac:spMkLst>
        </pc:spChg>
        <pc:spChg chg="add del mod">
          <ac:chgData name="Renata Matos de Oliveira" userId="903d56228954d6b9" providerId="LiveId" clId="{AE259062-893E-4739-B04D-6B45C0861341}" dt="2023-07-19T15:58:06.560" v="3237" actId="478"/>
          <ac:spMkLst>
            <pc:docMk/>
            <pc:sldMk cId="3418181154" sldId="275"/>
            <ac:spMk id="4" creationId="{30B5AB2A-AD3F-8A90-597F-7074D0DEF6BB}"/>
          </ac:spMkLst>
        </pc:spChg>
        <pc:spChg chg="del mod">
          <ac:chgData name="Renata Matos de Oliveira" userId="903d56228954d6b9" providerId="LiveId" clId="{AE259062-893E-4739-B04D-6B45C0861341}" dt="2023-07-19T15:34:17.499" v="3135" actId="478"/>
          <ac:spMkLst>
            <pc:docMk/>
            <pc:sldMk cId="3418181154" sldId="275"/>
            <ac:spMk id="5" creationId="{BE740261-AD76-095C-6E6F-77566DBFB960}"/>
          </ac:spMkLst>
        </pc:spChg>
        <pc:spChg chg="add del mod">
          <ac:chgData name="Renata Matos de Oliveira" userId="903d56228954d6b9" providerId="LiveId" clId="{AE259062-893E-4739-B04D-6B45C0861341}" dt="2023-07-19T15:58:07.313" v="3238" actId="478"/>
          <ac:spMkLst>
            <pc:docMk/>
            <pc:sldMk cId="3418181154" sldId="275"/>
            <ac:spMk id="6" creationId="{64828E43-23CE-8C70-8A9A-23D264F2DF6B}"/>
          </ac:spMkLst>
        </pc:spChg>
        <pc:spChg chg="mod">
          <ac:chgData name="Renata Matos de Oliveira" userId="903d56228954d6b9" providerId="LiveId" clId="{AE259062-893E-4739-B04D-6B45C0861341}" dt="2023-07-19T16:15:46.438" v="3761" actId="113"/>
          <ac:spMkLst>
            <pc:docMk/>
            <pc:sldMk cId="3418181154" sldId="275"/>
            <ac:spMk id="8" creationId="{62AEA01A-4687-3669-EC39-28463D283EDC}"/>
          </ac:spMkLst>
        </pc:spChg>
        <pc:graphicFrameChg chg="add del modGraphic">
          <ac:chgData name="Renata Matos de Oliveira" userId="903d56228954d6b9" providerId="LiveId" clId="{AE259062-893E-4739-B04D-6B45C0861341}" dt="2023-07-19T15:36:31.402" v="3150" actId="478"/>
          <ac:graphicFrameMkLst>
            <pc:docMk/>
            <pc:sldMk cId="3418181154" sldId="275"/>
            <ac:graphicFrameMk id="3" creationId="{202B4523-AD78-FDE4-B9E1-1684CBC63FFC}"/>
          </ac:graphicFrameMkLst>
        </pc:graphicFrameChg>
        <pc:graphicFrameChg chg="add mod modGraphic">
          <ac:chgData name="Renata Matos de Oliveira" userId="903d56228954d6b9" providerId="LiveId" clId="{AE259062-893E-4739-B04D-6B45C0861341}" dt="2023-07-19T16:10:15.811" v="3599" actId="1076"/>
          <ac:graphicFrameMkLst>
            <pc:docMk/>
            <pc:sldMk cId="3418181154" sldId="275"/>
            <ac:graphicFrameMk id="7" creationId="{911659B4-FFDD-A723-605D-AD6A340A69AB}"/>
          </ac:graphicFrameMkLst>
        </pc:graphicFrameChg>
        <pc:graphicFrameChg chg="add mod modGraphic">
          <ac:chgData name="Renata Matos de Oliveira" userId="903d56228954d6b9" providerId="LiveId" clId="{AE259062-893E-4739-B04D-6B45C0861341}" dt="2023-07-19T16:27:51.772" v="3799" actId="255"/>
          <ac:graphicFrameMkLst>
            <pc:docMk/>
            <pc:sldMk cId="3418181154" sldId="275"/>
            <ac:graphicFrameMk id="9" creationId="{906C9FE4-1CBB-57EC-3AD2-9B39A1602E5E}"/>
          </ac:graphicFrameMkLst>
        </pc:graphicFrameChg>
      </pc:sldChg>
      <pc:sldChg chg="new del">
        <pc:chgData name="Renata Matos de Oliveira" userId="903d56228954d6b9" providerId="LiveId" clId="{AE259062-893E-4739-B04D-6B45C0861341}" dt="2023-07-19T15:26:26.224" v="3059" actId="2696"/>
        <pc:sldMkLst>
          <pc:docMk/>
          <pc:sldMk cId="37970888" sldId="276"/>
        </pc:sldMkLst>
      </pc:sldChg>
      <pc:sldChg chg="modSp add mod setBg">
        <pc:chgData name="Renata Matos de Oliveira" userId="903d56228954d6b9" providerId="LiveId" clId="{AE259062-893E-4739-B04D-6B45C0861341}" dt="2023-07-19T16:39:20.839" v="4138" actId="207"/>
        <pc:sldMkLst>
          <pc:docMk/>
          <pc:sldMk cId="278689199" sldId="277"/>
        </pc:sldMkLst>
        <pc:spChg chg="mod">
          <ac:chgData name="Renata Matos de Oliveira" userId="903d56228954d6b9" providerId="LiveId" clId="{AE259062-893E-4739-B04D-6B45C0861341}" dt="2023-07-19T16:16:03.886" v="3765" actId="113"/>
          <ac:spMkLst>
            <pc:docMk/>
            <pc:sldMk cId="278689199" sldId="277"/>
            <ac:spMk id="7" creationId="{C2CC9787-AC14-FADA-32B8-18EE26C160F6}"/>
          </ac:spMkLst>
        </pc:spChg>
        <pc:spChg chg="mod">
          <ac:chgData name="Renata Matos de Oliveira" userId="903d56228954d6b9" providerId="LiveId" clId="{AE259062-893E-4739-B04D-6B45C0861341}" dt="2023-07-19T16:39:10.218" v="4136" actId="207"/>
          <ac:spMkLst>
            <pc:docMk/>
            <pc:sldMk cId="278689199" sldId="277"/>
            <ac:spMk id="9" creationId="{84B2A5F6-BA2D-4B57-BC1F-4DA358B8ED16}"/>
          </ac:spMkLst>
        </pc:spChg>
        <pc:spChg chg="mod">
          <ac:chgData name="Renata Matos de Oliveira" userId="903d56228954d6b9" providerId="LiveId" clId="{AE259062-893E-4739-B04D-6B45C0861341}" dt="2023-07-19T16:39:15.952" v="4137" actId="207"/>
          <ac:spMkLst>
            <pc:docMk/>
            <pc:sldMk cId="278689199" sldId="277"/>
            <ac:spMk id="11" creationId="{707D171F-C741-38F3-799E-460B17B18E72}"/>
          </ac:spMkLst>
        </pc:spChg>
        <pc:spChg chg="mod">
          <ac:chgData name="Renata Matos de Oliveira" userId="903d56228954d6b9" providerId="LiveId" clId="{AE259062-893E-4739-B04D-6B45C0861341}" dt="2023-07-19T16:39:20.839" v="4138" actId="207"/>
          <ac:spMkLst>
            <pc:docMk/>
            <pc:sldMk cId="278689199" sldId="277"/>
            <ac:spMk id="13" creationId="{C3DF0D58-AC2B-F8F3-E4F7-669387129408}"/>
          </ac:spMkLst>
        </pc:spChg>
      </pc:sldChg>
      <pc:sldChg chg="delSp modSp add del mod setBg">
        <pc:chgData name="Renata Matos de Oliveira" userId="903d56228954d6b9" providerId="LiveId" clId="{AE259062-893E-4739-B04D-6B45C0861341}" dt="2023-07-19T16:39:47.988" v="4139" actId="47"/>
        <pc:sldMkLst>
          <pc:docMk/>
          <pc:sldMk cId="1483142198" sldId="278"/>
        </pc:sldMkLst>
        <pc:graphicFrameChg chg="del">
          <ac:chgData name="Renata Matos de Oliveira" userId="903d56228954d6b9" providerId="LiveId" clId="{AE259062-893E-4739-B04D-6B45C0861341}" dt="2023-07-19T16:16:34.243" v="3770" actId="478"/>
          <ac:graphicFrameMkLst>
            <pc:docMk/>
            <pc:sldMk cId="1483142198" sldId="278"/>
            <ac:graphicFrameMk id="7" creationId="{911659B4-FFDD-A723-605D-AD6A340A69AB}"/>
          </ac:graphicFrameMkLst>
        </pc:graphicFrameChg>
        <pc:graphicFrameChg chg="del mod">
          <ac:chgData name="Renata Matos de Oliveira" userId="903d56228954d6b9" providerId="LiveId" clId="{AE259062-893E-4739-B04D-6B45C0861341}" dt="2023-07-19T16:16:39.526" v="3772" actId="478"/>
          <ac:graphicFrameMkLst>
            <pc:docMk/>
            <pc:sldMk cId="1483142198" sldId="278"/>
            <ac:graphicFrameMk id="9" creationId="{906C9FE4-1CBB-57EC-3AD2-9B39A1602E5E}"/>
          </ac:graphicFrameMkLst>
        </pc:graphicFrameChg>
      </pc:sldChg>
      <pc:sldChg chg="addSp delSp modSp add mod ord setBg">
        <pc:chgData name="Renata Matos de Oliveira" userId="903d56228954d6b9" providerId="LiveId" clId="{AE259062-893E-4739-B04D-6B45C0861341}" dt="2023-07-19T16:46:00.201" v="4214"/>
        <pc:sldMkLst>
          <pc:docMk/>
          <pc:sldMk cId="2626041759" sldId="279"/>
        </pc:sldMkLst>
        <pc:spChg chg="add del mod">
          <ac:chgData name="Renata Matos de Oliveira" userId="903d56228954d6b9" providerId="LiveId" clId="{AE259062-893E-4739-B04D-6B45C0861341}" dt="2023-07-19T16:28:36.068" v="3803" actId="478"/>
          <ac:spMkLst>
            <pc:docMk/>
            <pc:sldMk cId="2626041759" sldId="279"/>
            <ac:spMk id="3" creationId="{AFC03CCD-2838-B570-4F88-9EB738062C54}"/>
          </ac:spMkLst>
        </pc:spChg>
        <pc:spChg chg="del">
          <ac:chgData name="Renata Matos de Oliveira" userId="903d56228954d6b9" providerId="LiveId" clId="{AE259062-893E-4739-B04D-6B45C0861341}" dt="2023-07-19T16:28:31.588" v="3802" actId="478"/>
          <ac:spMkLst>
            <pc:docMk/>
            <pc:sldMk cId="2626041759" sldId="279"/>
            <ac:spMk id="5" creationId="{BE740261-AD76-095C-6E6F-77566DBFB960}"/>
          </ac:spMkLst>
        </pc:spChg>
        <pc:graphicFrameChg chg="add mod modGraphic">
          <ac:chgData name="Renata Matos de Oliveira" userId="903d56228954d6b9" providerId="LiveId" clId="{AE259062-893E-4739-B04D-6B45C0861341}" dt="2023-07-19T16:45:01.538" v="4200" actId="1076"/>
          <ac:graphicFrameMkLst>
            <pc:docMk/>
            <pc:sldMk cId="2626041759" sldId="279"/>
            <ac:graphicFrameMk id="4" creationId="{8846AF83-93DE-2A89-1DF4-ABE3F65EF31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EB02-4D03-4DF1-8BA3-CC17856F3B3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B12DFD-E913-4D27-95AE-EA5E74CAC42F}">
      <dgm:prSet phldrT="[Texto]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pt-BR" dirty="0"/>
            <a:t>Green Energy</a:t>
          </a:r>
        </a:p>
      </dgm:t>
    </dgm:pt>
    <dgm:pt modelId="{3F6048F7-C1BF-4705-BB68-9D55F3C8991A}" type="parTrans" cxnId="{3CCC3816-072E-4DEA-A9AD-95CDFB9AEA05}">
      <dgm:prSet/>
      <dgm:spPr/>
      <dgm:t>
        <a:bodyPr/>
        <a:lstStyle/>
        <a:p>
          <a:endParaRPr lang="pt-BR"/>
        </a:p>
      </dgm:t>
    </dgm:pt>
    <dgm:pt modelId="{2A7FF43B-25E2-491A-8ACC-EDC8BF0D6EBB}" type="sibTrans" cxnId="{3CCC3816-072E-4DEA-A9AD-95CDFB9AEA05}">
      <dgm:prSet/>
      <dgm:spPr/>
      <dgm:t>
        <a:bodyPr/>
        <a:lstStyle/>
        <a:p>
          <a:endParaRPr lang="pt-BR"/>
        </a:p>
      </dgm:t>
    </dgm:pt>
    <dgm:pt modelId="{37BFAA91-6725-49E1-AC7B-DE1ED2491C9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Transportation</a:t>
          </a:r>
        </a:p>
      </dgm:t>
    </dgm:pt>
    <dgm:pt modelId="{89DA2369-5D43-4CB8-A994-A5D634A6E17B}" type="parTrans" cxnId="{172435B5-0B2A-41B9-BBAA-CFB2E486A1B4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8A2FEDB8-B74D-4B04-B25C-5104B545954C}" type="sibTrans" cxnId="{172435B5-0B2A-41B9-BBAA-CFB2E486A1B4}">
      <dgm:prSet/>
      <dgm:spPr/>
      <dgm:t>
        <a:bodyPr/>
        <a:lstStyle/>
        <a:p>
          <a:endParaRPr lang="pt-BR"/>
        </a:p>
      </dgm:t>
    </dgm:pt>
    <dgm:pt modelId="{3B1FFD1F-B1A7-4949-9946-125DFD0835C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 err="1"/>
            <a:t>Environment</a:t>
          </a:r>
          <a:endParaRPr lang="pt-BR" sz="1600" dirty="0"/>
        </a:p>
      </dgm:t>
    </dgm:pt>
    <dgm:pt modelId="{806E8584-4597-47C1-ACA5-6022B18DC349}" type="parTrans" cxnId="{DA6629AC-5998-4C8E-9136-41221ABD9948}">
      <dgm:prSet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7B000668-1DF1-440F-9B4F-6591C53205FD}" type="sibTrans" cxnId="{DA6629AC-5998-4C8E-9136-41221ABD9948}">
      <dgm:prSet/>
      <dgm:spPr/>
      <dgm:t>
        <a:bodyPr/>
        <a:lstStyle/>
        <a:p>
          <a:endParaRPr lang="pt-BR"/>
        </a:p>
      </dgm:t>
    </dgm:pt>
    <dgm:pt modelId="{F77D6A62-1CEA-43A6-A053-ABCCB7C9003B}">
      <dgm:prSet phldrT="[Texto]"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New Technologies</a:t>
          </a:r>
        </a:p>
      </dgm:t>
    </dgm:pt>
    <dgm:pt modelId="{0AC8C558-B0C4-4307-A6E2-1F66C4B31061}" type="parTrans" cxnId="{C8AFA4E0-1D8F-4E18-80B4-E8EFD68F0CD0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330BA561-F485-44AA-8DA0-8B02D670AC37}" type="sibTrans" cxnId="{C8AFA4E0-1D8F-4E18-80B4-E8EFD68F0CD0}">
      <dgm:prSet/>
      <dgm:spPr/>
      <dgm:t>
        <a:bodyPr/>
        <a:lstStyle/>
        <a:p>
          <a:endParaRPr lang="pt-BR"/>
        </a:p>
      </dgm:t>
    </dgm:pt>
    <dgm:pt modelId="{F3FB2584-9A80-4C8A-8C4C-68BC95BDADB2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Life </a:t>
          </a:r>
          <a:r>
            <a:rPr lang="pt-BR" sz="1600" dirty="0" err="1"/>
            <a:t>Quality</a:t>
          </a:r>
          <a:r>
            <a:rPr lang="pt-BR" sz="1600" dirty="0"/>
            <a:t> </a:t>
          </a:r>
        </a:p>
      </dgm:t>
    </dgm:pt>
    <dgm:pt modelId="{4E807FC0-5636-4038-8450-C00CB55769B6}" type="parTrans" cxnId="{AE324BD6-5539-4D90-9143-EB3DA25E0679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91882755-238F-4219-B54C-09818250278C}" type="sibTrans" cxnId="{AE324BD6-5539-4D90-9143-EB3DA25E0679}">
      <dgm:prSet/>
      <dgm:spPr/>
      <dgm:t>
        <a:bodyPr/>
        <a:lstStyle/>
        <a:p>
          <a:endParaRPr lang="pt-BR"/>
        </a:p>
      </dgm:t>
    </dgm:pt>
    <dgm:pt modelId="{DBE82479-EC62-4C4B-AEB4-05DF8EBA82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 err="1"/>
            <a:t>Economy</a:t>
          </a:r>
          <a:endParaRPr lang="pt-BR" sz="1600" dirty="0"/>
        </a:p>
      </dgm:t>
    </dgm:pt>
    <dgm:pt modelId="{FB7ADE79-4185-4CBA-A574-DA4511787C77}" type="parTrans" cxnId="{BCBF5636-A938-4949-9D0A-11BBA721F470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52DF0560-6361-466A-9457-A8730D7759B4}" type="sibTrans" cxnId="{BCBF5636-A938-4949-9D0A-11BBA721F470}">
      <dgm:prSet/>
      <dgm:spPr/>
      <dgm:t>
        <a:bodyPr/>
        <a:lstStyle/>
        <a:p>
          <a:endParaRPr lang="pt-BR"/>
        </a:p>
      </dgm:t>
    </dgm:pt>
    <dgm:pt modelId="{3C7CC6C5-483A-4DB4-85D8-BBA7CE9D6A1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Health</a:t>
          </a:r>
        </a:p>
      </dgm:t>
    </dgm:pt>
    <dgm:pt modelId="{20372106-798C-481F-AEE0-BC82A7C39608}" type="parTrans" cxnId="{FD8B1CE6-1717-436E-9993-53C7646CFA92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D0602C88-5407-4298-A700-6033074E7633}" type="sibTrans" cxnId="{FD8B1CE6-1717-436E-9993-53C7646CFA92}">
      <dgm:prSet/>
      <dgm:spPr/>
      <dgm:t>
        <a:bodyPr/>
        <a:lstStyle/>
        <a:p>
          <a:endParaRPr lang="pt-BR"/>
        </a:p>
      </dgm:t>
    </dgm:pt>
    <dgm:pt modelId="{913608A0-79D9-4906-8A91-EFEAF41150BD}" type="pres">
      <dgm:prSet presAssocID="{6071EB02-4D03-4DF1-8BA3-CC17856F3B3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6792F-76D1-4FB8-8BA6-072CB8A55869}" type="pres">
      <dgm:prSet presAssocID="{D3B12DFD-E913-4D27-95AE-EA5E74CAC42F}" presName="centerShape" presStyleLbl="node0" presStyleIdx="0" presStyleCnt="1" custScaleX="146317" custLinFactNeighborX="-660" custLinFactNeighborY="2496"/>
      <dgm:spPr/>
    </dgm:pt>
    <dgm:pt modelId="{39F4E8C2-F94C-40F3-A7BA-E6487CF57B75}" type="pres">
      <dgm:prSet presAssocID="{89DA2369-5D43-4CB8-A994-A5D634A6E17B}" presName="parTrans" presStyleLbl="sibTrans2D1" presStyleIdx="0" presStyleCnt="6"/>
      <dgm:spPr/>
    </dgm:pt>
    <dgm:pt modelId="{40B7FD00-DE69-4A56-817B-E2CD691F4968}" type="pres">
      <dgm:prSet presAssocID="{89DA2369-5D43-4CB8-A994-A5D634A6E17B}" presName="connectorText" presStyleLbl="sibTrans2D1" presStyleIdx="0" presStyleCnt="6"/>
      <dgm:spPr/>
    </dgm:pt>
    <dgm:pt modelId="{9997A954-F86E-4767-B03E-A57F2F4641D7}" type="pres">
      <dgm:prSet presAssocID="{37BFAA91-6725-49E1-AC7B-DE1ED2491C9B}" presName="node" presStyleLbl="node1" presStyleIdx="0" presStyleCnt="6" custScaleX="134638" custScaleY="111294">
        <dgm:presLayoutVars>
          <dgm:bulletEnabled val="1"/>
        </dgm:presLayoutVars>
      </dgm:prSet>
      <dgm:spPr/>
    </dgm:pt>
    <dgm:pt modelId="{BFB55B10-6A3D-4C2A-AA71-68EF174530FB}" type="pres">
      <dgm:prSet presAssocID="{806E8584-4597-47C1-ACA5-6022B18DC349}" presName="parTrans" presStyleLbl="sibTrans2D1" presStyleIdx="1" presStyleCnt="6"/>
      <dgm:spPr/>
    </dgm:pt>
    <dgm:pt modelId="{4935C374-16E6-41FB-A787-0D57015321C8}" type="pres">
      <dgm:prSet presAssocID="{806E8584-4597-47C1-ACA5-6022B18DC349}" presName="connectorText" presStyleLbl="sibTrans2D1" presStyleIdx="1" presStyleCnt="6"/>
      <dgm:spPr/>
    </dgm:pt>
    <dgm:pt modelId="{DEBA8E8E-C316-4713-ACA9-6D27EB2A18E2}" type="pres">
      <dgm:prSet presAssocID="{3B1FFD1F-B1A7-4949-9946-125DFD0835CC}" presName="node" presStyleLbl="node1" presStyleIdx="1" presStyleCnt="6" custScaleX="124578" custScaleY="122299" custRadScaleRad="128284" custRadScaleInc="33989">
        <dgm:presLayoutVars>
          <dgm:bulletEnabled val="1"/>
        </dgm:presLayoutVars>
      </dgm:prSet>
      <dgm:spPr/>
    </dgm:pt>
    <dgm:pt modelId="{14822C6A-3A06-423B-9D33-FAB2EDDCECF7}" type="pres">
      <dgm:prSet presAssocID="{0AC8C558-B0C4-4307-A6E2-1F66C4B31061}" presName="parTrans" presStyleLbl="sibTrans2D1" presStyleIdx="2" presStyleCnt="6"/>
      <dgm:spPr/>
    </dgm:pt>
    <dgm:pt modelId="{4F9D89FE-1271-4A90-B19A-D1890B280367}" type="pres">
      <dgm:prSet presAssocID="{0AC8C558-B0C4-4307-A6E2-1F66C4B31061}" presName="connectorText" presStyleLbl="sibTrans2D1" presStyleIdx="2" presStyleCnt="6"/>
      <dgm:spPr/>
    </dgm:pt>
    <dgm:pt modelId="{E0F99360-08F2-4192-9591-D05706998C55}" type="pres">
      <dgm:prSet presAssocID="{F77D6A62-1CEA-43A6-A053-ABCCB7C9003B}" presName="node" presStyleLbl="node1" presStyleIdx="2" presStyleCnt="6" custScaleX="145039" custRadScaleRad="141101" custRadScaleInc="-2238">
        <dgm:presLayoutVars>
          <dgm:bulletEnabled val="1"/>
        </dgm:presLayoutVars>
      </dgm:prSet>
      <dgm:spPr/>
    </dgm:pt>
    <dgm:pt modelId="{C75C72CA-F32E-45B0-AC12-3B448CAE6CE4}" type="pres">
      <dgm:prSet presAssocID="{4E807FC0-5636-4038-8450-C00CB55769B6}" presName="parTrans" presStyleLbl="sibTrans2D1" presStyleIdx="3" presStyleCnt="6"/>
      <dgm:spPr/>
    </dgm:pt>
    <dgm:pt modelId="{C7E4B940-F067-4395-9976-DA46EA749D3D}" type="pres">
      <dgm:prSet presAssocID="{4E807FC0-5636-4038-8450-C00CB55769B6}" presName="connectorText" presStyleLbl="sibTrans2D1" presStyleIdx="3" presStyleCnt="6"/>
      <dgm:spPr/>
    </dgm:pt>
    <dgm:pt modelId="{264153B1-F1ED-41F8-A64D-093A108A9638}" type="pres">
      <dgm:prSet presAssocID="{F3FB2584-9A80-4C8A-8C4C-68BC95BDADB2}" presName="node" presStyleLbl="node1" presStyleIdx="3" presStyleCnt="6" custScaleX="126198" custRadScaleRad="120075" custRadScaleInc="2738">
        <dgm:presLayoutVars>
          <dgm:bulletEnabled val="1"/>
        </dgm:presLayoutVars>
      </dgm:prSet>
      <dgm:spPr/>
    </dgm:pt>
    <dgm:pt modelId="{3F6F7A50-4B59-4425-A896-207538387154}" type="pres">
      <dgm:prSet presAssocID="{FB7ADE79-4185-4CBA-A574-DA4511787C77}" presName="parTrans" presStyleLbl="sibTrans2D1" presStyleIdx="4" presStyleCnt="6"/>
      <dgm:spPr/>
    </dgm:pt>
    <dgm:pt modelId="{781B1981-0F9E-4CAD-8AB7-2DD2564A7475}" type="pres">
      <dgm:prSet presAssocID="{FB7ADE79-4185-4CBA-A574-DA4511787C77}" presName="connectorText" presStyleLbl="sibTrans2D1" presStyleIdx="4" presStyleCnt="6"/>
      <dgm:spPr/>
    </dgm:pt>
    <dgm:pt modelId="{7F013BE8-4704-4749-B293-D6D90C3B053C}" type="pres">
      <dgm:prSet presAssocID="{DBE82479-EC62-4C4B-AEB4-05DF8EBA8208}" presName="node" presStyleLbl="node1" presStyleIdx="4" presStyleCnt="6" custScaleX="129361" custRadScaleRad="141921" custRadScaleInc="29070">
        <dgm:presLayoutVars>
          <dgm:bulletEnabled val="1"/>
        </dgm:presLayoutVars>
      </dgm:prSet>
      <dgm:spPr/>
    </dgm:pt>
    <dgm:pt modelId="{F17F5F76-83E1-48A3-AE4D-F96D5949C216}" type="pres">
      <dgm:prSet presAssocID="{20372106-798C-481F-AEE0-BC82A7C39608}" presName="parTrans" presStyleLbl="sibTrans2D1" presStyleIdx="5" presStyleCnt="6"/>
      <dgm:spPr/>
    </dgm:pt>
    <dgm:pt modelId="{0E9C4486-10FA-44D2-9362-6AA782F7E0AC}" type="pres">
      <dgm:prSet presAssocID="{20372106-798C-481F-AEE0-BC82A7C39608}" presName="connectorText" presStyleLbl="sibTrans2D1" presStyleIdx="5" presStyleCnt="6"/>
      <dgm:spPr/>
    </dgm:pt>
    <dgm:pt modelId="{8556575A-F08B-401D-B57D-2C9446D9FF78}" type="pres">
      <dgm:prSet presAssocID="{3C7CC6C5-483A-4DB4-85D8-BBA7CE9D6A1C}" presName="node" presStyleLbl="node1" presStyleIdx="5" presStyleCnt="6" custScaleX="123954" custRadScaleRad="128762" custRadScaleInc="-13210">
        <dgm:presLayoutVars>
          <dgm:bulletEnabled val="1"/>
        </dgm:presLayoutVars>
      </dgm:prSet>
      <dgm:spPr/>
    </dgm:pt>
  </dgm:ptLst>
  <dgm:cxnLst>
    <dgm:cxn modelId="{3CCC3816-072E-4DEA-A9AD-95CDFB9AEA05}" srcId="{6071EB02-4D03-4DF1-8BA3-CC17856F3B37}" destId="{D3B12DFD-E913-4D27-95AE-EA5E74CAC42F}" srcOrd="0" destOrd="0" parTransId="{3F6048F7-C1BF-4705-BB68-9D55F3C8991A}" sibTransId="{2A7FF43B-25E2-491A-8ACC-EDC8BF0D6EBB}"/>
    <dgm:cxn modelId="{957FB531-A655-448B-A22D-B27DB5D902A5}" type="presOf" srcId="{FB7ADE79-4185-4CBA-A574-DA4511787C77}" destId="{781B1981-0F9E-4CAD-8AB7-2DD2564A7475}" srcOrd="1" destOrd="0" presId="urn:microsoft.com/office/officeart/2005/8/layout/radial5"/>
    <dgm:cxn modelId="{A06A7835-40A6-4EEB-BB76-A3CEF13714AC}" type="presOf" srcId="{89DA2369-5D43-4CB8-A994-A5D634A6E17B}" destId="{40B7FD00-DE69-4A56-817B-E2CD691F4968}" srcOrd="1" destOrd="0" presId="urn:microsoft.com/office/officeart/2005/8/layout/radial5"/>
    <dgm:cxn modelId="{BCBF5636-A938-4949-9D0A-11BBA721F470}" srcId="{D3B12DFD-E913-4D27-95AE-EA5E74CAC42F}" destId="{DBE82479-EC62-4C4B-AEB4-05DF8EBA8208}" srcOrd="4" destOrd="0" parTransId="{FB7ADE79-4185-4CBA-A574-DA4511787C77}" sibTransId="{52DF0560-6361-466A-9457-A8730D7759B4}"/>
    <dgm:cxn modelId="{ADF01B37-8FC0-400F-A710-1ED501503A43}" type="presOf" srcId="{806E8584-4597-47C1-ACA5-6022B18DC349}" destId="{4935C374-16E6-41FB-A787-0D57015321C8}" srcOrd="1" destOrd="0" presId="urn:microsoft.com/office/officeart/2005/8/layout/radial5"/>
    <dgm:cxn modelId="{43AFC55D-7CC0-4B18-9595-C145210A7750}" type="presOf" srcId="{4E807FC0-5636-4038-8450-C00CB55769B6}" destId="{C7E4B940-F067-4395-9976-DA46EA749D3D}" srcOrd="1" destOrd="0" presId="urn:microsoft.com/office/officeart/2005/8/layout/radial5"/>
    <dgm:cxn modelId="{95E9A243-A025-4861-9CFD-8B6A2DE721F7}" type="presOf" srcId="{37BFAA91-6725-49E1-AC7B-DE1ED2491C9B}" destId="{9997A954-F86E-4767-B03E-A57F2F4641D7}" srcOrd="0" destOrd="0" presId="urn:microsoft.com/office/officeart/2005/8/layout/radial5"/>
    <dgm:cxn modelId="{5F673A57-1EC7-4DC5-96F9-3D558A1E7116}" type="presOf" srcId="{DBE82479-EC62-4C4B-AEB4-05DF8EBA8208}" destId="{7F013BE8-4704-4749-B293-D6D90C3B053C}" srcOrd="0" destOrd="0" presId="urn:microsoft.com/office/officeart/2005/8/layout/radial5"/>
    <dgm:cxn modelId="{03DCFC78-7B65-4342-B887-06FE1AB6F717}" type="presOf" srcId="{89DA2369-5D43-4CB8-A994-A5D634A6E17B}" destId="{39F4E8C2-F94C-40F3-A7BA-E6487CF57B75}" srcOrd="0" destOrd="0" presId="urn:microsoft.com/office/officeart/2005/8/layout/radial5"/>
    <dgm:cxn modelId="{91941B7D-16B3-4349-904B-E136E804E95E}" type="presOf" srcId="{20372106-798C-481F-AEE0-BC82A7C39608}" destId="{0E9C4486-10FA-44D2-9362-6AA782F7E0AC}" srcOrd="1" destOrd="0" presId="urn:microsoft.com/office/officeart/2005/8/layout/radial5"/>
    <dgm:cxn modelId="{3B83D08A-D264-4731-A909-7B2EAC3FE7C3}" type="presOf" srcId="{806E8584-4597-47C1-ACA5-6022B18DC349}" destId="{BFB55B10-6A3D-4C2A-AA71-68EF174530FB}" srcOrd="0" destOrd="0" presId="urn:microsoft.com/office/officeart/2005/8/layout/radial5"/>
    <dgm:cxn modelId="{034F9A94-1E34-4776-B6C1-03904F512586}" type="presOf" srcId="{0AC8C558-B0C4-4307-A6E2-1F66C4B31061}" destId="{14822C6A-3A06-423B-9D33-FAB2EDDCECF7}" srcOrd="0" destOrd="0" presId="urn:microsoft.com/office/officeart/2005/8/layout/radial5"/>
    <dgm:cxn modelId="{B8CC919A-922C-4259-BDC6-D70B0165DF9F}" type="presOf" srcId="{20372106-798C-481F-AEE0-BC82A7C39608}" destId="{F17F5F76-83E1-48A3-AE4D-F96D5949C216}" srcOrd="0" destOrd="0" presId="urn:microsoft.com/office/officeart/2005/8/layout/radial5"/>
    <dgm:cxn modelId="{12BD4F9D-516F-4B7D-A789-6656B8C1A73A}" type="presOf" srcId="{6071EB02-4D03-4DF1-8BA3-CC17856F3B37}" destId="{913608A0-79D9-4906-8A91-EFEAF41150BD}" srcOrd="0" destOrd="0" presId="urn:microsoft.com/office/officeart/2005/8/layout/radial5"/>
    <dgm:cxn modelId="{B65BCD9D-6589-48C2-BC27-F6F0D499B231}" type="presOf" srcId="{F3FB2584-9A80-4C8A-8C4C-68BC95BDADB2}" destId="{264153B1-F1ED-41F8-A64D-093A108A9638}" srcOrd="0" destOrd="0" presId="urn:microsoft.com/office/officeart/2005/8/layout/radial5"/>
    <dgm:cxn modelId="{9986A7AB-81F1-4DBB-8C31-CF550DC36F29}" type="presOf" srcId="{F77D6A62-1CEA-43A6-A053-ABCCB7C9003B}" destId="{E0F99360-08F2-4192-9591-D05706998C55}" srcOrd="0" destOrd="0" presId="urn:microsoft.com/office/officeart/2005/8/layout/radial5"/>
    <dgm:cxn modelId="{DA6629AC-5998-4C8E-9136-41221ABD9948}" srcId="{D3B12DFD-E913-4D27-95AE-EA5E74CAC42F}" destId="{3B1FFD1F-B1A7-4949-9946-125DFD0835CC}" srcOrd="1" destOrd="0" parTransId="{806E8584-4597-47C1-ACA5-6022B18DC349}" sibTransId="{7B000668-1DF1-440F-9B4F-6591C53205FD}"/>
    <dgm:cxn modelId="{172435B5-0B2A-41B9-BBAA-CFB2E486A1B4}" srcId="{D3B12DFD-E913-4D27-95AE-EA5E74CAC42F}" destId="{37BFAA91-6725-49E1-AC7B-DE1ED2491C9B}" srcOrd="0" destOrd="0" parTransId="{89DA2369-5D43-4CB8-A994-A5D634A6E17B}" sibTransId="{8A2FEDB8-B74D-4B04-B25C-5104B545954C}"/>
    <dgm:cxn modelId="{2A7B29BB-5F58-4270-8965-5410502FF094}" type="presOf" srcId="{4E807FC0-5636-4038-8450-C00CB55769B6}" destId="{C75C72CA-F32E-45B0-AC12-3B448CAE6CE4}" srcOrd="0" destOrd="0" presId="urn:microsoft.com/office/officeart/2005/8/layout/radial5"/>
    <dgm:cxn modelId="{931850C6-A459-4489-BF5C-8857615D3F38}" type="presOf" srcId="{3B1FFD1F-B1A7-4949-9946-125DFD0835CC}" destId="{DEBA8E8E-C316-4713-ACA9-6D27EB2A18E2}" srcOrd="0" destOrd="0" presId="urn:microsoft.com/office/officeart/2005/8/layout/radial5"/>
    <dgm:cxn modelId="{0DCCFDCD-E79D-4E07-8CD6-0C8C79C0F6B1}" type="presOf" srcId="{3C7CC6C5-483A-4DB4-85D8-BBA7CE9D6A1C}" destId="{8556575A-F08B-401D-B57D-2C9446D9FF78}" srcOrd="0" destOrd="0" presId="urn:microsoft.com/office/officeart/2005/8/layout/radial5"/>
    <dgm:cxn modelId="{AE324BD6-5539-4D90-9143-EB3DA25E0679}" srcId="{D3B12DFD-E913-4D27-95AE-EA5E74CAC42F}" destId="{F3FB2584-9A80-4C8A-8C4C-68BC95BDADB2}" srcOrd="3" destOrd="0" parTransId="{4E807FC0-5636-4038-8450-C00CB55769B6}" sibTransId="{91882755-238F-4219-B54C-09818250278C}"/>
    <dgm:cxn modelId="{2143F6D8-412C-4D5E-AB1D-AFFB031D305F}" type="presOf" srcId="{D3B12DFD-E913-4D27-95AE-EA5E74CAC42F}" destId="{97D6792F-76D1-4FB8-8BA6-072CB8A55869}" srcOrd="0" destOrd="0" presId="urn:microsoft.com/office/officeart/2005/8/layout/radial5"/>
    <dgm:cxn modelId="{EC4F8EDE-29BD-4B59-BBE8-A55863551867}" type="presOf" srcId="{FB7ADE79-4185-4CBA-A574-DA4511787C77}" destId="{3F6F7A50-4B59-4425-A896-207538387154}" srcOrd="0" destOrd="0" presId="urn:microsoft.com/office/officeart/2005/8/layout/radial5"/>
    <dgm:cxn modelId="{C8AFA4E0-1D8F-4E18-80B4-E8EFD68F0CD0}" srcId="{D3B12DFD-E913-4D27-95AE-EA5E74CAC42F}" destId="{F77D6A62-1CEA-43A6-A053-ABCCB7C9003B}" srcOrd="2" destOrd="0" parTransId="{0AC8C558-B0C4-4307-A6E2-1F66C4B31061}" sibTransId="{330BA561-F485-44AA-8DA0-8B02D670AC37}"/>
    <dgm:cxn modelId="{FD8B1CE6-1717-436E-9993-53C7646CFA92}" srcId="{D3B12DFD-E913-4D27-95AE-EA5E74CAC42F}" destId="{3C7CC6C5-483A-4DB4-85D8-BBA7CE9D6A1C}" srcOrd="5" destOrd="0" parTransId="{20372106-798C-481F-AEE0-BC82A7C39608}" sibTransId="{D0602C88-5407-4298-A700-6033074E7633}"/>
    <dgm:cxn modelId="{FB991FEF-E709-48DE-B21F-FA52CAF7F43E}" type="presOf" srcId="{0AC8C558-B0C4-4307-A6E2-1F66C4B31061}" destId="{4F9D89FE-1271-4A90-B19A-D1890B280367}" srcOrd="1" destOrd="0" presId="urn:microsoft.com/office/officeart/2005/8/layout/radial5"/>
    <dgm:cxn modelId="{3F534BDC-D6B8-4603-8303-2C54F72E1840}" type="presParOf" srcId="{913608A0-79D9-4906-8A91-EFEAF41150BD}" destId="{97D6792F-76D1-4FB8-8BA6-072CB8A55869}" srcOrd="0" destOrd="0" presId="urn:microsoft.com/office/officeart/2005/8/layout/radial5"/>
    <dgm:cxn modelId="{D574E443-05D6-4F7E-91E7-0C80D201BF5B}" type="presParOf" srcId="{913608A0-79D9-4906-8A91-EFEAF41150BD}" destId="{39F4E8C2-F94C-40F3-A7BA-E6487CF57B75}" srcOrd="1" destOrd="0" presId="urn:microsoft.com/office/officeart/2005/8/layout/radial5"/>
    <dgm:cxn modelId="{32A77F34-087C-46E6-9803-BD9D559D26F1}" type="presParOf" srcId="{39F4E8C2-F94C-40F3-A7BA-E6487CF57B75}" destId="{40B7FD00-DE69-4A56-817B-E2CD691F4968}" srcOrd="0" destOrd="0" presId="urn:microsoft.com/office/officeart/2005/8/layout/radial5"/>
    <dgm:cxn modelId="{1E9449B2-F676-4987-B17E-306B71AEC6DD}" type="presParOf" srcId="{913608A0-79D9-4906-8A91-EFEAF41150BD}" destId="{9997A954-F86E-4767-B03E-A57F2F4641D7}" srcOrd="2" destOrd="0" presId="urn:microsoft.com/office/officeart/2005/8/layout/radial5"/>
    <dgm:cxn modelId="{F76243BF-28D6-42E5-94E7-BED7A02A44A5}" type="presParOf" srcId="{913608A0-79D9-4906-8A91-EFEAF41150BD}" destId="{BFB55B10-6A3D-4C2A-AA71-68EF174530FB}" srcOrd="3" destOrd="0" presId="urn:microsoft.com/office/officeart/2005/8/layout/radial5"/>
    <dgm:cxn modelId="{9CA1983F-6A51-4FDA-ADC8-9CCBC1AD2E71}" type="presParOf" srcId="{BFB55B10-6A3D-4C2A-AA71-68EF174530FB}" destId="{4935C374-16E6-41FB-A787-0D57015321C8}" srcOrd="0" destOrd="0" presId="urn:microsoft.com/office/officeart/2005/8/layout/radial5"/>
    <dgm:cxn modelId="{1072769E-2F98-455A-B31F-FF7A840D8583}" type="presParOf" srcId="{913608A0-79D9-4906-8A91-EFEAF41150BD}" destId="{DEBA8E8E-C316-4713-ACA9-6D27EB2A18E2}" srcOrd="4" destOrd="0" presId="urn:microsoft.com/office/officeart/2005/8/layout/radial5"/>
    <dgm:cxn modelId="{589D2478-1984-4945-A8A0-B687F76633D1}" type="presParOf" srcId="{913608A0-79D9-4906-8A91-EFEAF41150BD}" destId="{14822C6A-3A06-423B-9D33-FAB2EDDCECF7}" srcOrd="5" destOrd="0" presId="urn:microsoft.com/office/officeart/2005/8/layout/radial5"/>
    <dgm:cxn modelId="{78FFD2E4-3854-4917-8161-3B063C8D7017}" type="presParOf" srcId="{14822C6A-3A06-423B-9D33-FAB2EDDCECF7}" destId="{4F9D89FE-1271-4A90-B19A-D1890B280367}" srcOrd="0" destOrd="0" presId="urn:microsoft.com/office/officeart/2005/8/layout/radial5"/>
    <dgm:cxn modelId="{C2821504-FEE7-4531-9DAD-59AA5C43760D}" type="presParOf" srcId="{913608A0-79D9-4906-8A91-EFEAF41150BD}" destId="{E0F99360-08F2-4192-9591-D05706998C55}" srcOrd="6" destOrd="0" presId="urn:microsoft.com/office/officeart/2005/8/layout/radial5"/>
    <dgm:cxn modelId="{C7B95896-536F-48D5-9B87-77F3245400E8}" type="presParOf" srcId="{913608A0-79D9-4906-8A91-EFEAF41150BD}" destId="{C75C72CA-F32E-45B0-AC12-3B448CAE6CE4}" srcOrd="7" destOrd="0" presId="urn:microsoft.com/office/officeart/2005/8/layout/radial5"/>
    <dgm:cxn modelId="{0D2C214F-6552-4DDF-B52C-348E0E28D4A7}" type="presParOf" srcId="{C75C72CA-F32E-45B0-AC12-3B448CAE6CE4}" destId="{C7E4B940-F067-4395-9976-DA46EA749D3D}" srcOrd="0" destOrd="0" presId="urn:microsoft.com/office/officeart/2005/8/layout/radial5"/>
    <dgm:cxn modelId="{93C18F06-9CE5-4AE3-9D7F-0994AADFB1D2}" type="presParOf" srcId="{913608A0-79D9-4906-8A91-EFEAF41150BD}" destId="{264153B1-F1ED-41F8-A64D-093A108A9638}" srcOrd="8" destOrd="0" presId="urn:microsoft.com/office/officeart/2005/8/layout/radial5"/>
    <dgm:cxn modelId="{1B70CE2F-A59A-4B65-BE9E-E80896A4E2E9}" type="presParOf" srcId="{913608A0-79D9-4906-8A91-EFEAF41150BD}" destId="{3F6F7A50-4B59-4425-A896-207538387154}" srcOrd="9" destOrd="0" presId="urn:microsoft.com/office/officeart/2005/8/layout/radial5"/>
    <dgm:cxn modelId="{41E933BB-E084-4EEB-BEB4-BAEBC3F15CB0}" type="presParOf" srcId="{3F6F7A50-4B59-4425-A896-207538387154}" destId="{781B1981-0F9E-4CAD-8AB7-2DD2564A7475}" srcOrd="0" destOrd="0" presId="urn:microsoft.com/office/officeart/2005/8/layout/radial5"/>
    <dgm:cxn modelId="{B9B02DC5-CB99-44A3-8721-564B15D73540}" type="presParOf" srcId="{913608A0-79D9-4906-8A91-EFEAF41150BD}" destId="{7F013BE8-4704-4749-B293-D6D90C3B053C}" srcOrd="10" destOrd="0" presId="urn:microsoft.com/office/officeart/2005/8/layout/radial5"/>
    <dgm:cxn modelId="{42D6E9EC-2553-42E4-BEEC-E9F4B970759D}" type="presParOf" srcId="{913608A0-79D9-4906-8A91-EFEAF41150BD}" destId="{F17F5F76-83E1-48A3-AE4D-F96D5949C216}" srcOrd="11" destOrd="0" presId="urn:microsoft.com/office/officeart/2005/8/layout/radial5"/>
    <dgm:cxn modelId="{BBDC9BD1-3CD6-4662-A2FE-7CB791701F75}" type="presParOf" srcId="{F17F5F76-83E1-48A3-AE4D-F96D5949C216}" destId="{0E9C4486-10FA-44D2-9362-6AA782F7E0AC}" srcOrd="0" destOrd="0" presId="urn:microsoft.com/office/officeart/2005/8/layout/radial5"/>
    <dgm:cxn modelId="{B3604167-955B-4831-8935-7A705EE7EF6C}" type="presParOf" srcId="{913608A0-79D9-4906-8A91-EFEAF41150BD}" destId="{8556575A-F08B-401D-B57D-2C9446D9FF78}" srcOrd="12" destOrd="0" presId="urn:microsoft.com/office/officeart/2005/8/layout/radial5"/>
  </dgm:cxnLst>
  <dgm:bg/>
  <dgm:whole>
    <a:ln>
      <a:solidFill>
        <a:srgbClr val="224F5C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749F8-F0D1-4E15-A9D4-8AF1C8D242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42972D87-2CC8-4EDA-92BA-561B0D76235F}" type="pres">
      <dgm:prSet presAssocID="{1D8749F8-F0D1-4E15-A9D4-8AF1C8D24237}" presName="Name0" presStyleCnt="0">
        <dgm:presLayoutVars>
          <dgm:dir/>
          <dgm:resizeHandles val="exact"/>
        </dgm:presLayoutVars>
      </dgm:prSet>
      <dgm:spPr/>
    </dgm:pt>
  </dgm:ptLst>
  <dgm:cxnLst>
    <dgm:cxn modelId="{CBC582BF-2063-4DD6-8757-483CC3553BEA}" type="presOf" srcId="{1D8749F8-F0D1-4E15-A9D4-8AF1C8D24237}" destId="{42972D87-2CC8-4EDA-92BA-561B0D76235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E8FA48-EB2A-40E8-8C25-B6236782A6B1}" type="doc">
      <dgm:prSet loTypeId="urn:microsoft.com/office/officeart/2005/8/layout/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766EF6B8-10B7-453C-ADB2-461E49E0BC6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Search </a:t>
          </a:r>
          <a:r>
            <a:rPr lang="pt-BR" sz="2000" dirty="0" err="1"/>
            <a:t>dataset</a:t>
          </a:r>
          <a:endParaRPr lang="pt-BR" sz="2000" dirty="0"/>
        </a:p>
      </dgm:t>
    </dgm:pt>
    <dgm:pt modelId="{A761AA43-62A5-43DC-A71E-9793D095F480}" type="parTrans" cxnId="{2A6AFA79-2BE5-4A17-81F5-E651B92655DC}">
      <dgm:prSet/>
      <dgm:spPr/>
      <dgm:t>
        <a:bodyPr/>
        <a:lstStyle/>
        <a:p>
          <a:endParaRPr lang="pt-BR" sz="1600"/>
        </a:p>
      </dgm:t>
    </dgm:pt>
    <dgm:pt modelId="{3A4E36F0-C898-48C1-B24D-4A5A98970658}" type="sibTrans" cxnId="{2A6AFA79-2BE5-4A17-81F5-E651B92655DC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gm:t>
    </dgm:pt>
    <dgm:pt modelId="{F117D5E1-0FE1-4E68-9CE6-6097BC1E84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Extract</a:t>
          </a:r>
          <a:r>
            <a:rPr lang="pt-BR" sz="2000" dirty="0"/>
            <a:t> </a:t>
          </a:r>
          <a:r>
            <a:rPr lang="pt-BR" sz="2000" dirty="0" err="1"/>
            <a:t>the</a:t>
          </a:r>
          <a:r>
            <a:rPr lang="pt-BR" sz="2000" dirty="0"/>
            <a:t> </a:t>
          </a:r>
          <a:r>
            <a:rPr lang="pt-BR" sz="2000" dirty="0" err="1"/>
            <a:t>dataset</a:t>
          </a:r>
          <a:r>
            <a:rPr lang="pt-BR" sz="2000" dirty="0"/>
            <a:t> </a:t>
          </a:r>
          <a:r>
            <a:rPr lang="pt-BR" sz="2000" dirty="0" err="1"/>
            <a:t>from</a:t>
          </a:r>
          <a:r>
            <a:rPr lang="pt-BR" sz="2000" dirty="0"/>
            <a:t> in open </a:t>
          </a:r>
          <a:r>
            <a:rPr lang="pt-BR" sz="2000" dirty="0" err="1"/>
            <a:t>sources</a:t>
          </a:r>
          <a:endParaRPr lang="pt-BR" sz="2000" dirty="0"/>
        </a:p>
      </dgm:t>
    </dgm:pt>
    <dgm:pt modelId="{C6708FB6-6422-4125-BE8B-078AFF44C340}" type="parTrans" cxnId="{E4546F9A-CEEE-4D21-98E5-0F2ECA7F45C7}">
      <dgm:prSet/>
      <dgm:spPr/>
      <dgm:t>
        <a:bodyPr/>
        <a:lstStyle/>
        <a:p>
          <a:endParaRPr lang="pt-BR" sz="1600"/>
        </a:p>
      </dgm:t>
    </dgm:pt>
    <dgm:pt modelId="{6B6DE9F5-6DA8-42EF-9CAA-81175AD0EF5E}" type="sibTrans" cxnId="{E4546F9A-CEEE-4D21-98E5-0F2ECA7F45C7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DE71C748-228F-4434-BD15-E2862395AB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Data Wrangling </a:t>
          </a:r>
          <a:r>
            <a:rPr lang="pt-BR" sz="2000" dirty="0" err="1"/>
            <a:t>using</a:t>
          </a:r>
          <a:r>
            <a:rPr lang="pt-BR" sz="2000" dirty="0"/>
            <a:t> </a:t>
          </a:r>
          <a:r>
            <a:rPr lang="pt-BR" sz="2000" dirty="0" err="1"/>
            <a:t>excel</a:t>
          </a:r>
          <a:r>
            <a:rPr lang="pt-BR" sz="2000" dirty="0"/>
            <a:t> </a:t>
          </a:r>
          <a:r>
            <a:rPr lang="pt-BR" sz="2000" dirty="0" err="1"/>
            <a:t>and</a:t>
          </a:r>
          <a:r>
            <a:rPr lang="pt-BR" sz="2000" dirty="0"/>
            <a:t> Python</a:t>
          </a:r>
        </a:p>
      </dgm:t>
    </dgm:pt>
    <dgm:pt modelId="{02AED29F-7536-4AE3-8500-2E4DE349A94F}" type="parTrans" cxnId="{9F9B911B-CA44-42F3-A3DA-0C97D424ABBE}">
      <dgm:prSet/>
      <dgm:spPr/>
      <dgm:t>
        <a:bodyPr/>
        <a:lstStyle/>
        <a:p>
          <a:endParaRPr lang="pt-BR" sz="1600"/>
        </a:p>
      </dgm:t>
    </dgm:pt>
    <dgm:pt modelId="{48493956-1D70-4B99-AA81-44E7DBC7AAE2}" type="sibTrans" cxnId="{9F9B911B-CA44-42F3-A3DA-0C97D424ABBE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561DF0FF-5247-4073-8284-5CB7048E54B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Loading</a:t>
          </a:r>
          <a:r>
            <a:rPr lang="pt-BR" sz="2000" dirty="0"/>
            <a:t> </a:t>
          </a:r>
          <a:r>
            <a:rPr lang="pt-BR" sz="2000" dirty="0" err="1"/>
            <a:t>used</a:t>
          </a:r>
          <a:r>
            <a:rPr lang="pt-BR" sz="2000" dirty="0"/>
            <a:t> </a:t>
          </a:r>
          <a:r>
            <a:rPr lang="pt-BR" sz="2000" dirty="0" err="1"/>
            <a:t>to</a:t>
          </a:r>
          <a:r>
            <a:rPr lang="pt-BR" sz="2000" dirty="0"/>
            <a:t> </a:t>
          </a:r>
          <a:r>
            <a:rPr lang="pt-BR" sz="2000" dirty="0" err="1"/>
            <a:t>import</a:t>
          </a:r>
          <a:r>
            <a:rPr lang="pt-BR" sz="2000" dirty="0"/>
            <a:t> </a:t>
          </a:r>
          <a:r>
            <a:rPr lang="pt-BR" sz="2000" dirty="0" err="1"/>
            <a:t>the</a:t>
          </a:r>
          <a:r>
            <a:rPr lang="pt-BR" sz="2000" dirty="0"/>
            <a:t> data </a:t>
          </a:r>
          <a:r>
            <a:rPr lang="pt-BR" sz="2000" dirty="0" err="1"/>
            <a:t>to</a:t>
          </a:r>
          <a:r>
            <a:rPr lang="pt-BR" sz="2000" dirty="0"/>
            <a:t> Power BI</a:t>
          </a:r>
        </a:p>
      </dgm:t>
    </dgm:pt>
    <dgm:pt modelId="{56DC44EB-30FA-4474-B6B6-DCAE32ABF9EC}" type="parTrans" cxnId="{0BA1032A-9DC7-4907-BCD6-2D56BD498691}">
      <dgm:prSet/>
      <dgm:spPr/>
      <dgm:t>
        <a:bodyPr/>
        <a:lstStyle/>
        <a:p>
          <a:endParaRPr lang="pt-BR" sz="1600"/>
        </a:p>
      </dgm:t>
    </dgm:pt>
    <dgm:pt modelId="{6576BD4F-9F43-4C89-B621-ADA113C191D8}" type="sibTrans" cxnId="{0BA1032A-9DC7-4907-BCD6-2D56BD498691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AE689192-E577-4EB4-94CD-7330B8EA879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Dashboard in Power BI</a:t>
          </a:r>
        </a:p>
      </dgm:t>
    </dgm:pt>
    <dgm:pt modelId="{9252EAC7-2901-4A56-8958-B198109E5CAD}" type="parTrans" cxnId="{48872A9F-216D-452D-890C-3AFF0A44C5E2}">
      <dgm:prSet/>
      <dgm:spPr/>
      <dgm:t>
        <a:bodyPr/>
        <a:lstStyle/>
        <a:p>
          <a:endParaRPr lang="pt-BR" sz="1600"/>
        </a:p>
      </dgm:t>
    </dgm:pt>
    <dgm:pt modelId="{A870D0E9-A889-4535-8C7D-D573AE3829B6}" type="sibTrans" cxnId="{48872A9F-216D-452D-890C-3AFF0A44C5E2}">
      <dgm:prSet/>
      <dgm:spPr/>
      <dgm:t>
        <a:bodyPr/>
        <a:lstStyle/>
        <a:p>
          <a:endParaRPr lang="pt-BR" sz="1600"/>
        </a:p>
      </dgm:t>
    </dgm:pt>
    <dgm:pt modelId="{DE85DCDE-8CD7-4D3D-8487-F3F431A3C7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Predict</a:t>
          </a:r>
          <a:r>
            <a:rPr lang="pt-BR" sz="2000" dirty="0"/>
            <a:t> </a:t>
          </a:r>
          <a:r>
            <a:rPr lang="pt-BR" sz="2000" dirty="0" err="1"/>
            <a:t>with</a:t>
          </a:r>
          <a:r>
            <a:rPr lang="pt-BR" sz="2000" dirty="0"/>
            <a:t> R tool</a:t>
          </a:r>
        </a:p>
      </dgm:t>
    </dgm:pt>
    <dgm:pt modelId="{BE414502-3F70-4729-A1DA-1B5285FFD424}" type="parTrans" cxnId="{2287DF78-3131-4FF4-9435-409E481E31AA}">
      <dgm:prSet/>
      <dgm:spPr/>
      <dgm:t>
        <a:bodyPr/>
        <a:lstStyle/>
        <a:p>
          <a:endParaRPr lang="pt-BR" sz="1600"/>
        </a:p>
      </dgm:t>
    </dgm:pt>
    <dgm:pt modelId="{8EF58A2E-3ECB-4214-88AB-FD1D2355F367}" type="sibTrans" cxnId="{2287DF78-3131-4FF4-9435-409E481E31AA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097B3A29-BE59-48B7-914E-85BDFC966F3C}" type="pres">
      <dgm:prSet presAssocID="{99E8FA48-EB2A-40E8-8C25-B6236782A6B1}" presName="diagram" presStyleCnt="0">
        <dgm:presLayoutVars>
          <dgm:dir/>
          <dgm:resizeHandles val="exact"/>
        </dgm:presLayoutVars>
      </dgm:prSet>
      <dgm:spPr/>
    </dgm:pt>
    <dgm:pt modelId="{ACB89F2F-BFAE-416A-BD3C-913FFD30A7D9}" type="pres">
      <dgm:prSet presAssocID="{766EF6B8-10B7-453C-ADB2-461E49E0BC65}" presName="node" presStyleLbl="node1" presStyleIdx="0" presStyleCnt="6" custLinFactNeighborX="0" custLinFactNeighborY="7995">
        <dgm:presLayoutVars>
          <dgm:bulletEnabled val="1"/>
        </dgm:presLayoutVars>
      </dgm:prSet>
      <dgm:spPr/>
    </dgm:pt>
    <dgm:pt modelId="{D5716777-C0B0-4E5D-8D1B-47D8F5E2A9B1}" type="pres">
      <dgm:prSet presAssocID="{3A4E36F0-C898-48C1-B24D-4A5A98970658}" presName="sibTrans" presStyleLbl="sibTrans2D1" presStyleIdx="0" presStyleCnt="5"/>
      <dgm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</dgm:spPr>
    </dgm:pt>
    <dgm:pt modelId="{60E3AB2F-C6A3-4C67-A253-888D658C115C}" type="pres">
      <dgm:prSet presAssocID="{3A4E36F0-C898-48C1-B24D-4A5A98970658}" presName="connectorText" presStyleLbl="sibTrans2D1" presStyleIdx="0" presStyleCnt="5"/>
      <dgm:spPr/>
    </dgm:pt>
    <dgm:pt modelId="{D0EF1AEF-572E-412F-B73B-42BC642162F6}" type="pres">
      <dgm:prSet presAssocID="{F117D5E1-0FE1-4E68-9CE6-6097BC1E8408}" presName="node" presStyleLbl="node1" presStyleIdx="1" presStyleCnt="6" custLinFactNeighborY="4587">
        <dgm:presLayoutVars>
          <dgm:bulletEnabled val="1"/>
        </dgm:presLayoutVars>
      </dgm:prSet>
      <dgm:spPr/>
    </dgm:pt>
    <dgm:pt modelId="{451D04E2-2CA2-48D8-A797-277EC68031AA}" type="pres">
      <dgm:prSet presAssocID="{6B6DE9F5-6DA8-42EF-9CAA-81175AD0EF5E}" presName="sibTrans" presStyleLbl="sibTrans2D1" presStyleIdx="1" presStyleCnt="5" custLinFactNeighborX="6490" custLinFactNeighborY="4162"/>
      <dgm:spPr/>
    </dgm:pt>
    <dgm:pt modelId="{B00E3339-4956-4FD6-BC2E-99B79A2D7974}" type="pres">
      <dgm:prSet presAssocID="{6B6DE9F5-6DA8-42EF-9CAA-81175AD0EF5E}" presName="connectorText" presStyleLbl="sibTrans2D1" presStyleIdx="1" presStyleCnt="5"/>
      <dgm:spPr/>
    </dgm:pt>
    <dgm:pt modelId="{E959DC1C-B757-4655-9EEE-9E695E58D2AA}" type="pres">
      <dgm:prSet presAssocID="{DE71C748-228F-4434-BD15-E2862395AB2B}" presName="node" presStyleLbl="node1" presStyleIdx="2" presStyleCnt="6">
        <dgm:presLayoutVars>
          <dgm:bulletEnabled val="1"/>
        </dgm:presLayoutVars>
      </dgm:prSet>
      <dgm:spPr/>
    </dgm:pt>
    <dgm:pt modelId="{B5D9FFD5-E2F9-42A8-B1AB-AFC413BE8101}" type="pres">
      <dgm:prSet presAssocID="{48493956-1D70-4B99-AA81-44E7DBC7AAE2}" presName="sibTrans" presStyleLbl="sibTrans2D1" presStyleIdx="2" presStyleCnt="5"/>
      <dgm:spPr/>
    </dgm:pt>
    <dgm:pt modelId="{6E132E07-AE67-44A6-8690-63693BBD37F5}" type="pres">
      <dgm:prSet presAssocID="{48493956-1D70-4B99-AA81-44E7DBC7AAE2}" presName="connectorText" presStyleLbl="sibTrans2D1" presStyleIdx="2" presStyleCnt="5"/>
      <dgm:spPr/>
    </dgm:pt>
    <dgm:pt modelId="{3F1B00AA-1E10-479D-B84E-E319234B514D}" type="pres">
      <dgm:prSet presAssocID="{DE85DCDE-8CD7-4D3D-8487-F3F431A3C72B}" presName="node" presStyleLbl="node1" presStyleIdx="3" presStyleCnt="6">
        <dgm:presLayoutVars>
          <dgm:bulletEnabled val="1"/>
        </dgm:presLayoutVars>
      </dgm:prSet>
      <dgm:spPr/>
    </dgm:pt>
    <dgm:pt modelId="{9ECE64E0-7D48-4076-B1D6-7A6CCA5D7E12}" type="pres">
      <dgm:prSet presAssocID="{8EF58A2E-3ECB-4214-88AB-FD1D2355F367}" presName="sibTrans" presStyleLbl="sibTrans2D1" presStyleIdx="3" presStyleCnt="5"/>
      <dgm:spPr/>
    </dgm:pt>
    <dgm:pt modelId="{CB412919-ACE4-4DFF-8348-18FA0574E845}" type="pres">
      <dgm:prSet presAssocID="{8EF58A2E-3ECB-4214-88AB-FD1D2355F367}" presName="connectorText" presStyleLbl="sibTrans2D1" presStyleIdx="3" presStyleCnt="5"/>
      <dgm:spPr/>
    </dgm:pt>
    <dgm:pt modelId="{6170E24E-9B2E-4106-98C9-FDB50194783C}" type="pres">
      <dgm:prSet presAssocID="{561DF0FF-5247-4073-8284-5CB7048E54B8}" presName="node" presStyleLbl="node1" presStyleIdx="4" presStyleCnt="6">
        <dgm:presLayoutVars>
          <dgm:bulletEnabled val="1"/>
        </dgm:presLayoutVars>
      </dgm:prSet>
      <dgm:spPr/>
    </dgm:pt>
    <dgm:pt modelId="{AF9E18F6-C004-41FC-97FA-EFA54962E469}" type="pres">
      <dgm:prSet presAssocID="{6576BD4F-9F43-4C89-B621-ADA113C191D8}" presName="sibTrans" presStyleLbl="sibTrans2D1" presStyleIdx="4" presStyleCnt="5"/>
      <dgm:spPr/>
    </dgm:pt>
    <dgm:pt modelId="{59449E3E-5C92-4404-A953-51F712AF12C6}" type="pres">
      <dgm:prSet presAssocID="{6576BD4F-9F43-4C89-B621-ADA113C191D8}" presName="connectorText" presStyleLbl="sibTrans2D1" presStyleIdx="4" presStyleCnt="5"/>
      <dgm:spPr/>
    </dgm:pt>
    <dgm:pt modelId="{E9070401-A6C4-4BB6-BFE8-5E6A08D42E4C}" type="pres">
      <dgm:prSet presAssocID="{AE689192-E577-4EB4-94CD-7330B8EA8795}" presName="node" presStyleLbl="node1" presStyleIdx="5" presStyleCnt="6">
        <dgm:presLayoutVars>
          <dgm:bulletEnabled val="1"/>
        </dgm:presLayoutVars>
      </dgm:prSet>
      <dgm:spPr/>
    </dgm:pt>
  </dgm:ptLst>
  <dgm:cxnLst>
    <dgm:cxn modelId="{9B929718-826D-44ED-975D-E722DC661B74}" type="presOf" srcId="{8EF58A2E-3ECB-4214-88AB-FD1D2355F367}" destId="{9ECE64E0-7D48-4076-B1D6-7A6CCA5D7E12}" srcOrd="0" destOrd="0" presId="urn:microsoft.com/office/officeart/2005/8/layout/process5"/>
    <dgm:cxn modelId="{9F9B911B-CA44-42F3-A3DA-0C97D424ABBE}" srcId="{99E8FA48-EB2A-40E8-8C25-B6236782A6B1}" destId="{DE71C748-228F-4434-BD15-E2862395AB2B}" srcOrd="2" destOrd="0" parTransId="{02AED29F-7536-4AE3-8500-2E4DE349A94F}" sibTransId="{48493956-1D70-4B99-AA81-44E7DBC7AAE2}"/>
    <dgm:cxn modelId="{E3400C1E-9E1A-409C-A64A-6EE0AF000404}" type="presOf" srcId="{6B6DE9F5-6DA8-42EF-9CAA-81175AD0EF5E}" destId="{451D04E2-2CA2-48D8-A797-277EC68031AA}" srcOrd="0" destOrd="0" presId="urn:microsoft.com/office/officeart/2005/8/layout/process5"/>
    <dgm:cxn modelId="{C4F92F25-B97B-4F1B-BEE5-AFE94C1FCAB3}" type="presOf" srcId="{F117D5E1-0FE1-4E68-9CE6-6097BC1E8408}" destId="{D0EF1AEF-572E-412F-B73B-42BC642162F6}" srcOrd="0" destOrd="0" presId="urn:microsoft.com/office/officeart/2005/8/layout/process5"/>
    <dgm:cxn modelId="{0BA1032A-9DC7-4907-BCD6-2D56BD498691}" srcId="{99E8FA48-EB2A-40E8-8C25-B6236782A6B1}" destId="{561DF0FF-5247-4073-8284-5CB7048E54B8}" srcOrd="4" destOrd="0" parTransId="{56DC44EB-30FA-4474-B6B6-DCAE32ABF9EC}" sibTransId="{6576BD4F-9F43-4C89-B621-ADA113C191D8}"/>
    <dgm:cxn modelId="{39E9942D-61B3-4789-8863-2EE454061DBC}" type="presOf" srcId="{6B6DE9F5-6DA8-42EF-9CAA-81175AD0EF5E}" destId="{B00E3339-4956-4FD6-BC2E-99B79A2D7974}" srcOrd="1" destOrd="0" presId="urn:microsoft.com/office/officeart/2005/8/layout/process5"/>
    <dgm:cxn modelId="{21723D39-EE8C-4DA6-94D2-57D25E36E3AE}" type="presOf" srcId="{6576BD4F-9F43-4C89-B621-ADA113C191D8}" destId="{AF9E18F6-C004-41FC-97FA-EFA54962E469}" srcOrd="0" destOrd="0" presId="urn:microsoft.com/office/officeart/2005/8/layout/process5"/>
    <dgm:cxn modelId="{29A52046-B3B6-4D02-B236-00677781BB02}" type="presOf" srcId="{DE71C748-228F-4434-BD15-E2862395AB2B}" destId="{E959DC1C-B757-4655-9EEE-9E695E58D2AA}" srcOrd="0" destOrd="0" presId="urn:microsoft.com/office/officeart/2005/8/layout/process5"/>
    <dgm:cxn modelId="{B4E52E73-62B1-4B10-B538-E32E6F59C9C7}" type="presOf" srcId="{48493956-1D70-4B99-AA81-44E7DBC7AAE2}" destId="{6E132E07-AE67-44A6-8690-63693BBD37F5}" srcOrd="1" destOrd="0" presId="urn:microsoft.com/office/officeart/2005/8/layout/process5"/>
    <dgm:cxn modelId="{9D1C0654-C32E-4B82-9A06-30576DD076D9}" type="presOf" srcId="{6576BD4F-9F43-4C89-B621-ADA113C191D8}" destId="{59449E3E-5C92-4404-A953-51F712AF12C6}" srcOrd="1" destOrd="0" presId="urn:microsoft.com/office/officeart/2005/8/layout/process5"/>
    <dgm:cxn modelId="{A9EB8158-4687-4BD2-839D-BE044B99FC9E}" type="presOf" srcId="{99E8FA48-EB2A-40E8-8C25-B6236782A6B1}" destId="{097B3A29-BE59-48B7-914E-85BDFC966F3C}" srcOrd="0" destOrd="0" presId="urn:microsoft.com/office/officeart/2005/8/layout/process5"/>
    <dgm:cxn modelId="{2287DF78-3131-4FF4-9435-409E481E31AA}" srcId="{99E8FA48-EB2A-40E8-8C25-B6236782A6B1}" destId="{DE85DCDE-8CD7-4D3D-8487-F3F431A3C72B}" srcOrd="3" destOrd="0" parTransId="{BE414502-3F70-4729-A1DA-1B5285FFD424}" sibTransId="{8EF58A2E-3ECB-4214-88AB-FD1D2355F367}"/>
    <dgm:cxn modelId="{2A6AFA79-2BE5-4A17-81F5-E651B92655DC}" srcId="{99E8FA48-EB2A-40E8-8C25-B6236782A6B1}" destId="{766EF6B8-10B7-453C-ADB2-461E49E0BC65}" srcOrd="0" destOrd="0" parTransId="{A761AA43-62A5-43DC-A71E-9793D095F480}" sibTransId="{3A4E36F0-C898-48C1-B24D-4A5A98970658}"/>
    <dgm:cxn modelId="{F9CC7797-6A1F-4884-A05E-76FF9258B050}" type="presOf" srcId="{766EF6B8-10B7-453C-ADB2-461E49E0BC65}" destId="{ACB89F2F-BFAE-416A-BD3C-913FFD30A7D9}" srcOrd="0" destOrd="0" presId="urn:microsoft.com/office/officeart/2005/8/layout/process5"/>
    <dgm:cxn modelId="{C6BBF697-E2D7-4AC6-BAFB-E08604D62D9F}" type="presOf" srcId="{AE689192-E577-4EB4-94CD-7330B8EA8795}" destId="{E9070401-A6C4-4BB6-BFE8-5E6A08D42E4C}" srcOrd="0" destOrd="0" presId="urn:microsoft.com/office/officeart/2005/8/layout/process5"/>
    <dgm:cxn modelId="{E4546F9A-CEEE-4D21-98E5-0F2ECA7F45C7}" srcId="{99E8FA48-EB2A-40E8-8C25-B6236782A6B1}" destId="{F117D5E1-0FE1-4E68-9CE6-6097BC1E8408}" srcOrd="1" destOrd="0" parTransId="{C6708FB6-6422-4125-BE8B-078AFF44C340}" sibTransId="{6B6DE9F5-6DA8-42EF-9CAA-81175AD0EF5E}"/>
    <dgm:cxn modelId="{90AE089B-8646-4024-8E7E-B0F40DF1A54E}" type="presOf" srcId="{3A4E36F0-C898-48C1-B24D-4A5A98970658}" destId="{D5716777-C0B0-4E5D-8D1B-47D8F5E2A9B1}" srcOrd="0" destOrd="0" presId="urn:microsoft.com/office/officeart/2005/8/layout/process5"/>
    <dgm:cxn modelId="{48872A9F-216D-452D-890C-3AFF0A44C5E2}" srcId="{99E8FA48-EB2A-40E8-8C25-B6236782A6B1}" destId="{AE689192-E577-4EB4-94CD-7330B8EA8795}" srcOrd="5" destOrd="0" parTransId="{9252EAC7-2901-4A56-8958-B198109E5CAD}" sibTransId="{A870D0E9-A889-4535-8C7D-D573AE3829B6}"/>
    <dgm:cxn modelId="{4FCA7AD7-D657-4F65-B4BD-92F17BCBA908}" type="presOf" srcId="{3A4E36F0-C898-48C1-B24D-4A5A98970658}" destId="{60E3AB2F-C6A3-4C67-A253-888D658C115C}" srcOrd="1" destOrd="0" presId="urn:microsoft.com/office/officeart/2005/8/layout/process5"/>
    <dgm:cxn modelId="{D312B4D9-D0FB-4ADA-9C9A-7BE404678C9D}" type="presOf" srcId="{48493956-1D70-4B99-AA81-44E7DBC7AAE2}" destId="{B5D9FFD5-E2F9-42A8-B1AB-AFC413BE8101}" srcOrd="0" destOrd="0" presId="urn:microsoft.com/office/officeart/2005/8/layout/process5"/>
    <dgm:cxn modelId="{5EC591DC-5E17-45BD-A01B-52890D023E62}" type="presOf" srcId="{561DF0FF-5247-4073-8284-5CB7048E54B8}" destId="{6170E24E-9B2E-4106-98C9-FDB50194783C}" srcOrd="0" destOrd="0" presId="urn:microsoft.com/office/officeart/2005/8/layout/process5"/>
    <dgm:cxn modelId="{AEDD73FC-D5CB-441C-9089-511C5377D399}" type="presOf" srcId="{DE85DCDE-8CD7-4D3D-8487-F3F431A3C72B}" destId="{3F1B00AA-1E10-479D-B84E-E319234B514D}" srcOrd="0" destOrd="0" presId="urn:microsoft.com/office/officeart/2005/8/layout/process5"/>
    <dgm:cxn modelId="{C543A3FD-BD2C-4D8F-8098-62AE47109AB6}" type="presOf" srcId="{8EF58A2E-3ECB-4214-88AB-FD1D2355F367}" destId="{CB412919-ACE4-4DFF-8348-18FA0574E845}" srcOrd="1" destOrd="0" presId="urn:microsoft.com/office/officeart/2005/8/layout/process5"/>
    <dgm:cxn modelId="{41456F1F-9FBB-4BEC-B432-169AE1B6D458}" type="presParOf" srcId="{097B3A29-BE59-48B7-914E-85BDFC966F3C}" destId="{ACB89F2F-BFAE-416A-BD3C-913FFD30A7D9}" srcOrd="0" destOrd="0" presId="urn:microsoft.com/office/officeart/2005/8/layout/process5"/>
    <dgm:cxn modelId="{574BAAB7-4D7F-4C77-97FC-D236FC7A093A}" type="presParOf" srcId="{097B3A29-BE59-48B7-914E-85BDFC966F3C}" destId="{D5716777-C0B0-4E5D-8D1B-47D8F5E2A9B1}" srcOrd="1" destOrd="0" presId="urn:microsoft.com/office/officeart/2005/8/layout/process5"/>
    <dgm:cxn modelId="{10B7F84F-01DF-4B46-885B-A6FF510E8A5D}" type="presParOf" srcId="{D5716777-C0B0-4E5D-8D1B-47D8F5E2A9B1}" destId="{60E3AB2F-C6A3-4C67-A253-888D658C115C}" srcOrd="0" destOrd="0" presId="urn:microsoft.com/office/officeart/2005/8/layout/process5"/>
    <dgm:cxn modelId="{D8C30BE4-9029-49F6-BEF3-2283AE8A9F32}" type="presParOf" srcId="{097B3A29-BE59-48B7-914E-85BDFC966F3C}" destId="{D0EF1AEF-572E-412F-B73B-42BC642162F6}" srcOrd="2" destOrd="0" presId="urn:microsoft.com/office/officeart/2005/8/layout/process5"/>
    <dgm:cxn modelId="{57C94FCE-774F-4A39-AFCF-6D471BFE0EC0}" type="presParOf" srcId="{097B3A29-BE59-48B7-914E-85BDFC966F3C}" destId="{451D04E2-2CA2-48D8-A797-277EC68031AA}" srcOrd="3" destOrd="0" presId="urn:microsoft.com/office/officeart/2005/8/layout/process5"/>
    <dgm:cxn modelId="{385F74BD-8ED1-4050-9F87-716FEE4658AE}" type="presParOf" srcId="{451D04E2-2CA2-48D8-A797-277EC68031AA}" destId="{B00E3339-4956-4FD6-BC2E-99B79A2D7974}" srcOrd="0" destOrd="0" presId="urn:microsoft.com/office/officeart/2005/8/layout/process5"/>
    <dgm:cxn modelId="{1BCF96A4-9A56-4FF8-A1A4-22AA60C022B6}" type="presParOf" srcId="{097B3A29-BE59-48B7-914E-85BDFC966F3C}" destId="{E959DC1C-B757-4655-9EEE-9E695E58D2AA}" srcOrd="4" destOrd="0" presId="urn:microsoft.com/office/officeart/2005/8/layout/process5"/>
    <dgm:cxn modelId="{A1265308-5C28-426D-8AB9-0E192C68F627}" type="presParOf" srcId="{097B3A29-BE59-48B7-914E-85BDFC966F3C}" destId="{B5D9FFD5-E2F9-42A8-B1AB-AFC413BE8101}" srcOrd="5" destOrd="0" presId="urn:microsoft.com/office/officeart/2005/8/layout/process5"/>
    <dgm:cxn modelId="{124BEFE0-617E-45C0-8400-34CA79EDEA89}" type="presParOf" srcId="{B5D9FFD5-E2F9-42A8-B1AB-AFC413BE8101}" destId="{6E132E07-AE67-44A6-8690-63693BBD37F5}" srcOrd="0" destOrd="0" presId="urn:microsoft.com/office/officeart/2005/8/layout/process5"/>
    <dgm:cxn modelId="{A6E71EF7-A446-4021-BE33-DA0FD8BC574A}" type="presParOf" srcId="{097B3A29-BE59-48B7-914E-85BDFC966F3C}" destId="{3F1B00AA-1E10-479D-B84E-E319234B514D}" srcOrd="6" destOrd="0" presId="urn:microsoft.com/office/officeart/2005/8/layout/process5"/>
    <dgm:cxn modelId="{E1B12D4E-8555-4FD0-BD46-B114E76D32F0}" type="presParOf" srcId="{097B3A29-BE59-48B7-914E-85BDFC966F3C}" destId="{9ECE64E0-7D48-4076-B1D6-7A6CCA5D7E12}" srcOrd="7" destOrd="0" presId="urn:microsoft.com/office/officeart/2005/8/layout/process5"/>
    <dgm:cxn modelId="{9D5ABAD8-42EB-425C-898E-59BDA968CC23}" type="presParOf" srcId="{9ECE64E0-7D48-4076-B1D6-7A6CCA5D7E12}" destId="{CB412919-ACE4-4DFF-8348-18FA0574E845}" srcOrd="0" destOrd="0" presId="urn:microsoft.com/office/officeart/2005/8/layout/process5"/>
    <dgm:cxn modelId="{39B5BC06-3BEF-460C-8DF6-735D9DF8E5C1}" type="presParOf" srcId="{097B3A29-BE59-48B7-914E-85BDFC966F3C}" destId="{6170E24E-9B2E-4106-98C9-FDB50194783C}" srcOrd="8" destOrd="0" presId="urn:microsoft.com/office/officeart/2005/8/layout/process5"/>
    <dgm:cxn modelId="{34DFCA43-A848-4E05-888B-DEE8128E7A97}" type="presParOf" srcId="{097B3A29-BE59-48B7-914E-85BDFC966F3C}" destId="{AF9E18F6-C004-41FC-97FA-EFA54962E469}" srcOrd="9" destOrd="0" presId="urn:microsoft.com/office/officeart/2005/8/layout/process5"/>
    <dgm:cxn modelId="{B5E8C2E5-3160-4406-AF35-7F846A0AB68F}" type="presParOf" srcId="{AF9E18F6-C004-41FC-97FA-EFA54962E469}" destId="{59449E3E-5C92-4404-A953-51F712AF12C6}" srcOrd="0" destOrd="0" presId="urn:microsoft.com/office/officeart/2005/8/layout/process5"/>
    <dgm:cxn modelId="{776B8CFF-CFF6-4C68-956B-DBC7DF5B3A3E}" type="presParOf" srcId="{097B3A29-BE59-48B7-914E-85BDFC966F3C}" destId="{E9070401-A6C4-4BB6-BFE8-5E6A08D42E4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6792F-76D1-4FB8-8BA6-072CB8A55869}">
      <dsp:nvSpPr>
        <dsp:cNvPr id="0" name=""/>
        <dsp:cNvSpPr/>
      </dsp:nvSpPr>
      <dsp:spPr>
        <a:xfrm>
          <a:off x="3970461" y="2243753"/>
          <a:ext cx="2124789" cy="145218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Green Energy</a:t>
          </a:r>
        </a:p>
      </dsp:txBody>
      <dsp:txXfrm>
        <a:off x="4281629" y="2456420"/>
        <a:ext cx="1502453" cy="1026848"/>
      </dsp:txXfrm>
    </dsp:sp>
    <dsp:sp modelId="{39F4E8C2-F94C-40F3-A7BA-E6487CF57B75}">
      <dsp:nvSpPr>
        <dsp:cNvPr id="0" name=""/>
        <dsp:cNvSpPr/>
      </dsp:nvSpPr>
      <dsp:spPr>
        <a:xfrm rot="16243218">
          <a:off x="4878790" y="1685718"/>
          <a:ext cx="334076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4928272" y="1836776"/>
        <a:ext cx="233853" cy="302850"/>
      </dsp:txXfrm>
    </dsp:sp>
    <dsp:sp modelId="{9997A954-F86E-4767-B03E-A57F2F4641D7}">
      <dsp:nvSpPr>
        <dsp:cNvPr id="0" name=""/>
        <dsp:cNvSpPr/>
      </dsp:nvSpPr>
      <dsp:spPr>
        <a:xfrm>
          <a:off x="4060903" y="-38683"/>
          <a:ext cx="1998781" cy="1652225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Transportation</a:t>
          </a:r>
        </a:p>
      </dsp:txBody>
      <dsp:txXfrm>
        <a:off x="4353618" y="203280"/>
        <a:ext cx="1413351" cy="1168299"/>
      </dsp:txXfrm>
    </dsp:sp>
    <dsp:sp modelId="{BFB55B10-6A3D-4C2A-AA71-68EF174530FB}">
      <dsp:nvSpPr>
        <dsp:cNvPr id="0" name=""/>
        <dsp:cNvSpPr/>
      </dsp:nvSpPr>
      <dsp:spPr>
        <a:xfrm rot="20300507">
          <a:off x="6103447" y="2206227"/>
          <a:ext cx="433670" cy="50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108039" y="2331185"/>
        <a:ext cx="303569" cy="302850"/>
      </dsp:txXfrm>
    </dsp:sp>
    <dsp:sp modelId="{DEBA8E8E-C316-4713-ACA9-6D27EB2A18E2}">
      <dsp:nvSpPr>
        <dsp:cNvPr id="0" name=""/>
        <dsp:cNvSpPr/>
      </dsp:nvSpPr>
      <dsp:spPr>
        <a:xfrm>
          <a:off x="6644453" y="1054863"/>
          <a:ext cx="1849434" cy="1815601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Environment</a:t>
          </a:r>
          <a:endParaRPr lang="pt-BR" sz="1600" kern="1200" dirty="0"/>
        </a:p>
      </dsp:txBody>
      <dsp:txXfrm>
        <a:off x="6915296" y="1320752"/>
        <a:ext cx="1307748" cy="1283823"/>
      </dsp:txXfrm>
    </dsp:sp>
    <dsp:sp modelId="{14822C6A-3A06-423B-9D33-FAB2EDDCECF7}">
      <dsp:nvSpPr>
        <dsp:cNvPr id="0" name=""/>
        <dsp:cNvSpPr/>
      </dsp:nvSpPr>
      <dsp:spPr>
        <a:xfrm rot="1636854">
          <a:off x="6044261" y="3373513"/>
          <a:ext cx="521395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052682" y="3439760"/>
        <a:ext cx="369970" cy="302850"/>
      </dsp:txXfrm>
    </dsp:sp>
    <dsp:sp modelId="{E0F99360-08F2-4192-9591-D05706998C55}">
      <dsp:nvSpPr>
        <dsp:cNvPr id="0" name=""/>
        <dsp:cNvSpPr/>
      </dsp:nvSpPr>
      <dsp:spPr>
        <a:xfrm>
          <a:off x="6540756" y="3560431"/>
          <a:ext cx="2153190" cy="1484559"/>
        </a:xfrm>
        <a:prstGeom prst="ellipse">
          <a:avLst/>
        </a:prstGeom>
        <a:solidFill>
          <a:srgbClr val="224F5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New Technologies</a:t>
          </a:r>
        </a:p>
      </dsp:txBody>
      <dsp:txXfrm>
        <a:off x="6856083" y="3777840"/>
        <a:ext cx="1522536" cy="1049741"/>
      </dsp:txXfrm>
    </dsp:sp>
    <dsp:sp modelId="{C75C72CA-F32E-45B0-AC12-3B448CAE6CE4}">
      <dsp:nvSpPr>
        <dsp:cNvPr id="0" name=""/>
        <dsp:cNvSpPr/>
      </dsp:nvSpPr>
      <dsp:spPr>
        <a:xfrm rot="5414522">
          <a:off x="4894522" y="3689219"/>
          <a:ext cx="268457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34961" y="3749901"/>
        <a:ext cx="187920" cy="302850"/>
      </dsp:txXfrm>
    </dsp:sp>
    <dsp:sp modelId="{264153B1-F1ED-41F8-A64D-093A108A9638}">
      <dsp:nvSpPr>
        <dsp:cNvPr id="0" name=""/>
        <dsp:cNvSpPr/>
      </dsp:nvSpPr>
      <dsp:spPr>
        <a:xfrm>
          <a:off x="4087771" y="4202447"/>
          <a:ext cx="1873484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Life </a:t>
          </a:r>
          <a:r>
            <a:rPr lang="pt-BR" sz="1600" kern="1200" dirty="0" err="1"/>
            <a:t>Quality</a:t>
          </a:r>
          <a:r>
            <a:rPr lang="pt-BR" sz="1600" kern="1200" dirty="0"/>
            <a:t> </a:t>
          </a:r>
        </a:p>
      </dsp:txBody>
      <dsp:txXfrm>
        <a:off x="4362136" y="4419856"/>
        <a:ext cx="1324754" cy="1049741"/>
      </dsp:txXfrm>
    </dsp:sp>
    <dsp:sp modelId="{3F6F7A50-4B59-4425-A896-207538387154}">
      <dsp:nvSpPr>
        <dsp:cNvPr id="0" name=""/>
        <dsp:cNvSpPr/>
      </dsp:nvSpPr>
      <dsp:spPr>
        <a:xfrm rot="9626516">
          <a:off x="3395748" y="3208517"/>
          <a:ext cx="509770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542805" y="3284121"/>
        <a:ext cx="358345" cy="302850"/>
      </dsp:txXfrm>
    </dsp:sp>
    <dsp:sp modelId="{7F013BE8-4704-4749-B293-D6D90C3B053C}">
      <dsp:nvSpPr>
        <dsp:cNvPr id="0" name=""/>
        <dsp:cNvSpPr/>
      </dsp:nvSpPr>
      <dsp:spPr>
        <a:xfrm>
          <a:off x="1351155" y="3194396"/>
          <a:ext cx="1920441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Economy</a:t>
          </a:r>
          <a:endParaRPr lang="pt-BR" sz="1600" kern="1200" dirty="0"/>
        </a:p>
      </dsp:txBody>
      <dsp:txXfrm>
        <a:off x="1632397" y="3411805"/>
        <a:ext cx="1357957" cy="1049741"/>
      </dsp:txXfrm>
    </dsp:sp>
    <dsp:sp modelId="{F17F5F76-83E1-48A3-AE4D-F96D5949C216}">
      <dsp:nvSpPr>
        <dsp:cNvPr id="0" name=""/>
        <dsp:cNvSpPr/>
      </dsp:nvSpPr>
      <dsp:spPr>
        <a:xfrm rot="12496326">
          <a:off x="3587342" y="2065782"/>
          <a:ext cx="467576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719248" y="2199953"/>
        <a:ext cx="327303" cy="302850"/>
      </dsp:txXfrm>
    </dsp:sp>
    <dsp:sp modelId="{8556575A-F08B-401D-B57D-2C9446D9FF78}">
      <dsp:nvSpPr>
        <dsp:cNvPr id="0" name=""/>
        <dsp:cNvSpPr/>
      </dsp:nvSpPr>
      <dsp:spPr>
        <a:xfrm>
          <a:off x="1735336" y="948940"/>
          <a:ext cx="1840171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Health</a:t>
          </a:r>
        </a:p>
      </dsp:txBody>
      <dsp:txXfrm>
        <a:off x="2004823" y="1166349"/>
        <a:ext cx="1301197" cy="104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9F2F-BFAE-416A-BD3C-913FFD30A7D9}">
      <dsp:nvSpPr>
        <dsp:cNvPr id="0" name=""/>
        <dsp:cNvSpPr/>
      </dsp:nvSpPr>
      <dsp:spPr>
        <a:xfrm>
          <a:off x="283371" y="124281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Search </a:t>
          </a:r>
          <a:r>
            <a:rPr lang="pt-BR" sz="2000" kern="1200" dirty="0" err="1"/>
            <a:t>dataset</a:t>
          </a:r>
          <a:endParaRPr lang="pt-BR" sz="2000" kern="1200" dirty="0"/>
        </a:p>
      </dsp:txBody>
      <dsp:txXfrm>
        <a:off x="328719" y="169629"/>
        <a:ext cx="2489785" cy="1457592"/>
      </dsp:txXfrm>
    </dsp:sp>
    <dsp:sp modelId="{D5716777-C0B0-4E5D-8D1B-47D8F5E2A9B1}">
      <dsp:nvSpPr>
        <dsp:cNvPr id="0" name=""/>
        <dsp:cNvSpPr/>
      </dsp:nvSpPr>
      <dsp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sp:txBody>
      <dsp:txXfrm>
        <a:off x="3090915" y="681480"/>
        <a:ext cx="382984" cy="383975"/>
      </dsp:txXfrm>
    </dsp:sp>
    <dsp:sp modelId="{D0EF1AEF-572E-412F-B73B-42BC642162F6}">
      <dsp:nvSpPr>
        <dsp:cNvPr id="0" name=""/>
        <dsp:cNvSpPr/>
      </dsp:nvSpPr>
      <dsp:spPr>
        <a:xfrm>
          <a:off x="3896045" y="71516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Extract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</a:t>
          </a:r>
          <a:r>
            <a:rPr lang="pt-BR" sz="2000" kern="1200" dirty="0" err="1"/>
            <a:t>dataset</a:t>
          </a:r>
          <a:r>
            <a:rPr lang="pt-BR" sz="2000" kern="1200" dirty="0"/>
            <a:t> </a:t>
          </a:r>
          <a:r>
            <a:rPr lang="pt-BR" sz="2000" kern="1200" dirty="0" err="1"/>
            <a:t>from</a:t>
          </a:r>
          <a:r>
            <a:rPr lang="pt-BR" sz="2000" kern="1200" dirty="0"/>
            <a:t> in open </a:t>
          </a:r>
          <a:r>
            <a:rPr lang="pt-BR" sz="2000" kern="1200" dirty="0" err="1"/>
            <a:t>sources</a:t>
          </a:r>
          <a:endParaRPr lang="pt-BR" sz="2000" kern="1200" dirty="0"/>
        </a:p>
      </dsp:txBody>
      <dsp:txXfrm>
        <a:off x="3941393" y="116864"/>
        <a:ext cx="2489785" cy="1457592"/>
      </dsp:txXfrm>
    </dsp:sp>
    <dsp:sp modelId="{451D04E2-2CA2-48D8-A797-277EC68031AA}">
      <dsp:nvSpPr>
        <dsp:cNvPr id="0" name=""/>
        <dsp:cNvSpPr/>
      </dsp:nvSpPr>
      <dsp:spPr>
        <a:xfrm rot="21532428">
          <a:off x="6739067" y="517110"/>
          <a:ext cx="547167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6739083" y="646715"/>
        <a:ext cx="383017" cy="383975"/>
      </dsp:txXfrm>
    </dsp:sp>
    <dsp:sp modelId="{E959DC1C-B757-4655-9EEE-9E695E58D2AA}">
      <dsp:nvSpPr>
        <dsp:cNvPr id="0" name=""/>
        <dsp:cNvSpPr/>
      </dsp:nvSpPr>
      <dsp:spPr>
        <a:xfrm>
          <a:off x="7508719" y="496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Data Wrangling </a:t>
          </a:r>
          <a:r>
            <a:rPr lang="pt-BR" sz="2000" kern="1200" dirty="0" err="1"/>
            <a:t>using</a:t>
          </a:r>
          <a:r>
            <a:rPr lang="pt-BR" sz="2000" kern="1200" dirty="0"/>
            <a:t> </a:t>
          </a:r>
          <a:r>
            <a:rPr lang="pt-BR" sz="2000" kern="1200" dirty="0" err="1"/>
            <a:t>excel</a:t>
          </a:r>
          <a:r>
            <a:rPr lang="pt-BR" sz="2000" kern="1200" dirty="0"/>
            <a:t> </a:t>
          </a:r>
          <a:r>
            <a:rPr lang="pt-BR" sz="2000" kern="1200" dirty="0" err="1"/>
            <a:t>and</a:t>
          </a:r>
          <a:r>
            <a:rPr lang="pt-BR" sz="2000" kern="1200" dirty="0"/>
            <a:t> Python</a:t>
          </a:r>
        </a:p>
      </dsp:txBody>
      <dsp:txXfrm>
        <a:off x="7554067" y="45844"/>
        <a:ext cx="2489785" cy="1457592"/>
      </dsp:txXfrm>
    </dsp:sp>
    <dsp:sp modelId="{B5D9FFD5-E2F9-42A8-B1AB-AFC413BE8101}">
      <dsp:nvSpPr>
        <dsp:cNvPr id="0" name=""/>
        <dsp:cNvSpPr/>
      </dsp:nvSpPr>
      <dsp:spPr>
        <a:xfrm rot="5400000">
          <a:off x="8525428" y="1729418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-5400000">
        <a:off x="8606972" y="1775867"/>
        <a:ext cx="383975" cy="382943"/>
      </dsp:txXfrm>
    </dsp:sp>
    <dsp:sp modelId="{3F1B00AA-1E10-479D-B84E-E319234B514D}">
      <dsp:nvSpPr>
        <dsp:cNvPr id="0" name=""/>
        <dsp:cNvSpPr/>
      </dsp:nvSpPr>
      <dsp:spPr>
        <a:xfrm>
          <a:off x="7508719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Predict</a:t>
          </a:r>
          <a:r>
            <a:rPr lang="pt-BR" sz="2000" kern="1200" dirty="0"/>
            <a:t> </a:t>
          </a:r>
          <a:r>
            <a:rPr lang="pt-BR" sz="2000" kern="1200" dirty="0" err="1"/>
            <a:t>with</a:t>
          </a:r>
          <a:r>
            <a:rPr lang="pt-BR" sz="2000" kern="1200" dirty="0"/>
            <a:t> R tool</a:t>
          </a:r>
        </a:p>
      </dsp:txBody>
      <dsp:txXfrm>
        <a:off x="7554067" y="2626325"/>
        <a:ext cx="2489785" cy="1457592"/>
      </dsp:txXfrm>
    </dsp:sp>
    <dsp:sp modelId="{9ECE64E0-7D48-4076-B1D6-7A6CCA5D7E12}">
      <dsp:nvSpPr>
        <dsp:cNvPr id="0" name=""/>
        <dsp:cNvSpPr/>
      </dsp:nvSpPr>
      <dsp:spPr>
        <a:xfrm rot="10800000">
          <a:off x="6734574" y="3035141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6898693" y="3163133"/>
        <a:ext cx="382943" cy="383975"/>
      </dsp:txXfrm>
    </dsp:sp>
    <dsp:sp modelId="{6170E24E-9B2E-4106-98C9-FDB50194783C}">
      <dsp:nvSpPr>
        <dsp:cNvPr id="0" name=""/>
        <dsp:cNvSpPr/>
      </dsp:nvSpPr>
      <dsp:spPr>
        <a:xfrm>
          <a:off x="3896045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Loading</a:t>
          </a:r>
          <a:r>
            <a:rPr lang="pt-BR" sz="2000" kern="1200" dirty="0"/>
            <a:t> </a:t>
          </a:r>
          <a:r>
            <a:rPr lang="pt-BR" sz="2000" kern="1200" dirty="0" err="1"/>
            <a:t>used</a:t>
          </a:r>
          <a:r>
            <a:rPr lang="pt-BR" sz="2000" kern="1200" dirty="0"/>
            <a:t> </a:t>
          </a:r>
          <a:r>
            <a:rPr lang="pt-BR" sz="2000" kern="1200" dirty="0" err="1"/>
            <a:t>to</a:t>
          </a:r>
          <a:r>
            <a:rPr lang="pt-BR" sz="2000" kern="1200" dirty="0"/>
            <a:t> </a:t>
          </a:r>
          <a:r>
            <a:rPr lang="pt-BR" sz="2000" kern="1200" dirty="0" err="1"/>
            <a:t>import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data </a:t>
          </a:r>
          <a:r>
            <a:rPr lang="pt-BR" sz="2000" kern="1200" dirty="0" err="1"/>
            <a:t>to</a:t>
          </a:r>
          <a:r>
            <a:rPr lang="pt-BR" sz="2000" kern="1200" dirty="0"/>
            <a:t> Power BI</a:t>
          </a:r>
        </a:p>
      </dsp:txBody>
      <dsp:txXfrm>
        <a:off x="3941393" y="2626325"/>
        <a:ext cx="2489785" cy="1457592"/>
      </dsp:txXfrm>
    </dsp:sp>
    <dsp:sp modelId="{AF9E18F6-C004-41FC-97FA-EFA54962E469}">
      <dsp:nvSpPr>
        <dsp:cNvPr id="0" name=""/>
        <dsp:cNvSpPr/>
      </dsp:nvSpPr>
      <dsp:spPr>
        <a:xfrm rot="10800000">
          <a:off x="3121901" y="3035141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3286020" y="3163133"/>
        <a:ext cx="382943" cy="383975"/>
      </dsp:txXfrm>
    </dsp:sp>
    <dsp:sp modelId="{E9070401-A6C4-4BB6-BFE8-5E6A08D42E4C}">
      <dsp:nvSpPr>
        <dsp:cNvPr id="0" name=""/>
        <dsp:cNvSpPr/>
      </dsp:nvSpPr>
      <dsp:spPr>
        <a:xfrm>
          <a:off x="283371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Dashboard in Power BI</a:t>
          </a:r>
        </a:p>
      </dsp:txBody>
      <dsp:txXfrm>
        <a:off x="328719" y="2626325"/>
        <a:ext cx="2489785" cy="145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76924-C20F-42EB-B183-3607772B71C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6329-A965-403D-A36E-A69E2823BB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8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/>
              <a:t>Conclusion</a:t>
            </a:r>
            <a:r>
              <a:rPr lang="pt-BR" sz="1200" dirty="0"/>
              <a:t>:</a:t>
            </a:r>
          </a:p>
          <a:p>
            <a:r>
              <a:rPr lang="pt-BR" sz="1200" dirty="0" err="1"/>
              <a:t>Implementing</a:t>
            </a:r>
            <a:r>
              <a:rPr lang="pt-BR" sz="1200" dirty="0"/>
              <a:t> </a:t>
            </a:r>
            <a:r>
              <a:rPr lang="pt-BR" sz="1200" dirty="0" err="1"/>
              <a:t>these</a:t>
            </a:r>
            <a:r>
              <a:rPr lang="pt-BR" sz="1200" dirty="0"/>
              <a:t> </a:t>
            </a:r>
            <a:r>
              <a:rPr lang="pt-BR" sz="1200" dirty="0" err="1"/>
              <a:t>measures</a:t>
            </a:r>
            <a:r>
              <a:rPr lang="pt-BR" sz="1200" dirty="0"/>
              <a:t> and </a:t>
            </a:r>
            <a:r>
              <a:rPr lang="pt-BR" sz="1200" dirty="0" err="1"/>
              <a:t>controls</a:t>
            </a:r>
            <a:r>
              <a:rPr lang="pt-BR" sz="1200" dirty="0"/>
              <a:t> </a:t>
            </a:r>
            <a:r>
              <a:rPr lang="pt-BR" sz="1200" dirty="0" err="1"/>
              <a:t>establishes</a:t>
            </a:r>
            <a:r>
              <a:rPr lang="pt-BR" sz="1200" dirty="0"/>
              <a:t> a </a:t>
            </a:r>
            <a:r>
              <a:rPr lang="pt-BR" sz="1200" dirty="0" err="1"/>
              <a:t>robust</a:t>
            </a:r>
            <a:r>
              <a:rPr lang="pt-BR" sz="1200" dirty="0"/>
              <a:t> data </a:t>
            </a:r>
            <a:r>
              <a:rPr lang="pt-BR" sz="1200" dirty="0" err="1"/>
              <a:t>security</a:t>
            </a:r>
            <a:r>
              <a:rPr lang="pt-BR" sz="1200" dirty="0"/>
              <a:t> system, </a:t>
            </a:r>
            <a:r>
              <a:rPr lang="pt-BR" sz="1200" dirty="0" err="1"/>
              <a:t>safeguarding</a:t>
            </a:r>
            <a:r>
              <a:rPr lang="pt-BR" sz="1200" dirty="0"/>
              <a:t> </a:t>
            </a:r>
            <a:r>
              <a:rPr lang="pt-BR" sz="1200" dirty="0" err="1"/>
              <a:t>sensitive</a:t>
            </a:r>
            <a:r>
              <a:rPr lang="pt-BR" sz="1200" dirty="0"/>
              <a:t> </a:t>
            </a:r>
            <a:r>
              <a:rPr lang="pt-BR" sz="1200" dirty="0" err="1"/>
              <a:t>information</a:t>
            </a:r>
            <a:r>
              <a:rPr lang="pt-BR" sz="1200" dirty="0"/>
              <a:t>, </a:t>
            </a:r>
            <a:r>
              <a:rPr lang="pt-BR" sz="1200" dirty="0" err="1"/>
              <a:t>ensuring</a:t>
            </a:r>
            <a:r>
              <a:rPr lang="pt-BR" sz="1200" dirty="0"/>
              <a:t> data </a:t>
            </a:r>
            <a:r>
              <a:rPr lang="pt-BR" sz="1200" dirty="0" err="1"/>
              <a:t>integrity</a:t>
            </a:r>
            <a:r>
              <a:rPr lang="pt-BR" sz="1200" dirty="0"/>
              <a:t>, and </a:t>
            </a:r>
            <a:r>
              <a:rPr lang="pt-BR" sz="1200" dirty="0" err="1"/>
              <a:t>providing</a:t>
            </a:r>
            <a:r>
              <a:rPr lang="pt-BR" sz="1200" dirty="0"/>
              <a:t> </a:t>
            </a:r>
            <a:r>
              <a:rPr lang="pt-BR" sz="1200" dirty="0" err="1"/>
              <a:t>appropriate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 </a:t>
            </a:r>
            <a:r>
              <a:rPr lang="pt-BR" sz="1200" dirty="0" err="1"/>
              <a:t>based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users</a:t>
            </a:r>
            <a:r>
              <a:rPr lang="pt-BR" sz="1200" dirty="0"/>
              <a:t>' roles. Regular </a:t>
            </a:r>
            <a:r>
              <a:rPr lang="pt-BR" sz="1200" dirty="0" err="1"/>
              <a:t>monitoring</a:t>
            </a:r>
            <a:r>
              <a:rPr lang="pt-BR" sz="1200" dirty="0"/>
              <a:t> and </a:t>
            </a:r>
            <a:r>
              <a:rPr lang="pt-BR" sz="1200" dirty="0" err="1"/>
              <a:t>maintenance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crucial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adapt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emerging</a:t>
            </a:r>
            <a:r>
              <a:rPr lang="pt-BR" sz="1200" dirty="0"/>
              <a:t> </a:t>
            </a:r>
            <a:r>
              <a:rPr lang="pt-BR" sz="1200" dirty="0" err="1"/>
              <a:t>security</a:t>
            </a:r>
            <a:r>
              <a:rPr lang="pt-BR" sz="1200" dirty="0"/>
              <a:t> </a:t>
            </a:r>
            <a:r>
              <a:rPr lang="pt-BR" sz="1200" dirty="0" err="1"/>
              <a:t>threats</a:t>
            </a:r>
            <a:r>
              <a:rPr lang="pt-BR" sz="1200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4ACE-1AE0-499E-A2F1-1ECFB89881D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823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2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14" r:id="rId6"/>
    <p:sldLayoutId id="2147483810" r:id="rId7"/>
    <p:sldLayoutId id="2147483811" r:id="rId8"/>
    <p:sldLayoutId id="2147483812" r:id="rId9"/>
    <p:sldLayoutId id="2147483813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668977-5CBE-52F6-466F-EB4B9B70A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272" r="1027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95C230-0756-DD20-C01B-6F063E03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26" y="741402"/>
            <a:ext cx="3546718" cy="1575392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dirty="0" err="1"/>
              <a:t>Fish</a:t>
            </a:r>
            <a:r>
              <a:rPr lang="pt-BR" sz="5400" dirty="0"/>
              <a:t> &amp; Data Team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36" y="2878730"/>
            <a:ext cx="4594283" cy="1666160"/>
          </a:xfrm>
        </p:spPr>
        <p:txBody>
          <a:bodyPr anchor="t">
            <a:noAutofit/>
          </a:bodyPr>
          <a:lstStyle/>
          <a:p>
            <a:r>
              <a:rPr lang="en-US" sz="4400" dirty="0"/>
              <a:t>Renewable energy efficiency project</a:t>
            </a:r>
            <a:endParaRPr lang="pt-BR" sz="4400" dirty="0"/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CC9787-AC14-FADA-32B8-18EE26C160F6}"/>
              </a:ext>
            </a:extLst>
          </p:cNvPr>
          <p:cNvSpPr txBox="1"/>
          <p:nvPr/>
        </p:nvSpPr>
        <p:spPr>
          <a:xfrm>
            <a:off x="775240" y="341633"/>
            <a:ext cx="1119185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Security System and Access </a:t>
            </a:r>
            <a:r>
              <a:rPr lang="pt-BR" sz="3600" i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pt-BR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3600" i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Implementation</a:t>
            </a:r>
            <a:endParaRPr lang="pt-BR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2A5F6-BA2D-4B57-BC1F-4DA358B8ED16}"/>
              </a:ext>
            </a:extLst>
          </p:cNvPr>
          <p:cNvSpPr txBox="1"/>
          <p:nvPr/>
        </p:nvSpPr>
        <p:spPr>
          <a:xfrm>
            <a:off x="6749511" y="1248389"/>
            <a:ext cx="521758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Security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Measures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Strong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rest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during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transmission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Regular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Auditing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Periodic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security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audits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detect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address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vulnerabilities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Storage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databases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with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restricted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Multi-Factor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(MFA): Enhanced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user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accounts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Data Backup and Recovery: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Reliable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strategy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data backup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recovery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D171F-C741-38F3-799E-460B17B18E72}"/>
              </a:ext>
            </a:extLst>
          </p:cNvPr>
          <p:cNvSpPr txBox="1"/>
          <p:nvPr/>
        </p:nvSpPr>
        <p:spPr>
          <a:xfrm>
            <a:off x="860608" y="1227876"/>
            <a:ext cx="5667885" cy="19793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Mechanisms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Policies: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Enforced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strong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Biometric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Admin and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CxO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roles.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Sign-On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(SSO):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Streamlined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across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Time-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Access: Set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restrictions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during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specific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hours.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F0D58-AC2B-F8F3-E4F7-669387129408}"/>
              </a:ext>
            </a:extLst>
          </p:cNvPr>
          <p:cNvSpPr txBox="1"/>
          <p:nvPr/>
        </p:nvSpPr>
        <p:spPr>
          <a:xfrm>
            <a:off x="860609" y="3659982"/>
            <a:ext cx="566788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Role-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Based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Access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Control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(RBAC):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Admin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0): Full system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control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but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no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PII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sensitive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Director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CxO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1): Full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, no system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modification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Manager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2):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Limited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assigned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borough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Everyone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3): Access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static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public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data,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filter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borough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98491"/>
            <a:ext cx="4358472" cy="1013549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Proposal</a:t>
            </a:r>
            <a:r>
              <a:rPr lang="pt-BR" dirty="0"/>
              <a:t> 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D708000-E257-639C-D0EE-32C74A7B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4062"/>
              </p:ext>
            </p:extLst>
          </p:nvPr>
        </p:nvGraphicFramePr>
        <p:xfrm>
          <a:off x="978084" y="1581736"/>
          <a:ext cx="9608685" cy="2974746"/>
        </p:xfrm>
        <a:graphic>
          <a:graphicData uri="http://schemas.openxmlformats.org/drawingml/2006/table">
            <a:tbl>
              <a:tblPr firstRow="1" bandRow="1"/>
              <a:tblGrid>
                <a:gridCol w="1842511">
                  <a:extLst>
                    <a:ext uri="{9D8B030D-6E8A-4147-A177-3AD203B41FA5}">
                      <a16:colId xmlns:a16="http://schemas.microsoft.com/office/drawing/2014/main" val="3833207283"/>
                    </a:ext>
                  </a:extLst>
                </a:gridCol>
                <a:gridCol w="2118617">
                  <a:extLst>
                    <a:ext uri="{9D8B030D-6E8A-4147-A177-3AD203B41FA5}">
                      <a16:colId xmlns:a16="http://schemas.microsoft.com/office/drawing/2014/main" val="2617671355"/>
                    </a:ext>
                  </a:extLst>
                </a:gridCol>
                <a:gridCol w="1162325">
                  <a:extLst>
                    <a:ext uri="{9D8B030D-6E8A-4147-A177-3AD203B41FA5}">
                      <a16:colId xmlns:a16="http://schemas.microsoft.com/office/drawing/2014/main" val="2759008789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4248634344"/>
                    </a:ext>
                  </a:extLst>
                </a:gridCol>
                <a:gridCol w="914040">
                  <a:extLst>
                    <a:ext uri="{9D8B030D-6E8A-4147-A177-3AD203B41FA5}">
                      <a16:colId xmlns:a16="http://schemas.microsoft.com/office/drawing/2014/main" val="2478698691"/>
                    </a:ext>
                  </a:extLst>
                </a:gridCol>
                <a:gridCol w="1366095">
                  <a:extLst>
                    <a:ext uri="{9D8B030D-6E8A-4147-A177-3AD203B41FA5}">
                      <a16:colId xmlns:a16="http://schemas.microsoft.com/office/drawing/2014/main" val="2822520309"/>
                    </a:ext>
                  </a:extLst>
                </a:gridCol>
                <a:gridCol w="1341733">
                  <a:extLst>
                    <a:ext uri="{9D8B030D-6E8A-4147-A177-3AD203B41FA5}">
                      <a16:colId xmlns:a16="http://schemas.microsoft.com/office/drawing/2014/main" val="1216628606"/>
                    </a:ext>
                  </a:extLst>
                </a:gridCol>
              </a:tblGrid>
              <a:tr h="6429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Project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Title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Role &amp;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Level</a:t>
                      </a:r>
                      <a:b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(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Drop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Down)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#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of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resources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Rates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Effort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in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units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(h)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Effort in units (total h)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Total (£)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94703"/>
                  </a:ext>
                </a:extLst>
              </a:tr>
              <a:tr h="34864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 err="1"/>
                        <a:t>Fish</a:t>
                      </a:r>
                      <a:r>
                        <a:rPr lang="pt-BR" sz="1400" dirty="0"/>
                        <a:t> &amp; Data Energy </a:t>
                      </a:r>
                      <a:r>
                        <a:rPr lang="pt-BR" sz="1400" dirty="0" err="1"/>
                        <a:t>Savings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 III - Sr.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8" marR="5628" marT="5628" marB="33768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£323.19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£368,436.60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298202"/>
                  </a:ext>
                </a:extLst>
              </a:tr>
              <a:tr h="3486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 IV - Principal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£465.02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£200,888.64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0943"/>
                  </a:ext>
                </a:extLst>
              </a:tr>
              <a:tr h="6429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Non-Technical Project Manager II</a:t>
                      </a:r>
                    </a:p>
                  </a:txBody>
                  <a:tcPr marL="5628" marR="5628" marT="5628" marB="33768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£385.00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£69,300.00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028182"/>
                  </a:ext>
                </a:extLst>
              </a:tr>
              <a:tr h="6429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Non-Technical Project Manager III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£400.00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£52,800.00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8056"/>
                  </a:ext>
                </a:extLst>
              </a:tr>
              <a:tr h="348641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Total 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1884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£691,425.24 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24678"/>
                  </a:ext>
                </a:extLst>
              </a:tr>
            </a:tbl>
          </a:graphicData>
        </a:graphic>
      </p:graphicFrame>
      <p:sp>
        <p:nvSpPr>
          <p:cNvPr id="9" name="Subtítulo 4">
            <a:extLst>
              <a:ext uri="{FF2B5EF4-FFF2-40B4-BE49-F238E27FC236}">
                <a16:creationId xmlns:a16="http://schemas.microsoft.com/office/drawing/2014/main" id="{ABADEE1D-BD34-EA80-1887-14200991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84" y="4721873"/>
            <a:ext cx="9499108" cy="408610"/>
          </a:xfrm>
        </p:spPr>
        <p:txBody>
          <a:bodyPr>
            <a:normAutofit/>
          </a:bodyPr>
          <a:lstStyle/>
          <a:p>
            <a:r>
              <a:rPr lang="pt-BR" sz="1400" dirty="0"/>
              <a:t>The </a:t>
            </a:r>
            <a:r>
              <a:rPr lang="pt-BR" sz="1400" dirty="0" err="1"/>
              <a:t>cost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ours</a:t>
            </a:r>
            <a:r>
              <a:rPr lang="pt-BR" sz="1400" dirty="0"/>
              <a:t> </a:t>
            </a:r>
            <a:r>
              <a:rPr lang="pt-BR" sz="1400" dirty="0" err="1"/>
              <a:t>resouces</a:t>
            </a:r>
            <a:r>
              <a:rPr lang="pt-BR" sz="1400" dirty="0"/>
              <a:t> </a:t>
            </a:r>
            <a:r>
              <a:rPr lang="pt-BR" sz="1400" dirty="0" err="1"/>
              <a:t>used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developed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dashboard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8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29451"/>
            <a:ext cx="4358472" cy="1013549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Proposal</a:t>
            </a:r>
            <a:r>
              <a:rPr lang="pt-BR" dirty="0"/>
              <a:t>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511" y="1219200"/>
            <a:ext cx="9499108" cy="797399"/>
          </a:xfrm>
        </p:spPr>
        <p:txBody>
          <a:bodyPr>
            <a:normAutofit/>
          </a:bodyPr>
          <a:lstStyle/>
          <a:p>
            <a:r>
              <a:rPr lang="pt-BR" sz="2000" dirty="0" err="1"/>
              <a:t>Providing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dashboard, </a:t>
            </a:r>
            <a:r>
              <a:rPr lang="pt-BR" sz="2000" dirty="0" err="1"/>
              <a:t>we</a:t>
            </a:r>
            <a:r>
              <a:rPr lang="pt-BR" sz="2000" dirty="0"/>
              <a:t> </a:t>
            </a:r>
            <a:r>
              <a:rPr lang="pt-BR" sz="2000" dirty="0" err="1"/>
              <a:t>also</a:t>
            </a:r>
            <a:r>
              <a:rPr lang="pt-BR" sz="2000" dirty="0"/>
              <a:t> </a:t>
            </a:r>
            <a:r>
              <a:rPr lang="pt-BR" sz="2000" dirty="0" err="1"/>
              <a:t>included</a:t>
            </a:r>
            <a:r>
              <a:rPr lang="pt-BR" sz="2000" dirty="0"/>
              <a:t> a </a:t>
            </a: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services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support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users</a:t>
            </a:r>
            <a:r>
              <a:rPr lang="pt-BR" sz="2000" dirty="0"/>
              <a:t> </a:t>
            </a:r>
            <a:r>
              <a:rPr lang="pt-BR" sz="2000" dirty="0" err="1"/>
              <a:t>divided</a:t>
            </a:r>
            <a:r>
              <a:rPr lang="pt-BR" sz="2000" dirty="0"/>
              <a:t> in </a:t>
            </a:r>
            <a:r>
              <a:rPr lang="pt-BR" sz="2000" dirty="0" err="1"/>
              <a:t>two</a:t>
            </a:r>
            <a:r>
              <a:rPr lang="pt-BR" sz="2000" dirty="0"/>
              <a:t>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experience</a:t>
            </a:r>
            <a:r>
              <a:rPr lang="pt-BR" sz="2000" dirty="0"/>
              <a:t>: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3CD6B2-E5CF-7C74-E919-63505802E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7461"/>
              </p:ext>
            </p:extLst>
          </p:nvPr>
        </p:nvGraphicFramePr>
        <p:xfrm>
          <a:off x="1429304" y="2237172"/>
          <a:ext cx="9499108" cy="4206965"/>
        </p:xfrm>
        <a:graphic>
          <a:graphicData uri="http://schemas.openxmlformats.org/drawingml/2006/table">
            <a:tbl>
              <a:tblPr/>
              <a:tblGrid>
                <a:gridCol w="5363925">
                  <a:extLst>
                    <a:ext uri="{9D8B030D-6E8A-4147-A177-3AD203B41FA5}">
                      <a16:colId xmlns:a16="http://schemas.microsoft.com/office/drawing/2014/main" val="3932504567"/>
                    </a:ext>
                  </a:extLst>
                </a:gridCol>
                <a:gridCol w="2032147">
                  <a:extLst>
                    <a:ext uri="{9D8B030D-6E8A-4147-A177-3AD203B41FA5}">
                      <a16:colId xmlns:a16="http://schemas.microsoft.com/office/drawing/2014/main" val="2833017255"/>
                    </a:ext>
                  </a:extLst>
                </a:gridCol>
                <a:gridCol w="2103036">
                  <a:extLst>
                    <a:ext uri="{9D8B030D-6E8A-4147-A177-3AD203B41FA5}">
                      <a16:colId xmlns:a16="http://schemas.microsoft.com/office/drawing/2014/main" val="1598569737"/>
                    </a:ext>
                  </a:extLst>
                </a:gridCol>
              </a:tblGrid>
              <a:tr h="34411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Monthly Consulting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5991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Response Time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min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01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2254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Monitoring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(24x7 NOC)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3916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24x7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4712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99.9% Availability Guarantee per year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92127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VPN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Routes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Configuration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0896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Azure Cloud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061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Virtualized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Environments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&amp; AKS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8367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0596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Checklist Report Management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067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Implementation of Best Market Practices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54131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Consulting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7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Management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6037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Contracted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7849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          18.280,00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           12.160,00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3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6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675245-4048-8288-3DF8-B93A38FC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550" t="1251" r="13870"/>
          <a:stretch/>
        </p:blipFill>
        <p:spPr>
          <a:xfrm>
            <a:off x="3829049" y="0"/>
            <a:ext cx="8362950" cy="6815138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70" y="3407569"/>
            <a:ext cx="3447287" cy="1126364"/>
          </a:xfrm>
        </p:spPr>
        <p:txBody>
          <a:bodyPr anchor="t">
            <a:noAutofit/>
          </a:bodyPr>
          <a:lstStyle/>
          <a:p>
            <a:r>
              <a:rPr lang="en-US" sz="9600" dirty="0"/>
              <a:t>Q/A</a:t>
            </a:r>
            <a:endParaRPr lang="pt-BR" sz="9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77641F-D284-C13C-3816-9288DC3876B0}"/>
              </a:ext>
            </a:extLst>
          </p:cNvPr>
          <p:cNvSpPr txBox="1"/>
          <p:nvPr/>
        </p:nvSpPr>
        <p:spPr>
          <a:xfrm>
            <a:off x="309577" y="1312133"/>
            <a:ext cx="4706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Empowering Your Decisions, Elevating Your Success</a:t>
            </a:r>
            <a:endParaRPr lang="pt-BR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8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222" y="2302636"/>
            <a:ext cx="8448747" cy="1126364"/>
          </a:xfrm>
        </p:spPr>
        <p:txBody>
          <a:bodyPr anchor="t">
            <a:noAutofit/>
          </a:bodyPr>
          <a:lstStyle/>
          <a:p>
            <a:r>
              <a:rPr lang="en-US" sz="9600" dirty="0"/>
              <a:t>Thank You ;) </a:t>
            </a:r>
            <a:endParaRPr lang="pt-BR" sz="9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B5D427-FC77-50CF-6663-BD2616B7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9" t="3215" r="17137" b="17499"/>
          <a:stretch/>
        </p:blipFill>
        <p:spPr>
          <a:xfrm>
            <a:off x="8886547" y="2059618"/>
            <a:ext cx="1882231" cy="1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49" y="1735051"/>
            <a:ext cx="8562157" cy="1567441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About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Our</a:t>
            </a:r>
            <a:r>
              <a:rPr lang="pt-BR" sz="11200" dirty="0"/>
              <a:t> Mission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Renewable</a:t>
            </a:r>
            <a:r>
              <a:rPr lang="pt-BR" sz="11200" dirty="0"/>
              <a:t> Energy </a:t>
            </a:r>
            <a:r>
              <a:rPr lang="pt-BR" sz="11200" dirty="0" err="1"/>
              <a:t>Solution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/>
              <a:t>Dashboard Flowchart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Others</a:t>
            </a:r>
            <a:r>
              <a:rPr lang="pt-BR" sz="11200" dirty="0"/>
              <a:t> </a:t>
            </a:r>
            <a:r>
              <a:rPr lang="pt-BR" sz="11200" dirty="0" err="1"/>
              <a:t>Achievements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Wireframe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dirty="0"/>
              <a:t>Data Security System and Access Control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Proposal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dirty="0"/>
              <a:t>Q/A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600" dirty="0"/>
          </a:p>
          <a:p>
            <a:endParaRPr lang="pt-BR" sz="17600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49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588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/>
              <a:t>Since 2014, our company works to provide consolidate data to help As a leading provider of decision-making dashboards, we offer comprehensive and user-friendly tools that bring clarity and intelligence to your decision-making process. </a:t>
            </a:r>
          </a:p>
          <a:p>
            <a:endParaRPr lang="en-US" dirty="0"/>
          </a:p>
          <a:p>
            <a:r>
              <a:rPr lang="en-US" dirty="0"/>
              <a:t>With our innovative dashboards, you can harness the power of data to optimize strategies, drive growth, and achieve your goals with confidence.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– </a:t>
            </a:r>
            <a:r>
              <a:rPr lang="pt-BR" sz="6000" dirty="0" err="1"/>
              <a:t>About</a:t>
            </a:r>
            <a:r>
              <a:rPr lang="pt-BR" sz="60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0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28" y="1308923"/>
            <a:ext cx="10941374" cy="44260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Our mission is clear: to enable our customers to make informed choices that lead to success and sustainable growth. </a:t>
            </a:r>
          </a:p>
          <a:p>
            <a:endParaRPr lang="en-US" dirty="0"/>
          </a:p>
          <a:p>
            <a:r>
              <a:rPr lang="en-US" dirty="0"/>
              <a:t>At </a:t>
            </a:r>
            <a:r>
              <a:rPr lang="en-US" dirty="0" err="1"/>
              <a:t>Fish&amp;Data</a:t>
            </a:r>
            <a:r>
              <a:rPr lang="en-US" dirty="0"/>
              <a:t>, we combine advanced analytics, intuitive interfaces, and expert support to equip you with the tools you need to navigate complex challenges and seize opportunities.</a:t>
            </a:r>
          </a:p>
          <a:p>
            <a:endParaRPr lang="en-US" dirty="0"/>
          </a:p>
          <a:p>
            <a:r>
              <a:rPr lang="en-US" dirty="0"/>
              <a:t>Our decision-making dashboards are designed with simplicity and efficiency in mind. Regardless of your industry or expertise, our intuitive interfaces provide a seamless user experience, making it easy for you to access and understand critical data. From financial metrics to operational performance, marketing analytics, and more – our dashboards consolidate and present complex information in a visually appealing and easy-to-digest manner.</a:t>
            </a:r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– </a:t>
            </a:r>
            <a:r>
              <a:rPr lang="pt-BR" sz="6000" dirty="0" err="1"/>
              <a:t>Our</a:t>
            </a:r>
            <a:r>
              <a:rPr lang="pt-BR" sz="6000" dirty="0"/>
              <a:t> Mission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8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5" y="1406577"/>
            <a:ext cx="10941374" cy="4426051"/>
          </a:xfrm>
        </p:spPr>
        <p:txBody>
          <a:bodyPr>
            <a:normAutofit/>
          </a:bodyPr>
          <a:lstStyle/>
          <a:p>
            <a:r>
              <a:rPr lang="en-US" dirty="0"/>
              <a:t>We understand that every business is unique. That why, our expert team was dedicated to understand your specific needs and goals. </a:t>
            </a:r>
          </a:p>
          <a:p>
            <a:endParaRPr lang="en-US" dirty="0"/>
          </a:p>
          <a:p>
            <a:r>
              <a:rPr lang="en-US" dirty="0"/>
              <a:t>As a leading provider of decision-making dashboards, in this project we offer a tool able to use a different datasets, comprehensive and user-friendly that bring clarity, intelligence and insights to your decision-making process. </a:t>
            </a:r>
          </a:p>
          <a:p>
            <a:endParaRPr lang="en-US" dirty="0"/>
          </a:p>
          <a:p>
            <a:r>
              <a:rPr lang="en-US" dirty="0" err="1"/>
              <a:t>Fish&amp;Data</a:t>
            </a:r>
            <a:r>
              <a:rPr lang="en-US" dirty="0"/>
              <a:t> will provide your journey towards data-driven excellence for city plan today and experience the power of informed choices.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10577389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r>
              <a:rPr lang="pt-BR" sz="49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10577389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r>
              <a:rPr lang="pt-BR" sz="4900" dirty="0"/>
              <a:t> </a:t>
            </a:r>
            <a:br>
              <a:rPr lang="pt-BR" sz="9600" dirty="0"/>
            </a:b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846AF83-93DE-2A89-1DF4-ABE3F65E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215209"/>
              </p:ext>
            </p:extLst>
          </p:nvPr>
        </p:nvGraphicFramePr>
        <p:xfrm>
          <a:off x="1080231" y="1114426"/>
          <a:ext cx="10236964" cy="564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16" y="223092"/>
            <a:ext cx="9751765" cy="934375"/>
          </a:xfrm>
        </p:spPr>
        <p:txBody>
          <a:bodyPr>
            <a:noAutofit/>
          </a:bodyPr>
          <a:lstStyle/>
          <a:p>
            <a:r>
              <a:rPr lang="pt-BR" sz="4000" b="1" dirty="0"/>
              <a:t>Dashboard Flowchart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11659B4-FFDD-A723-605D-AD6A340A6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800319"/>
              </p:ext>
            </p:extLst>
          </p:nvPr>
        </p:nvGraphicFramePr>
        <p:xfrm>
          <a:off x="2031999" y="7490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06C9FE4-1CBB-57EC-3AD2-9B39A1602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764566"/>
              </p:ext>
            </p:extLst>
          </p:nvPr>
        </p:nvGraphicFramePr>
        <p:xfrm>
          <a:off x="1061867" y="1683428"/>
          <a:ext cx="10372572" cy="412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181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5" y="1331650"/>
            <a:ext cx="8562157" cy="458087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Streamlined</a:t>
            </a:r>
            <a:r>
              <a:rPr lang="pt-BR" sz="2600" dirty="0"/>
              <a:t> </a:t>
            </a:r>
            <a:r>
              <a:rPr lang="pt-BR" sz="2600" dirty="0" err="1"/>
              <a:t>Reporting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Improved</a:t>
            </a:r>
            <a:r>
              <a:rPr lang="pt-BR" sz="2600" dirty="0"/>
              <a:t> </a:t>
            </a:r>
            <a:r>
              <a:rPr lang="pt-BR" sz="2600" dirty="0" err="1"/>
              <a:t>Efficiency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Productivity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Identifying</a:t>
            </a:r>
            <a:r>
              <a:rPr lang="pt-BR" sz="2600" dirty="0"/>
              <a:t> </a:t>
            </a:r>
            <a:r>
              <a:rPr lang="pt-BR" sz="2600" dirty="0" err="1"/>
              <a:t>Opportunities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Challenges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Goal Tracking and Performance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Risk Management and Decision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Access </a:t>
            </a:r>
            <a:r>
              <a:rPr lang="pt-BR" sz="2600" dirty="0" err="1"/>
              <a:t>Anytime</a:t>
            </a:r>
            <a:r>
              <a:rPr lang="pt-BR" sz="2600" dirty="0"/>
              <a:t>, </a:t>
            </a:r>
            <a:r>
              <a:rPr lang="pt-BR" sz="2600" dirty="0" err="1"/>
              <a:t>Anywhere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Cost Savings 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 err="1"/>
              <a:t>Others</a:t>
            </a:r>
            <a:r>
              <a:rPr lang="pt-BR" sz="4400" dirty="0"/>
              <a:t> </a:t>
            </a:r>
            <a:r>
              <a:rPr lang="pt-BR" sz="4400" dirty="0" err="1"/>
              <a:t>Achievements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E07A79-900E-E919-FB1B-8397A80255FB}"/>
              </a:ext>
            </a:extLst>
          </p:cNvPr>
          <p:cNvSpPr txBox="1"/>
          <p:nvPr/>
        </p:nvSpPr>
        <p:spPr>
          <a:xfrm>
            <a:off x="3047260" y="32509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93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Dashboard - </a:t>
            </a:r>
            <a:r>
              <a:rPr lang="pt-BR" sz="4400" dirty="0" err="1"/>
              <a:t>Wireframe</a:t>
            </a:r>
            <a:r>
              <a:rPr lang="pt-BR" sz="4400" dirty="0"/>
              <a:t>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A13E8-4836-D392-B55B-59BCB6EE3B91}"/>
              </a:ext>
            </a:extLst>
          </p:cNvPr>
          <p:cNvSpPr txBox="1"/>
          <p:nvPr/>
        </p:nvSpPr>
        <p:spPr>
          <a:xfrm>
            <a:off x="874805" y="1402672"/>
            <a:ext cx="10586267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dashboards can be accessed and used by all users, regardless of their abilities or disabilities, that’s why we provide two versions, one dark and other light.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BAE310-E485-33EE-7415-C1DB3241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43" y="2403277"/>
            <a:ext cx="5221195" cy="32058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B8C499-052E-3BBB-D079-E6501BBDF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" r="892"/>
          <a:stretch/>
        </p:blipFill>
        <p:spPr>
          <a:xfrm>
            <a:off x="6427880" y="2403277"/>
            <a:ext cx="5221195" cy="31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88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881</Words>
  <Application>Microsoft Office PowerPoint</Application>
  <PresentationFormat>Widescreen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 Narrow</vt:lpstr>
      <vt:lpstr>Arial</vt:lpstr>
      <vt:lpstr>Avenir Next LT Pro</vt:lpstr>
      <vt:lpstr>Calibri</vt:lpstr>
      <vt:lpstr>Sitka Banner</vt:lpstr>
      <vt:lpstr>Söhne</vt:lpstr>
      <vt:lpstr>HeadlinesVTI</vt:lpstr>
      <vt:lpstr>Fish &amp; Data Team</vt:lpstr>
      <vt:lpstr>Agenda</vt:lpstr>
      <vt:lpstr>Fish&amp;Data – About  </vt:lpstr>
      <vt:lpstr>Fish&amp;Data – Our Mission  </vt:lpstr>
      <vt:lpstr>Fish&amp;Data – Renewable Energy Solution  </vt:lpstr>
      <vt:lpstr>Fish&amp;Data – Renewable Energy Solution  </vt:lpstr>
      <vt:lpstr>Dashboard Flowchart </vt:lpstr>
      <vt:lpstr>Others Achievements</vt:lpstr>
      <vt:lpstr>Dashboard - Wireframe  </vt:lpstr>
      <vt:lpstr>Apresentação do PowerPoint</vt:lpstr>
      <vt:lpstr>Proposal </vt:lpstr>
      <vt:lpstr>Proposal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&amp; Data Team</dc:title>
  <dc:creator>Renata Matos de Oliveira</dc:creator>
  <cp:lastModifiedBy>Renata Matos de Oliveira</cp:lastModifiedBy>
  <cp:revision>5</cp:revision>
  <dcterms:created xsi:type="dcterms:W3CDTF">2023-07-19T09:40:18Z</dcterms:created>
  <dcterms:modified xsi:type="dcterms:W3CDTF">2023-07-20T12:14:22Z</dcterms:modified>
</cp:coreProperties>
</file>