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4128" userDrawn="1">
          <p15:clr>
            <a:srgbClr val="A4A3A4"/>
          </p15:clr>
        </p15:guide>
        <p15:guide id="12" orient="horz" pos="2448" userDrawn="1">
          <p15:clr>
            <a:srgbClr val="A4A3A4"/>
          </p15:clr>
        </p15:guide>
        <p15:guide id="13" pos="3552" userDrawn="1">
          <p15:clr>
            <a:srgbClr val="A4A3A4"/>
          </p15:clr>
        </p15:guide>
        <p15:guide id="14" orient="horz" pos="1872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7" pos="1584" userDrawn="1">
          <p15:clr>
            <a:srgbClr val="A4A3A4"/>
          </p15:clr>
        </p15:guide>
        <p15:guide id="1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7560" y="-7518"/>
      </p:cViewPr>
      <p:guideLst>
        <p:guide pos="4128"/>
        <p:guide orient="horz" pos="2448"/>
        <p:guide pos="3552"/>
        <p:guide orient="horz" pos="1872"/>
        <p:guide orient="horz" pos="2160"/>
        <p:guide pos="15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06D4-8388-62C4-8133-BD1DC60B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F7FD3-BA1D-3CED-3681-2D50C586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3E79-EC1E-09FB-549A-4A567AC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4835-115E-D6BF-CF3D-959A0276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276B-AF85-380B-901C-44CE17FF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9030-1014-E23D-6F21-D35B7B49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C52E-FE5F-7C35-257D-5B5C3FAEF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C870-518D-3296-709E-7CF17E8E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F947-477B-9AD1-7B31-D0556375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DC2B-4863-2B50-E3CF-F814B54F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4608D-242C-1597-CFCC-FDB968E7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FA04-58E1-808A-6AF2-93CAB4EA7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6D32F-E043-1563-C187-9946C28E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6D85-C940-39CF-84D1-72AA625A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202B-1412-9FBC-266F-C29B5578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561E-79DB-02A6-DE1D-B8A7CA7C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5D3A-21BE-2AC7-48D5-B7FC002F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FC67-0685-BF9A-97A6-14D6B9A0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0624-24FA-9CA3-0B2A-9C7CD4E5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643F-F8A7-D6CF-27A9-1BAD7CC3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708C-B925-8709-30FC-9DBE1BA3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0CAE2-0E46-7270-6A53-89A79783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A4D8-F568-48A2-02BE-63DD4842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BCAE-70CD-F1F6-7A2A-19C5E1D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90D3-0D40-1138-1676-91BA7DE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FE2-C60D-A542-5E80-61A3A0AF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2F2A-2C58-94A0-BCC0-6F763647C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790E-1C1A-5549-4B87-E43C996E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19CB-358B-665F-0DFF-0123163D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5DA9D-6980-8228-B472-FA663D61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B03-E42C-21C6-B552-483CBC51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27DE-DEE7-D892-37E3-CED3355E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E68C-1490-E39E-7E00-6CA959DB0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BDF0-F94F-9ED4-9DDF-283486A3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5670D-1B52-472D-75D5-326B3C04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62A4C-A344-8DED-8371-E9A47D81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F2712-39CD-17FE-2278-B4DF1714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D519E-951B-7FB7-5E5D-1044ED7C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89B1A-4519-5665-0087-D0CAB0B2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32A-7245-9EC1-03D8-4BEC2D72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DA14A-5028-E492-0257-7417132A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EEA0-8A3E-62EE-3CAB-F0D634FF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E63F-E66F-7FF7-C27D-CC73B8D2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69D8-CA29-D53B-478D-BA2DA727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F929E-1773-7009-6CB7-F8A6967F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E4CAA-F2F4-9034-740D-0AAD32B4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4706-A3B4-58B9-6997-BE7995B5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596D-3E78-6FBE-89AF-22764B9AA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5AD7-45BE-A36E-1806-546B65D9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238E8-36AD-A73F-27BF-B981AD37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C5BE-8BC8-16DE-C310-99DB1BB3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579C6-EA36-C149-286E-29B87B8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8893-281C-A032-5BAA-BF0402D0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EAA3E-A334-DD01-18A5-6996B1D13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8485-18E6-F930-167F-2CC677A8E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DBD1-4D77-294D-9622-345907EB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C256-F251-C07A-F620-272A8E44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8F3C-1EE2-8E9D-20ED-3B543901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782D6-077B-F7A3-C0F1-FE4F2C52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3D745-26AE-D197-1B26-D6E168B72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3F3B-6A6C-6309-948D-C6DB67257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CD40-E093-40C4-838E-84C9CA07B59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C162-6146-9FC3-668F-3355CA4C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759D-4884-7547-E71C-84638F24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9770-2176-45B2-BFD7-E2A908CE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58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11" Type="http://schemas.openxmlformats.org/officeDocument/2006/relationships/image" Target="../media/image57.png"/><Relationship Id="rId5" Type="http://schemas.openxmlformats.org/officeDocument/2006/relationships/image" Target="../media/image72.png"/><Relationship Id="rId10" Type="http://schemas.openxmlformats.org/officeDocument/2006/relationships/image" Target="../media/image75.svg"/><Relationship Id="rId4" Type="http://schemas.openxmlformats.org/officeDocument/2006/relationships/image" Target="../media/image71.sv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svg"/><Relationship Id="rId3" Type="http://schemas.openxmlformats.org/officeDocument/2006/relationships/image" Target="../media/image79.svg"/><Relationship Id="rId7" Type="http://schemas.openxmlformats.org/officeDocument/2006/relationships/image" Target="../media/image83.svg"/><Relationship Id="rId12" Type="http://schemas.openxmlformats.org/officeDocument/2006/relationships/image" Target="../media/image88.png"/><Relationship Id="rId17" Type="http://schemas.openxmlformats.org/officeDocument/2006/relationships/image" Target="../media/image93.sv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svg"/><Relationship Id="rId5" Type="http://schemas.openxmlformats.org/officeDocument/2006/relationships/image" Target="../media/image81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svg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svg"/><Relationship Id="rId3" Type="http://schemas.openxmlformats.org/officeDocument/2006/relationships/image" Target="../media/image95.svg"/><Relationship Id="rId7" Type="http://schemas.openxmlformats.org/officeDocument/2006/relationships/image" Target="../media/image99.sv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svg"/><Relationship Id="rId5" Type="http://schemas.openxmlformats.org/officeDocument/2006/relationships/image" Target="../media/image97.sv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ill with solid fill">
            <a:extLst>
              <a:ext uri="{FF2B5EF4-FFF2-40B4-BE49-F238E27FC236}">
                <a16:creationId xmlns:a16="http://schemas.microsoft.com/office/drawing/2014/main" id="{56D80031-8E82-12DF-E508-A2EB8E8BB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61" y="1411705"/>
            <a:ext cx="609600" cy="6096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B02F9A6E-F8F2-C7F5-B01A-1E1E9E589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448" y="683795"/>
            <a:ext cx="609600" cy="609600"/>
          </a:xfrm>
          <a:prstGeom prst="rect">
            <a:avLst/>
          </a:prstGeom>
        </p:spPr>
      </p:pic>
      <p:pic>
        <p:nvPicPr>
          <p:cNvPr id="9" name="Graphic 8" descr="Contract with solid fill">
            <a:extLst>
              <a:ext uri="{FF2B5EF4-FFF2-40B4-BE49-F238E27FC236}">
                <a16:creationId xmlns:a16="http://schemas.microsoft.com/office/drawing/2014/main" id="{15C0841E-BC2C-69E3-E2E2-C1353BD8F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2359" y="683795"/>
            <a:ext cx="609600" cy="609600"/>
          </a:xfrm>
          <a:prstGeom prst="rect">
            <a:avLst/>
          </a:prstGeom>
        </p:spPr>
      </p:pic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C83B760A-DFF1-AB46-1148-252605256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6270" y="683795"/>
            <a:ext cx="609600" cy="609600"/>
          </a:xfrm>
          <a:prstGeom prst="rect">
            <a:avLst/>
          </a:prstGeom>
        </p:spPr>
      </p:pic>
      <p:pic>
        <p:nvPicPr>
          <p:cNvPr id="15" name="Graphic 14" descr="List with solid fill">
            <a:extLst>
              <a:ext uri="{FF2B5EF4-FFF2-40B4-BE49-F238E27FC236}">
                <a16:creationId xmlns:a16="http://schemas.microsoft.com/office/drawing/2014/main" id="{09CC53CE-F3C3-D689-E807-64BED4345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4092" y="683795"/>
            <a:ext cx="609600" cy="609600"/>
          </a:xfrm>
          <a:prstGeom prst="rect">
            <a:avLst/>
          </a:prstGeom>
        </p:spPr>
      </p:pic>
      <p:pic>
        <p:nvPicPr>
          <p:cNvPr id="17" name="Graphic 16" descr="Paper with solid fill">
            <a:extLst>
              <a:ext uri="{FF2B5EF4-FFF2-40B4-BE49-F238E27FC236}">
                <a16:creationId xmlns:a16="http://schemas.microsoft.com/office/drawing/2014/main" id="{B3ACAA4E-596C-F4C4-C1B4-FC21B53345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8003" y="683795"/>
            <a:ext cx="609600" cy="609600"/>
          </a:xfrm>
          <a:prstGeom prst="rect">
            <a:avLst/>
          </a:prstGeom>
        </p:spPr>
      </p:pic>
      <p:pic>
        <p:nvPicPr>
          <p:cNvPr id="19" name="Graphic 18" descr="Checklist with solid fill">
            <a:extLst>
              <a:ext uri="{FF2B5EF4-FFF2-40B4-BE49-F238E27FC236}">
                <a16:creationId xmlns:a16="http://schemas.microsoft.com/office/drawing/2014/main" id="{7FC9C96B-7EE9-FB12-6115-1AE2622FAF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1914" y="683795"/>
            <a:ext cx="609600" cy="609600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797D891F-4ABD-EB61-2A6C-88D38E765C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35825" y="683795"/>
            <a:ext cx="609600" cy="609600"/>
          </a:xfrm>
          <a:prstGeom prst="rect">
            <a:avLst/>
          </a:prstGeom>
        </p:spPr>
      </p:pic>
      <p:pic>
        <p:nvPicPr>
          <p:cNvPr id="23" name="Graphic 22" descr="Chat bubble with solid fill">
            <a:extLst>
              <a:ext uri="{FF2B5EF4-FFF2-40B4-BE49-F238E27FC236}">
                <a16:creationId xmlns:a16="http://schemas.microsoft.com/office/drawing/2014/main" id="{498F7C86-C654-AFB6-7AED-4A6B9D244F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9736" y="683795"/>
            <a:ext cx="609600" cy="609600"/>
          </a:xfrm>
          <a:prstGeom prst="rect">
            <a:avLst/>
          </a:prstGeom>
        </p:spPr>
      </p:pic>
      <p:pic>
        <p:nvPicPr>
          <p:cNvPr id="27" name="Graphic 26" descr="Safe with solid fill">
            <a:extLst>
              <a:ext uri="{FF2B5EF4-FFF2-40B4-BE49-F238E27FC236}">
                <a16:creationId xmlns:a16="http://schemas.microsoft.com/office/drawing/2014/main" id="{65BAD63F-20D3-B11B-45A2-CA7050059F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97558" y="683795"/>
            <a:ext cx="609600" cy="609600"/>
          </a:xfrm>
          <a:prstGeom prst="rect">
            <a:avLst/>
          </a:prstGeom>
        </p:spPr>
      </p:pic>
      <p:pic>
        <p:nvPicPr>
          <p:cNvPr id="31" name="Graphic 30" descr="Badge Tick with solid fill">
            <a:extLst>
              <a:ext uri="{FF2B5EF4-FFF2-40B4-BE49-F238E27FC236}">
                <a16:creationId xmlns:a16="http://schemas.microsoft.com/office/drawing/2014/main" id="{08045141-0415-503C-CD1B-A8BB54FA46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05380" y="683795"/>
            <a:ext cx="609600" cy="609600"/>
          </a:xfrm>
          <a:prstGeom prst="rect">
            <a:avLst/>
          </a:prstGeom>
        </p:spPr>
      </p:pic>
      <p:pic>
        <p:nvPicPr>
          <p:cNvPr id="33" name="Graphic 32" descr="Shield Tick with solid fill">
            <a:extLst>
              <a:ext uri="{FF2B5EF4-FFF2-40B4-BE49-F238E27FC236}">
                <a16:creationId xmlns:a16="http://schemas.microsoft.com/office/drawing/2014/main" id="{5C36D6E6-C03A-CBB7-CB8A-F6839F2954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59291" y="683795"/>
            <a:ext cx="609600" cy="609600"/>
          </a:xfrm>
          <a:prstGeom prst="rect">
            <a:avLst/>
          </a:prstGeom>
        </p:spPr>
      </p:pic>
      <p:pic>
        <p:nvPicPr>
          <p:cNvPr id="35" name="Graphic 34" descr="Shield Cross with solid fill">
            <a:extLst>
              <a:ext uri="{FF2B5EF4-FFF2-40B4-BE49-F238E27FC236}">
                <a16:creationId xmlns:a16="http://schemas.microsoft.com/office/drawing/2014/main" id="{AA71C5D8-CD32-989B-C0C6-D424D311BC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13202" y="683795"/>
            <a:ext cx="609600" cy="609600"/>
          </a:xfrm>
          <a:prstGeom prst="rect">
            <a:avLst/>
          </a:prstGeom>
        </p:spPr>
      </p:pic>
      <p:pic>
        <p:nvPicPr>
          <p:cNvPr id="37" name="Graphic 36" descr="Unlock with solid fill">
            <a:extLst>
              <a:ext uri="{FF2B5EF4-FFF2-40B4-BE49-F238E27FC236}">
                <a16:creationId xmlns:a16="http://schemas.microsoft.com/office/drawing/2014/main" id="{3E5DFC21-AD96-37CF-932F-03F2698D10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67113" y="683795"/>
            <a:ext cx="609600" cy="609600"/>
          </a:xfrm>
          <a:prstGeom prst="rect">
            <a:avLst/>
          </a:prstGeom>
        </p:spPr>
      </p:pic>
      <p:pic>
        <p:nvPicPr>
          <p:cNvPr id="41" name="Graphic 40" descr="Old Key with solid fill">
            <a:extLst>
              <a:ext uri="{FF2B5EF4-FFF2-40B4-BE49-F238E27FC236}">
                <a16:creationId xmlns:a16="http://schemas.microsoft.com/office/drawing/2014/main" id="{A19A7891-E0EE-7CD7-A1E3-D2A15BCC8B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478795" y="2819400"/>
            <a:ext cx="609600" cy="6096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F3DCFA6-F573-8954-876D-453B31F05D92}"/>
              </a:ext>
            </a:extLst>
          </p:cNvPr>
          <p:cNvGrpSpPr/>
          <p:nvPr/>
        </p:nvGrpSpPr>
        <p:grpSpPr>
          <a:xfrm>
            <a:off x="7949820" y="4226471"/>
            <a:ext cx="148062" cy="148062"/>
            <a:chOff x="5491532" y="2825416"/>
            <a:chExt cx="604468" cy="604468"/>
          </a:xfrm>
        </p:grpSpPr>
        <p:pic>
          <p:nvPicPr>
            <p:cNvPr id="13" name="Graphic 12" descr="Contract with solid fill">
              <a:extLst>
                <a:ext uri="{FF2B5EF4-FFF2-40B4-BE49-F238E27FC236}">
                  <a16:creationId xmlns:a16="http://schemas.microsoft.com/office/drawing/2014/main" id="{CEF08D3E-E80B-A086-4DF0-A4FC6393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491532" y="2825416"/>
              <a:ext cx="604468" cy="604468"/>
            </a:xfrm>
            <a:prstGeom prst="rect">
              <a:avLst/>
            </a:prstGeom>
          </p:spPr>
        </p:pic>
        <p:pic>
          <p:nvPicPr>
            <p:cNvPr id="42" name="Graphic 41" descr="Key with solid fill">
              <a:extLst>
                <a:ext uri="{FF2B5EF4-FFF2-40B4-BE49-F238E27FC236}">
                  <a16:creationId xmlns:a16="http://schemas.microsoft.com/office/drawing/2014/main" id="{01C85491-B5F0-984C-FB5B-B8E2B6E8A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 rot="2700000">
              <a:off x="5791200" y="3124200"/>
              <a:ext cx="304800" cy="304800"/>
            </a:xfrm>
            <a:prstGeom prst="rect">
              <a:avLst/>
            </a:prstGeom>
          </p:spPr>
        </p:pic>
      </p:grpSp>
      <p:pic>
        <p:nvPicPr>
          <p:cNvPr id="43" name="Graphic 42" descr="Contract with solid fill">
            <a:extLst>
              <a:ext uri="{FF2B5EF4-FFF2-40B4-BE49-F238E27FC236}">
                <a16:creationId xmlns:a16="http://schemas.microsoft.com/office/drawing/2014/main" id="{1E6266E4-728B-8238-3B4D-2314CA3D74A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836220" y="683795"/>
            <a:ext cx="609600" cy="609600"/>
          </a:xfrm>
          <a:prstGeom prst="rect">
            <a:avLst/>
          </a:prstGeom>
        </p:spPr>
      </p:pic>
      <p:pic>
        <p:nvPicPr>
          <p:cNvPr id="45" name="Graphic 44" descr="Diploma with solid fill">
            <a:extLst>
              <a:ext uri="{FF2B5EF4-FFF2-40B4-BE49-F238E27FC236}">
                <a16:creationId xmlns:a16="http://schemas.microsoft.com/office/drawing/2014/main" id="{59417C7A-DAA2-16FA-F851-EDD710CE6D0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016486" y="1259305"/>
            <a:ext cx="914400" cy="914400"/>
          </a:xfrm>
          <a:prstGeom prst="rect">
            <a:avLst/>
          </a:prstGeom>
        </p:spPr>
      </p:pic>
      <p:pic>
        <p:nvPicPr>
          <p:cNvPr id="47" name="Graphic 46" descr="Diploma roll with solid fill">
            <a:extLst>
              <a:ext uri="{FF2B5EF4-FFF2-40B4-BE49-F238E27FC236}">
                <a16:creationId xmlns:a16="http://schemas.microsoft.com/office/drawing/2014/main" id="{0D02CB24-3A28-C21C-96EB-3180188FC79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871429" y="1443395"/>
            <a:ext cx="914400" cy="914400"/>
          </a:xfrm>
          <a:prstGeom prst="rect">
            <a:avLst/>
          </a:prstGeom>
        </p:spPr>
      </p:pic>
      <p:pic>
        <p:nvPicPr>
          <p:cNvPr id="49" name="Graphic 48" descr="Shield Tick with solid fill">
            <a:extLst>
              <a:ext uri="{FF2B5EF4-FFF2-40B4-BE49-F238E27FC236}">
                <a16:creationId xmlns:a16="http://schemas.microsoft.com/office/drawing/2014/main" id="{D5F02418-D862-5AB6-6303-46A85A944E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31075" y="1964155"/>
            <a:ext cx="419100" cy="419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F73ADFD-592C-0731-1D27-28981FDAAF6E}"/>
              </a:ext>
            </a:extLst>
          </p:cNvPr>
          <p:cNvGrpSpPr/>
          <p:nvPr/>
        </p:nvGrpSpPr>
        <p:grpSpPr>
          <a:xfrm>
            <a:off x="3336140" y="3952874"/>
            <a:ext cx="607210" cy="607210"/>
            <a:chOff x="3336140" y="3952874"/>
            <a:chExt cx="607210" cy="607210"/>
          </a:xfrm>
        </p:grpSpPr>
        <p:pic>
          <p:nvPicPr>
            <p:cNvPr id="48" name="Graphic 47" descr="Diploma with solid fill">
              <a:extLst>
                <a:ext uri="{FF2B5EF4-FFF2-40B4-BE49-F238E27FC236}">
                  <a16:creationId xmlns:a16="http://schemas.microsoft.com/office/drawing/2014/main" id="{9AC129EA-5C39-12A4-97A3-A7118EFFD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336140" y="3952874"/>
              <a:ext cx="607210" cy="60721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37F363-772D-A7E2-C64F-74C68A0E640B}"/>
                </a:ext>
              </a:extLst>
            </p:cNvPr>
            <p:cNvGrpSpPr/>
            <p:nvPr/>
          </p:nvGrpSpPr>
          <p:grpSpPr>
            <a:xfrm>
              <a:off x="3681412" y="4298573"/>
              <a:ext cx="225651" cy="225798"/>
              <a:chOff x="9299313" y="1495175"/>
              <a:chExt cx="609953" cy="610352"/>
            </a:xfrm>
          </p:grpSpPr>
          <p:pic>
            <p:nvPicPr>
              <p:cNvPr id="39" name="Graphic 38" descr="Shield with solid fill">
                <a:extLst>
                  <a:ext uri="{FF2B5EF4-FFF2-40B4-BE49-F238E27FC236}">
                    <a16:creationId xmlns:a16="http://schemas.microsoft.com/office/drawing/2014/main" id="{8D931766-413D-E316-92BD-570572517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9299313" y="1495175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50" name="Graphic 49" descr="Shield Tick with solid fill">
                <a:extLst>
                  <a:ext uri="{FF2B5EF4-FFF2-40B4-BE49-F238E27FC236}">
                    <a16:creationId xmlns:a16="http://schemas.microsoft.com/office/drawing/2014/main" id="{5C1625C8-F943-BD48-B21D-82D7A7DCC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299666" y="1495927"/>
                <a:ext cx="609600" cy="60960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026E7D-A89C-53FC-2C54-A12C2B7BA34D}"/>
              </a:ext>
            </a:extLst>
          </p:cNvPr>
          <p:cNvGrpSpPr/>
          <p:nvPr/>
        </p:nvGrpSpPr>
        <p:grpSpPr>
          <a:xfrm>
            <a:off x="4669864" y="2477440"/>
            <a:ext cx="609600" cy="609600"/>
            <a:chOff x="6089736" y="2821408"/>
            <a:chExt cx="609600" cy="609600"/>
          </a:xfrm>
        </p:grpSpPr>
        <p:pic>
          <p:nvPicPr>
            <p:cNvPr id="29" name="Graphic 28" descr="Lock with solid fill">
              <a:extLst>
                <a:ext uri="{FF2B5EF4-FFF2-40B4-BE49-F238E27FC236}">
                  <a16:creationId xmlns:a16="http://schemas.microsoft.com/office/drawing/2014/main" id="{757B30A2-E67A-284C-E6E3-5D66E6157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089736" y="2821408"/>
              <a:ext cx="609600" cy="60960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6121AF-3D72-6526-8BF7-BD881969C81C}"/>
                </a:ext>
              </a:extLst>
            </p:cNvPr>
            <p:cNvGrpSpPr/>
            <p:nvPr/>
          </p:nvGrpSpPr>
          <p:grpSpPr>
            <a:xfrm>
              <a:off x="6442232" y="3166986"/>
              <a:ext cx="225651" cy="225798"/>
              <a:chOff x="9299313" y="1495175"/>
              <a:chExt cx="609953" cy="610352"/>
            </a:xfrm>
          </p:grpSpPr>
          <p:pic>
            <p:nvPicPr>
              <p:cNvPr id="55" name="Graphic 54" descr="Shield with solid fill">
                <a:extLst>
                  <a:ext uri="{FF2B5EF4-FFF2-40B4-BE49-F238E27FC236}">
                    <a16:creationId xmlns:a16="http://schemas.microsoft.com/office/drawing/2014/main" id="{094C3FF7-8E67-1C27-4076-EB3BFDE0F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9299313" y="1495175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56" name="Graphic 55" descr="Shield Tick with solid fill">
                <a:extLst>
                  <a:ext uri="{FF2B5EF4-FFF2-40B4-BE49-F238E27FC236}">
                    <a16:creationId xmlns:a16="http://schemas.microsoft.com/office/drawing/2014/main" id="{64E90DD3-1FB6-5F02-0D8F-4742FCCB3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299666" y="1495927"/>
                <a:ext cx="609600" cy="609600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F5DF1A-EF48-47BC-A116-2707AD11D023}"/>
              </a:ext>
            </a:extLst>
          </p:cNvPr>
          <p:cNvGrpSpPr>
            <a:grpSpLocks/>
          </p:cNvGrpSpPr>
          <p:nvPr/>
        </p:nvGrpSpPr>
        <p:grpSpPr>
          <a:xfrm>
            <a:off x="6596213" y="4055673"/>
            <a:ext cx="223687" cy="223687"/>
            <a:chOff x="6089736" y="2821408"/>
            <a:chExt cx="609600" cy="609600"/>
          </a:xfrm>
        </p:grpSpPr>
        <p:pic>
          <p:nvPicPr>
            <p:cNvPr id="60" name="Graphic 59" descr="Lock with solid fill">
              <a:extLst>
                <a:ext uri="{FF2B5EF4-FFF2-40B4-BE49-F238E27FC236}">
                  <a16:creationId xmlns:a16="http://schemas.microsoft.com/office/drawing/2014/main" id="{FE2B552E-CBE8-2DC9-5CA6-828AF631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089736" y="2821408"/>
              <a:ext cx="609600" cy="609600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26620D-C9F3-447F-FC08-48C5B98AE58B}"/>
                </a:ext>
              </a:extLst>
            </p:cNvPr>
            <p:cNvGrpSpPr/>
            <p:nvPr/>
          </p:nvGrpSpPr>
          <p:grpSpPr>
            <a:xfrm>
              <a:off x="6442232" y="3166986"/>
              <a:ext cx="225651" cy="225798"/>
              <a:chOff x="9299313" y="1495175"/>
              <a:chExt cx="609953" cy="610352"/>
            </a:xfrm>
          </p:grpSpPr>
          <p:pic>
            <p:nvPicPr>
              <p:cNvPr id="62" name="Graphic 61" descr="Shield with solid fill">
                <a:extLst>
                  <a:ext uri="{FF2B5EF4-FFF2-40B4-BE49-F238E27FC236}">
                    <a16:creationId xmlns:a16="http://schemas.microsoft.com/office/drawing/2014/main" id="{B4CCDFCD-5696-D988-091D-B0D968384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9299313" y="1495175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63" name="Graphic 62" descr="Shield Tick with solid fill">
                <a:extLst>
                  <a:ext uri="{FF2B5EF4-FFF2-40B4-BE49-F238E27FC236}">
                    <a16:creationId xmlns:a16="http://schemas.microsoft.com/office/drawing/2014/main" id="{000323C4-C7CC-5EA8-96C1-0FDDF1655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299666" y="1495927"/>
                <a:ext cx="609600" cy="609600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DDC443-58F6-A297-FDD0-CE3F9EDB904A}"/>
              </a:ext>
            </a:extLst>
          </p:cNvPr>
          <p:cNvGrpSpPr/>
          <p:nvPr/>
        </p:nvGrpSpPr>
        <p:grpSpPr>
          <a:xfrm>
            <a:off x="7293231" y="4081867"/>
            <a:ext cx="225810" cy="225810"/>
            <a:chOff x="3336140" y="3952874"/>
            <a:chExt cx="607210" cy="607210"/>
          </a:xfrm>
        </p:grpSpPr>
        <p:pic>
          <p:nvPicPr>
            <p:cNvPr id="65" name="Graphic 64" descr="Diploma with solid fill">
              <a:extLst>
                <a:ext uri="{FF2B5EF4-FFF2-40B4-BE49-F238E27FC236}">
                  <a16:creationId xmlns:a16="http://schemas.microsoft.com/office/drawing/2014/main" id="{9A2177C4-4144-5AFE-AF7B-D1896EB1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336140" y="3952874"/>
              <a:ext cx="607210" cy="607210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3D06343-A90D-A221-4E8E-FC82FFA042BF}"/>
                </a:ext>
              </a:extLst>
            </p:cNvPr>
            <p:cNvGrpSpPr/>
            <p:nvPr/>
          </p:nvGrpSpPr>
          <p:grpSpPr>
            <a:xfrm>
              <a:off x="3681412" y="4298573"/>
              <a:ext cx="225651" cy="225798"/>
              <a:chOff x="9299313" y="1495175"/>
              <a:chExt cx="609953" cy="610352"/>
            </a:xfrm>
          </p:grpSpPr>
          <p:pic>
            <p:nvPicPr>
              <p:cNvPr id="67" name="Graphic 66" descr="Shield with solid fill">
                <a:extLst>
                  <a:ext uri="{FF2B5EF4-FFF2-40B4-BE49-F238E27FC236}">
                    <a16:creationId xmlns:a16="http://schemas.microsoft.com/office/drawing/2014/main" id="{9F155C77-0EA2-1A08-D059-B29176E5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9299313" y="1495175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68" name="Graphic 67" descr="Shield Tick with solid fill">
                <a:extLst>
                  <a:ext uri="{FF2B5EF4-FFF2-40B4-BE49-F238E27FC236}">
                    <a16:creationId xmlns:a16="http://schemas.microsoft.com/office/drawing/2014/main" id="{951A97BA-66E3-94D0-AAA1-2CA40467F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299666" y="1495927"/>
                <a:ext cx="609600" cy="609600"/>
              </a:xfrm>
              <a:prstGeom prst="rect">
                <a:avLst/>
              </a:prstGeom>
            </p:spPr>
          </p:pic>
        </p:grpSp>
      </p:grpSp>
      <p:pic>
        <p:nvPicPr>
          <p:cNvPr id="74" name="Graphic 73" descr="Gears with solid fill">
            <a:extLst>
              <a:ext uri="{FF2B5EF4-FFF2-40B4-BE49-F238E27FC236}">
                <a16:creationId xmlns:a16="http://schemas.microsoft.com/office/drawing/2014/main" id="{CB6BB65F-7915-A77A-71ED-74F05FC9D0D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812261" y="2057306"/>
            <a:ext cx="457294" cy="457294"/>
          </a:xfrm>
          <a:prstGeom prst="rect">
            <a:avLst/>
          </a:prstGeom>
        </p:spPr>
      </p:pic>
      <p:pic>
        <p:nvPicPr>
          <p:cNvPr id="76" name="Graphic 75" descr="Single gear with solid fill">
            <a:extLst>
              <a:ext uri="{FF2B5EF4-FFF2-40B4-BE49-F238E27FC236}">
                <a16:creationId xmlns:a16="http://schemas.microsoft.com/office/drawing/2014/main" id="{ED0737DD-948A-02B9-AEAE-E2EA5B60242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04685" y="2057306"/>
            <a:ext cx="457294" cy="457294"/>
          </a:xfrm>
          <a:prstGeom prst="rect">
            <a:avLst/>
          </a:prstGeom>
        </p:spPr>
      </p:pic>
      <p:pic>
        <p:nvPicPr>
          <p:cNvPr id="78" name="Graphic 77" descr="Question Mark with solid fill">
            <a:extLst>
              <a:ext uri="{FF2B5EF4-FFF2-40B4-BE49-F238E27FC236}">
                <a16:creationId xmlns:a16="http://schemas.microsoft.com/office/drawing/2014/main" id="{7218B17A-DF1C-DBE6-7790-57191A22E4E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797109" y="2057306"/>
            <a:ext cx="457294" cy="457294"/>
          </a:xfrm>
          <a:prstGeom prst="rect">
            <a:avLst/>
          </a:prstGeom>
        </p:spPr>
      </p:pic>
      <p:pic>
        <p:nvPicPr>
          <p:cNvPr id="80" name="Graphic 79" descr="Badge Question Mark with solid fill">
            <a:extLst>
              <a:ext uri="{FF2B5EF4-FFF2-40B4-BE49-F238E27FC236}">
                <a16:creationId xmlns:a16="http://schemas.microsoft.com/office/drawing/2014/main" id="{818237DD-E821-8D32-5E91-32B3A288407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289533" y="2057306"/>
            <a:ext cx="457294" cy="457294"/>
          </a:xfrm>
          <a:prstGeom prst="rect">
            <a:avLst/>
          </a:prstGeom>
        </p:spPr>
      </p:pic>
      <p:pic>
        <p:nvPicPr>
          <p:cNvPr id="82" name="Graphic 81" descr="Help with solid fill">
            <a:extLst>
              <a:ext uri="{FF2B5EF4-FFF2-40B4-BE49-F238E27FC236}">
                <a16:creationId xmlns:a16="http://schemas.microsoft.com/office/drawing/2014/main" id="{F947D25B-786E-3D30-7BB2-CD697991336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781956" y="2057306"/>
            <a:ext cx="457294" cy="457294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09F6175-A6B1-A0AE-BD1C-347E82E9974B}"/>
              </a:ext>
            </a:extLst>
          </p:cNvPr>
          <p:cNvSpPr/>
          <p:nvPr/>
        </p:nvSpPr>
        <p:spPr>
          <a:xfrm>
            <a:off x="4325603" y="3612857"/>
            <a:ext cx="603584" cy="59957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ttings with solid fill">
            <a:extLst>
              <a:ext uri="{FF2B5EF4-FFF2-40B4-BE49-F238E27FC236}">
                <a16:creationId xmlns:a16="http://schemas.microsoft.com/office/drawing/2014/main" id="{8E4C82EF-15F7-5653-E6C7-6D06D62BE61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95692" y="3678984"/>
            <a:ext cx="457294" cy="45729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3F02E035-1EC6-6819-0432-47DD2EAC5BD0}"/>
              </a:ext>
            </a:extLst>
          </p:cNvPr>
          <p:cNvGrpSpPr/>
          <p:nvPr/>
        </p:nvGrpSpPr>
        <p:grpSpPr>
          <a:xfrm>
            <a:off x="3598069" y="2383631"/>
            <a:ext cx="914400" cy="914400"/>
            <a:chOff x="3598069" y="2383631"/>
            <a:chExt cx="914400" cy="9144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2B1B985-C957-1F2A-F4DD-CD694F788AC1}"/>
                </a:ext>
              </a:extLst>
            </p:cNvPr>
            <p:cNvSpPr/>
            <p:nvPr/>
          </p:nvSpPr>
          <p:spPr>
            <a:xfrm>
              <a:off x="3598069" y="2383631"/>
              <a:ext cx="914400" cy="9144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1925D876-84BD-7E28-A4E0-26F28C587FDA}"/>
                </a:ext>
              </a:extLst>
            </p:cNvPr>
            <p:cNvSpPr/>
            <p:nvPr/>
          </p:nvSpPr>
          <p:spPr>
            <a:xfrm>
              <a:off x="3826669" y="2612231"/>
              <a:ext cx="457200" cy="457200"/>
            </a:xfrm>
            <a:prstGeom prst="plus">
              <a:avLst>
                <a:gd name="adj" fmla="val 357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E6113-787B-26BE-8DF5-5F5499B1E4CE}"/>
              </a:ext>
            </a:extLst>
          </p:cNvPr>
          <p:cNvGrpSpPr/>
          <p:nvPr/>
        </p:nvGrpSpPr>
        <p:grpSpPr>
          <a:xfrm>
            <a:off x="6096000" y="2514600"/>
            <a:ext cx="914400" cy="914400"/>
            <a:chOff x="6096000" y="2514600"/>
            <a:chExt cx="914400" cy="9144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5CD8520-4633-209F-04A0-34B6B6A05C01}"/>
                </a:ext>
              </a:extLst>
            </p:cNvPr>
            <p:cNvSpPr/>
            <p:nvPr/>
          </p:nvSpPr>
          <p:spPr>
            <a:xfrm>
              <a:off x="6096000" y="2514600"/>
              <a:ext cx="91440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30D7C61-1E54-3F50-AC99-B70B1CEF8FAC}"/>
                </a:ext>
              </a:extLst>
            </p:cNvPr>
            <p:cNvSpPr/>
            <p:nvPr/>
          </p:nvSpPr>
          <p:spPr>
            <a:xfrm>
              <a:off x="6324600" y="2907506"/>
              <a:ext cx="457200" cy="128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7E2714-38F3-E96C-42C8-23557748A03F}"/>
              </a:ext>
            </a:extLst>
          </p:cNvPr>
          <p:cNvSpPr/>
          <p:nvPr/>
        </p:nvSpPr>
        <p:spPr>
          <a:xfrm>
            <a:off x="4355682" y="4521241"/>
            <a:ext cx="603584" cy="599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17883DB9-0C38-0819-BAA1-181F8FCE234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2755526">
            <a:off x="4471947" y="4638151"/>
            <a:ext cx="368723" cy="36872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C82041-9506-CF3B-6FF7-CE2914174C5B}"/>
              </a:ext>
            </a:extLst>
          </p:cNvPr>
          <p:cNvGrpSpPr/>
          <p:nvPr/>
        </p:nvGrpSpPr>
        <p:grpSpPr>
          <a:xfrm>
            <a:off x="5482389" y="4547936"/>
            <a:ext cx="1142999" cy="914400"/>
            <a:chOff x="5482389" y="4547936"/>
            <a:chExt cx="1142999" cy="914400"/>
          </a:xfrm>
        </p:grpSpPr>
        <p:pic>
          <p:nvPicPr>
            <p:cNvPr id="8" name="Graphic 7" descr="Connected with solid fill">
              <a:extLst>
                <a:ext uri="{FF2B5EF4-FFF2-40B4-BE49-F238E27FC236}">
                  <a16:creationId xmlns:a16="http://schemas.microsoft.com/office/drawing/2014/main" id="{26045067-0C10-FAC8-5D1F-E5901F3B8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5482389" y="4553952"/>
              <a:ext cx="703848" cy="703848"/>
            </a:xfrm>
            <a:prstGeom prst="rect">
              <a:avLst/>
            </a:prstGeom>
          </p:spPr>
        </p:pic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6EBB815C-88A2-AC80-B4D4-7B7C8B456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5710988" y="4547936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Ethernet with solid fill">
            <a:extLst>
              <a:ext uri="{FF2B5EF4-FFF2-40B4-BE49-F238E27FC236}">
                <a16:creationId xmlns:a16="http://schemas.microsoft.com/office/drawing/2014/main" id="{25B5A5CF-61B0-E388-515C-72F32544BE1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354784" y="4210658"/>
            <a:ext cx="914400" cy="914400"/>
          </a:xfrm>
          <a:prstGeom prst="rect">
            <a:avLst/>
          </a:prstGeom>
        </p:spPr>
      </p:pic>
      <p:pic>
        <p:nvPicPr>
          <p:cNvPr id="16" name="Graphic 15" descr="Network with solid fill">
            <a:extLst>
              <a:ext uri="{FF2B5EF4-FFF2-40B4-BE49-F238E27FC236}">
                <a16:creationId xmlns:a16="http://schemas.microsoft.com/office/drawing/2014/main" id="{F071DEC8-D082-211F-590A-5F212FFB40EC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504784" y="4360658"/>
            <a:ext cx="914400" cy="914400"/>
          </a:xfrm>
          <a:prstGeom prst="rect">
            <a:avLst/>
          </a:prstGeom>
        </p:spPr>
      </p:pic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B13A3EA-1A80-6EBD-A663-1878990871F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886575" y="45362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4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0C06C78-A00F-6206-17EE-56FF20F5195E}"/>
              </a:ext>
            </a:extLst>
          </p:cNvPr>
          <p:cNvSpPr/>
          <p:nvPr/>
        </p:nvSpPr>
        <p:spPr>
          <a:xfrm>
            <a:off x="3525503" y="3582778"/>
            <a:ext cx="603584" cy="59957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ng - Download free icons">
            <a:extLst>
              <a:ext uri="{FF2B5EF4-FFF2-40B4-BE49-F238E27FC236}">
                <a16:creationId xmlns:a16="http://schemas.microsoft.com/office/drawing/2014/main" id="{B3429D0D-9A9B-2F87-F73C-8B43CF77A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716" y="43914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Aperture with solid fill">
            <a:extLst>
              <a:ext uri="{FF2B5EF4-FFF2-40B4-BE49-F238E27FC236}">
                <a16:creationId xmlns:a16="http://schemas.microsoft.com/office/drawing/2014/main" id="{DCBE4544-F22A-3BEB-3300-13B248AC0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5716" y="439148"/>
            <a:ext cx="914400" cy="914400"/>
          </a:xfrm>
          <a:prstGeom prst="rect">
            <a:avLst/>
          </a:prstGeom>
        </p:spPr>
      </p:pic>
      <p:pic>
        <p:nvPicPr>
          <p:cNvPr id="7" name="Graphic 6" descr="Image with solid fill">
            <a:extLst>
              <a:ext uri="{FF2B5EF4-FFF2-40B4-BE49-F238E27FC236}">
                <a16:creationId xmlns:a16="http://schemas.microsoft.com/office/drawing/2014/main" id="{3DDF60B9-0913-5A0D-4481-DE30586C0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9158" y="3651580"/>
            <a:ext cx="469236" cy="469236"/>
          </a:xfrm>
          <a:prstGeom prst="rect">
            <a:avLst/>
          </a:prstGeom>
        </p:spPr>
      </p:pic>
      <p:pic>
        <p:nvPicPr>
          <p:cNvPr id="9" name="Graphic 8" descr="Paper with solid fill">
            <a:extLst>
              <a:ext uri="{FF2B5EF4-FFF2-40B4-BE49-F238E27FC236}">
                <a16:creationId xmlns:a16="http://schemas.microsoft.com/office/drawing/2014/main" id="{5E1DFFA8-52BA-A1F6-7210-C3012DC3D5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0716" y="439148"/>
            <a:ext cx="914400" cy="914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071644-ABD8-D75C-39E0-B51979F8267A}"/>
              </a:ext>
            </a:extLst>
          </p:cNvPr>
          <p:cNvSpPr/>
          <p:nvPr/>
        </p:nvSpPr>
        <p:spPr>
          <a:xfrm>
            <a:off x="980574" y="3639553"/>
            <a:ext cx="451184" cy="2346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PNG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48D775-9FA8-318A-FD49-EB2BB7C7F617}"/>
              </a:ext>
            </a:extLst>
          </p:cNvPr>
          <p:cNvGrpSpPr/>
          <p:nvPr/>
        </p:nvGrpSpPr>
        <p:grpSpPr>
          <a:xfrm>
            <a:off x="6654028" y="3184544"/>
            <a:ext cx="227791" cy="227789"/>
            <a:chOff x="2924731" y="3632529"/>
            <a:chExt cx="723905" cy="7239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901B88-D50F-C586-57D6-81F1CEA2EFDF}"/>
                </a:ext>
              </a:extLst>
            </p:cNvPr>
            <p:cNvSpPr/>
            <p:nvPr/>
          </p:nvSpPr>
          <p:spPr>
            <a:xfrm>
              <a:off x="2954071" y="3642055"/>
              <a:ext cx="371389" cy="209550"/>
            </a:xfrm>
            <a:custGeom>
              <a:avLst/>
              <a:gdLst>
                <a:gd name="connsiteX0" fmla="*/ 250127 w 371389"/>
                <a:gd name="connsiteY0" fmla="*/ 209550 h 209550"/>
                <a:gd name="connsiteX1" fmla="*/ 371389 w 371389"/>
                <a:gd name="connsiteY1" fmla="*/ 209550 h 209550"/>
                <a:gd name="connsiteX2" fmla="*/ 250422 w 371389"/>
                <a:gd name="connsiteY2" fmla="*/ 0 h 209550"/>
                <a:gd name="connsiteX3" fmla="*/ 0 w 371389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89" h="209550">
                  <a:moveTo>
                    <a:pt x="250127" y="209550"/>
                  </a:moveTo>
                  <a:lnTo>
                    <a:pt x="371389" y="209550"/>
                  </a:lnTo>
                  <a:lnTo>
                    <a:pt x="250422" y="0"/>
                  </a:lnTo>
                  <a:cubicBezTo>
                    <a:pt x="138440" y="26185"/>
                    <a:pt x="45520" y="103941"/>
                    <a:pt x="0" y="20955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88C590-F028-880D-159B-6F0AC9832DF3}"/>
                </a:ext>
              </a:extLst>
            </p:cNvPr>
            <p:cNvSpPr/>
            <p:nvPr/>
          </p:nvSpPr>
          <p:spPr>
            <a:xfrm>
              <a:off x="3244440" y="3632529"/>
              <a:ext cx="306981" cy="324926"/>
            </a:xfrm>
            <a:custGeom>
              <a:avLst/>
              <a:gdLst>
                <a:gd name="connsiteX0" fmla="*/ 163516 w 306981"/>
                <a:gd name="connsiteY0" fmla="*/ 285750 h 324926"/>
                <a:gd name="connsiteX1" fmla="*/ 163297 w 306981"/>
                <a:gd name="connsiteY1" fmla="*/ 285874 h 324926"/>
                <a:gd name="connsiteX2" fmla="*/ 185852 w 306981"/>
                <a:gd name="connsiteY2" fmla="*/ 324926 h 324926"/>
                <a:gd name="connsiteX3" fmla="*/ 306981 w 306981"/>
                <a:gd name="connsiteY3" fmla="*/ 115253 h 324926"/>
                <a:gd name="connsiteX4" fmla="*/ 42243 w 306981"/>
                <a:gd name="connsiteY4" fmla="*/ 0 h 324926"/>
                <a:gd name="connsiteX5" fmla="*/ 0 w 306981"/>
                <a:gd name="connsiteY5" fmla="*/ 2534 h 32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981" h="324926">
                  <a:moveTo>
                    <a:pt x="163516" y="285750"/>
                  </a:moveTo>
                  <a:lnTo>
                    <a:pt x="163297" y="285874"/>
                  </a:lnTo>
                  <a:lnTo>
                    <a:pt x="185852" y="324926"/>
                  </a:lnTo>
                  <a:lnTo>
                    <a:pt x="306981" y="115253"/>
                  </a:lnTo>
                  <a:cubicBezTo>
                    <a:pt x="238618" y="41669"/>
                    <a:pt x="142683" y="-97"/>
                    <a:pt x="42243" y="0"/>
                  </a:cubicBezTo>
                  <a:cubicBezTo>
                    <a:pt x="28125" y="29"/>
                    <a:pt x="14021" y="876"/>
                    <a:pt x="0" y="2534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60AE5D-7046-5301-CCA8-7C2651427B25}"/>
                </a:ext>
              </a:extLst>
            </p:cNvPr>
            <p:cNvSpPr/>
            <p:nvPr/>
          </p:nvSpPr>
          <p:spPr>
            <a:xfrm>
              <a:off x="3392430" y="3778872"/>
              <a:ext cx="256206" cy="320382"/>
            </a:xfrm>
            <a:custGeom>
              <a:avLst/>
              <a:gdLst>
                <a:gd name="connsiteX0" fmla="*/ 0 w 256206"/>
                <a:gd name="connsiteY0" fmla="*/ 320383 h 320382"/>
                <a:gd name="connsiteX1" fmla="*/ 240744 w 256206"/>
                <a:gd name="connsiteY1" fmla="*/ 320383 h 320382"/>
                <a:gd name="connsiteX2" fmla="*/ 184975 w 256206"/>
                <a:gd name="connsiteY2" fmla="*/ 0 h 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206" h="320382">
                  <a:moveTo>
                    <a:pt x="0" y="320383"/>
                  </a:moveTo>
                  <a:lnTo>
                    <a:pt x="240744" y="320383"/>
                  </a:lnTo>
                  <a:cubicBezTo>
                    <a:pt x="273837" y="210777"/>
                    <a:pt x="253157" y="91977"/>
                    <a:pt x="184975" y="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6602F4-5F6A-1D8E-EA97-EACDEB48D123}"/>
                </a:ext>
              </a:extLst>
            </p:cNvPr>
            <p:cNvSpPr/>
            <p:nvPr/>
          </p:nvSpPr>
          <p:spPr>
            <a:xfrm>
              <a:off x="3247907" y="4137355"/>
              <a:ext cx="371379" cy="209550"/>
            </a:xfrm>
            <a:custGeom>
              <a:avLst/>
              <a:gdLst>
                <a:gd name="connsiteX0" fmla="*/ 121263 w 371379"/>
                <a:gd name="connsiteY0" fmla="*/ 0 h 209550"/>
                <a:gd name="connsiteX1" fmla="*/ 0 w 371379"/>
                <a:gd name="connsiteY1" fmla="*/ 0 h 209550"/>
                <a:gd name="connsiteX2" fmla="*/ 120967 w 371379"/>
                <a:gd name="connsiteY2" fmla="*/ 209550 h 209550"/>
                <a:gd name="connsiteX3" fmla="*/ 371380 w 371379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79" h="209550">
                  <a:moveTo>
                    <a:pt x="121263" y="0"/>
                  </a:moveTo>
                  <a:lnTo>
                    <a:pt x="0" y="0"/>
                  </a:lnTo>
                  <a:lnTo>
                    <a:pt x="120967" y="209550"/>
                  </a:lnTo>
                  <a:cubicBezTo>
                    <a:pt x="232947" y="183366"/>
                    <a:pt x="325865" y="105610"/>
                    <a:pt x="37138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E325E-9D30-F044-EDB7-159234835506}"/>
                </a:ext>
              </a:extLst>
            </p:cNvPr>
            <p:cNvSpPr/>
            <p:nvPr/>
          </p:nvSpPr>
          <p:spPr>
            <a:xfrm>
              <a:off x="3021832" y="4031236"/>
              <a:ext cx="307095" cy="325193"/>
            </a:xfrm>
            <a:custGeom>
              <a:avLst/>
              <a:gdLst>
                <a:gd name="connsiteX0" fmla="*/ 143570 w 307095"/>
                <a:gd name="connsiteY0" fmla="*/ 39443 h 325193"/>
                <a:gd name="connsiteX1" fmla="*/ 143799 w 307095"/>
                <a:gd name="connsiteY1" fmla="*/ 39319 h 325193"/>
                <a:gd name="connsiteX2" fmla="*/ 121091 w 307095"/>
                <a:gd name="connsiteY2" fmla="*/ 0 h 325193"/>
                <a:gd name="connsiteX3" fmla="*/ 0 w 307095"/>
                <a:gd name="connsiteY3" fmla="*/ 209798 h 325193"/>
                <a:gd name="connsiteX4" fmla="*/ 264852 w 307095"/>
                <a:gd name="connsiteY4" fmla="*/ 325193 h 325193"/>
                <a:gd name="connsiteX5" fmla="*/ 307096 w 307095"/>
                <a:gd name="connsiteY5" fmla="*/ 322659 h 3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095" h="325193">
                  <a:moveTo>
                    <a:pt x="143570" y="39443"/>
                  </a:moveTo>
                  <a:lnTo>
                    <a:pt x="143799" y="39319"/>
                  </a:lnTo>
                  <a:lnTo>
                    <a:pt x="121091" y="0"/>
                  </a:lnTo>
                  <a:lnTo>
                    <a:pt x="0" y="209798"/>
                  </a:lnTo>
                  <a:cubicBezTo>
                    <a:pt x="68364" y="283466"/>
                    <a:pt x="164351" y="325287"/>
                    <a:pt x="264852" y="325193"/>
                  </a:cubicBezTo>
                  <a:cubicBezTo>
                    <a:pt x="278970" y="325164"/>
                    <a:pt x="293075" y="324318"/>
                    <a:pt x="307096" y="3226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08B8CD-B491-9963-83B2-E8BCD1692945}"/>
                </a:ext>
              </a:extLst>
            </p:cNvPr>
            <p:cNvSpPr/>
            <p:nvPr/>
          </p:nvSpPr>
          <p:spPr>
            <a:xfrm>
              <a:off x="2924731" y="3889705"/>
              <a:ext cx="255911" cy="320154"/>
            </a:xfrm>
            <a:custGeom>
              <a:avLst/>
              <a:gdLst>
                <a:gd name="connsiteX0" fmla="*/ 255911 w 255911"/>
                <a:gd name="connsiteY0" fmla="*/ 0 h 320154"/>
                <a:gd name="connsiteX1" fmla="*/ 15462 w 255911"/>
                <a:gd name="connsiteY1" fmla="*/ 0 h 320154"/>
                <a:gd name="connsiteX2" fmla="*/ 71069 w 255911"/>
                <a:gd name="connsiteY2" fmla="*/ 320154 h 3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911" h="320154">
                  <a:moveTo>
                    <a:pt x="255911" y="0"/>
                  </a:moveTo>
                  <a:lnTo>
                    <a:pt x="15462" y="0"/>
                  </a:lnTo>
                  <a:cubicBezTo>
                    <a:pt x="-17603" y="109511"/>
                    <a:pt x="3013" y="228207"/>
                    <a:pt x="71069" y="320154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965D3C8-0A06-C120-E268-1FE9F739ECF0}"/>
                </a:ext>
              </a:extLst>
            </p:cNvPr>
            <p:cNvSpPr/>
            <p:nvPr/>
          </p:nvSpPr>
          <p:spPr>
            <a:xfrm>
              <a:off x="3188368" y="4120815"/>
              <a:ext cx="451184" cy="23461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b="1" dirty="0">
                  <a:latin typeface="Consolas" panose="020B0609020204030204" pitchFamily="49" charset="0"/>
                </a:rPr>
                <a:t>ICO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D24F0F-BEB7-7678-E4F3-6C5DC5E739D8}"/>
              </a:ext>
            </a:extLst>
          </p:cNvPr>
          <p:cNvGrpSpPr/>
          <p:nvPr/>
        </p:nvGrpSpPr>
        <p:grpSpPr>
          <a:xfrm>
            <a:off x="2930747" y="4829671"/>
            <a:ext cx="723905" cy="723900"/>
            <a:chOff x="2930747" y="4829671"/>
            <a:chExt cx="723905" cy="7239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AF7C59-F61B-4729-C25F-0868B5EA977B}"/>
                </a:ext>
              </a:extLst>
            </p:cNvPr>
            <p:cNvSpPr/>
            <p:nvPr/>
          </p:nvSpPr>
          <p:spPr>
            <a:xfrm>
              <a:off x="2960087" y="4839197"/>
              <a:ext cx="371389" cy="209550"/>
            </a:xfrm>
            <a:custGeom>
              <a:avLst/>
              <a:gdLst>
                <a:gd name="connsiteX0" fmla="*/ 250127 w 371389"/>
                <a:gd name="connsiteY0" fmla="*/ 209550 h 209550"/>
                <a:gd name="connsiteX1" fmla="*/ 371389 w 371389"/>
                <a:gd name="connsiteY1" fmla="*/ 209550 h 209550"/>
                <a:gd name="connsiteX2" fmla="*/ 250422 w 371389"/>
                <a:gd name="connsiteY2" fmla="*/ 0 h 209550"/>
                <a:gd name="connsiteX3" fmla="*/ 0 w 371389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89" h="209550">
                  <a:moveTo>
                    <a:pt x="250127" y="209550"/>
                  </a:moveTo>
                  <a:lnTo>
                    <a:pt x="371389" y="209550"/>
                  </a:lnTo>
                  <a:lnTo>
                    <a:pt x="250422" y="0"/>
                  </a:lnTo>
                  <a:cubicBezTo>
                    <a:pt x="138440" y="26185"/>
                    <a:pt x="45520" y="103941"/>
                    <a:pt x="0" y="20955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7D442D8-5D84-10AE-65BE-58A3BA899088}"/>
                </a:ext>
              </a:extLst>
            </p:cNvPr>
            <p:cNvSpPr/>
            <p:nvPr/>
          </p:nvSpPr>
          <p:spPr>
            <a:xfrm>
              <a:off x="3250456" y="4829671"/>
              <a:ext cx="306981" cy="324926"/>
            </a:xfrm>
            <a:custGeom>
              <a:avLst/>
              <a:gdLst>
                <a:gd name="connsiteX0" fmla="*/ 163516 w 306981"/>
                <a:gd name="connsiteY0" fmla="*/ 285750 h 324926"/>
                <a:gd name="connsiteX1" fmla="*/ 163297 w 306981"/>
                <a:gd name="connsiteY1" fmla="*/ 285874 h 324926"/>
                <a:gd name="connsiteX2" fmla="*/ 185852 w 306981"/>
                <a:gd name="connsiteY2" fmla="*/ 324926 h 324926"/>
                <a:gd name="connsiteX3" fmla="*/ 306981 w 306981"/>
                <a:gd name="connsiteY3" fmla="*/ 115253 h 324926"/>
                <a:gd name="connsiteX4" fmla="*/ 42243 w 306981"/>
                <a:gd name="connsiteY4" fmla="*/ 0 h 324926"/>
                <a:gd name="connsiteX5" fmla="*/ 0 w 306981"/>
                <a:gd name="connsiteY5" fmla="*/ 2534 h 32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981" h="324926">
                  <a:moveTo>
                    <a:pt x="163516" y="285750"/>
                  </a:moveTo>
                  <a:lnTo>
                    <a:pt x="163297" y="285874"/>
                  </a:lnTo>
                  <a:lnTo>
                    <a:pt x="185852" y="324926"/>
                  </a:lnTo>
                  <a:lnTo>
                    <a:pt x="306981" y="115253"/>
                  </a:lnTo>
                  <a:cubicBezTo>
                    <a:pt x="238618" y="41669"/>
                    <a:pt x="142683" y="-97"/>
                    <a:pt x="42243" y="0"/>
                  </a:cubicBezTo>
                  <a:cubicBezTo>
                    <a:pt x="28125" y="29"/>
                    <a:pt x="14021" y="876"/>
                    <a:pt x="0" y="2534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E1FA51-AA2F-F3FF-ED45-09963D2A1148}"/>
                </a:ext>
              </a:extLst>
            </p:cNvPr>
            <p:cNvSpPr/>
            <p:nvPr/>
          </p:nvSpPr>
          <p:spPr>
            <a:xfrm>
              <a:off x="3398446" y="4976014"/>
              <a:ext cx="256206" cy="320382"/>
            </a:xfrm>
            <a:custGeom>
              <a:avLst/>
              <a:gdLst>
                <a:gd name="connsiteX0" fmla="*/ 0 w 256206"/>
                <a:gd name="connsiteY0" fmla="*/ 320383 h 320382"/>
                <a:gd name="connsiteX1" fmla="*/ 240744 w 256206"/>
                <a:gd name="connsiteY1" fmla="*/ 320383 h 320382"/>
                <a:gd name="connsiteX2" fmla="*/ 184975 w 256206"/>
                <a:gd name="connsiteY2" fmla="*/ 0 h 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206" h="320382">
                  <a:moveTo>
                    <a:pt x="0" y="320383"/>
                  </a:moveTo>
                  <a:lnTo>
                    <a:pt x="240744" y="320383"/>
                  </a:lnTo>
                  <a:cubicBezTo>
                    <a:pt x="273837" y="210777"/>
                    <a:pt x="253157" y="91977"/>
                    <a:pt x="184975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DC04933-E920-FCB2-9879-C5AFD4E997B2}"/>
                </a:ext>
              </a:extLst>
            </p:cNvPr>
            <p:cNvSpPr/>
            <p:nvPr/>
          </p:nvSpPr>
          <p:spPr>
            <a:xfrm>
              <a:off x="3253923" y="5334497"/>
              <a:ext cx="371379" cy="209550"/>
            </a:xfrm>
            <a:custGeom>
              <a:avLst/>
              <a:gdLst>
                <a:gd name="connsiteX0" fmla="*/ 121263 w 371379"/>
                <a:gd name="connsiteY0" fmla="*/ 0 h 209550"/>
                <a:gd name="connsiteX1" fmla="*/ 0 w 371379"/>
                <a:gd name="connsiteY1" fmla="*/ 0 h 209550"/>
                <a:gd name="connsiteX2" fmla="*/ 120967 w 371379"/>
                <a:gd name="connsiteY2" fmla="*/ 209550 h 209550"/>
                <a:gd name="connsiteX3" fmla="*/ 371380 w 371379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79" h="209550">
                  <a:moveTo>
                    <a:pt x="121263" y="0"/>
                  </a:moveTo>
                  <a:lnTo>
                    <a:pt x="0" y="0"/>
                  </a:lnTo>
                  <a:lnTo>
                    <a:pt x="120967" y="209550"/>
                  </a:lnTo>
                  <a:cubicBezTo>
                    <a:pt x="232947" y="183366"/>
                    <a:pt x="325865" y="105610"/>
                    <a:pt x="37138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572028-5418-9D5D-AECF-04F63C56EB11}"/>
                </a:ext>
              </a:extLst>
            </p:cNvPr>
            <p:cNvSpPr/>
            <p:nvPr/>
          </p:nvSpPr>
          <p:spPr>
            <a:xfrm>
              <a:off x="3027848" y="5228378"/>
              <a:ext cx="307095" cy="325193"/>
            </a:xfrm>
            <a:custGeom>
              <a:avLst/>
              <a:gdLst>
                <a:gd name="connsiteX0" fmla="*/ 143570 w 307095"/>
                <a:gd name="connsiteY0" fmla="*/ 39443 h 325193"/>
                <a:gd name="connsiteX1" fmla="*/ 143799 w 307095"/>
                <a:gd name="connsiteY1" fmla="*/ 39319 h 325193"/>
                <a:gd name="connsiteX2" fmla="*/ 121091 w 307095"/>
                <a:gd name="connsiteY2" fmla="*/ 0 h 325193"/>
                <a:gd name="connsiteX3" fmla="*/ 0 w 307095"/>
                <a:gd name="connsiteY3" fmla="*/ 209798 h 325193"/>
                <a:gd name="connsiteX4" fmla="*/ 264852 w 307095"/>
                <a:gd name="connsiteY4" fmla="*/ 325193 h 325193"/>
                <a:gd name="connsiteX5" fmla="*/ 307096 w 307095"/>
                <a:gd name="connsiteY5" fmla="*/ 322659 h 3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095" h="325193">
                  <a:moveTo>
                    <a:pt x="143570" y="39443"/>
                  </a:moveTo>
                  <a:lnTo>
                    <a:pt x="143799" y="39319"/>
                  </a:lnTo>
                  <a:lnTo>
                    <a:pt x="121091" y="0"/>
                  </a:lnTo>
                  <a:lnTo>
                    <a:pt x="0" y="209798"/>
                  </a:lnTo>
                  <a:cubicBezTo>
                    <a:pt x="68364" y="283466"/>
                    <a:pt x="164351" y="325287"/>
                    <a:pt x="264852" y="325193"/>
                  </a:cubicBezTo>
                  <a:cubicBezTo>
                    <a:pt x="278970" y="325164"/>
                    <a:pt x="293075" y="324318"/>
                    <a:pt x="307096" y="3226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92CAA2-6998-AFF4-D88A-2C85CA4B15F8}"/>
                </a:ext>
              </a:extLst>
            </p:cNvPr>
            <p:cNvSpPr/>
            <p:nvPr/>
          </p:nvSpPr>
          <p:spPr>
            <a:xfrm>
              <a:off x="2930747" y="5086847"/>
              <a:ext cx="255911" cy="320154"/>
            </a:xfrm>
            <a:custGeom>
              <a:avLst/>
              <a:gdLst>
                <a:gd name="connsiteX0" fmla="*/ 255911 w 255911"/>
                <a:gd name="connsiteY0" fmla="*/ 0 h 320154"/>
                <a:gd name="connsiteX1" fmla="*/ 15462 w 255911"/>
                <a:gd name="connsiteY1" fmla="*/ 0 h 320154"/>
                <a:gd name="connsiteX2" fmla="*/ 71069 w 255911"/>
                <a:gd name="connsiteY2" fmla="*/ 320154 h 3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911" h="320154">
                  <a:moveTo>
                    <a:pt x="255911" y="0"/>
                  </a:moveTo>
                  <a:lnTo>
                    <a:pt x="15462" y="0"/>
                  </a:lnTo>
                  <a:cubicBezTo>
                    <a:pt x="-17603" y="109511"/>
                    <a:pt x="3013" y="228207"/>
                    <a:pt x="71069" y="320154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C603F6-B4EE-E072-80D3-D1D69A87761F}"/>
                </a:ext>
              </a:extLst>
            </p:cNvPr>
            <p:cNvSpPr/>
            <p:nvPr/>
          </p:nvSpPr>
          <p:spPr>
            <a:xfrm>
              <a:off x="3194384" y="5317957"/>
              <a:ext cx="451184" cy="23461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Consolas" panose="020B0609020204030204" pitchFamily="49" charset="0"/>
                </a:rPr>
                <a:t>PNG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6EAA4-CFF3-8B13-3C25-9EDC5993B12D}"/>
              </a:ext>
            </a:extLst>
          </p:cNvPr>
          <p:cNvGrpSpPr/>
          <p:nvPr/>
        </p:nvGrpSpPr>
        <p:grpSpPr>
          <a:xfrm>
            <a:off x="1908063" y="2152650"/>
            <a:ext cx="723905" cy="723900"/>
            <a:chOff x="2924731" y="3632529"/>
            <a:chExt cx="723905" cy="7239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87A89F-E1C5-07FE-A0CE-8701F0CDA24E}"/>
                </a:ext>
              </a:extLst>
            </p:cNvPr>
            <p:cNvSpPr/>
            <p:nvPr/>
          </p:nvSpPr>
          <p:spPr>
            <a:xfrm>
              <a:off x="2954071" y="3642055"/>
              <a:ext cx="371389" cy="209550"/>
            </a:xfrm>
            <a:custGeom>
              <a:avLst/>
              <a:gdLst>
                <a:gd name="connsiteX0" fmla="*/ 250127 w 371389"/>
                <a:gd name="connsiteY0" fmla="*/ 209550 h 209550"/>
                <a:gd name="connsiteX1" fmla="*/ 371389 w 371389"/>
                <a:gd name="connsiteY1" fmla="*/ 209550 h 209550"/>
                <a:gd name="connsiteX2" fmla="*/ 250422 w 371389"/>
                <a:gd name="connsiteY2" fmla="*/ 0 h 209550"/>
                <a:gd name="connsiteX3" fmla="*/ 0 w 371389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89" h="209550">
                  <a:moveTo>
                    <a:pt x="250127" y="209550"/>
                  </a:moveTo>
                  <a:lnTo>
                    <a:pt x="371389" y="209550"/>
                  </a:lnTo>
                  <a:lnTo>
                    <a:pt x="250422" y="0"/>
                  </a:lnTo>
                  <a:cubicBezTo>
                    <a:pt x="138440" y="26185"/>
                    <a:pt x="45520" y="103941"/>
                    <a:pt x="0" y="209550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BF41A4-1535-7539-AF78-B481DAA669B4}"/>
                </a:ext>
              </a:extLst>
            </p:cNvPr>
            <p:cNvSpPr/>
            <p:nvPr/>
          </p:nvSpPr>
          <p:spPr>
            <a:xfrm>
              <a:off x="3244440" y="3632529"/>
              <a:ext cx="306981" cy="324926"/>
            </a:xfrm>
            <a:custGeom>
              <a:avLst/>
              <a:gdLst>
                <a:gd name="connsiteX0" fmla="*/ 163516 w 306981"/>
                <a:gd name="connsiteY0" fmla="*/ 285750 h 324926"/>
                <a:gd name="connsiteX1" fmla="*/ 163297 w 306981"/>
                <a:gd name="connsiteY1" fmla="*/ 285874 h 324926"/>
                <a:gd name="connsiteX2" fmla="*/ 185852 w 306981"/>
                <a:gd name="connsiteY2" fmla="*/ 324926 h 324926"/>
                <a:gd name="connsiteX3" fmla="*/ 306981 w 306981"/>
                <a:gd name="connsiteY3" fmla="*/ 115253 h 324926"/>
                <a:gd name="connsiteX4" fmla="*/ 42243 w 306981"/>
                <a:gd name="connsiteY4" fmla="*/ 0 h 324926"/>
                <a:gd name="connsiteX5" fmla="*/ 0 w 306981"/>
                <a:gd name="connsiteY5" fmla="*/ 2534 h 32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981" h="324926">
                  <a:moveTo>
                    <a:pt x="163516" y="285750"/>
                  </a:moveTo>
                  <a:lnTo>
                    <a:pt x="163297" y="285874"/>
                  </a:lnTo>
                  <a:lnTo>
                    <a:pt x="185852" y="324926"/>
                  </a:lnTo>
                  <a:lnTo>
                    <a:pt x="306981" y="115253"/>
                  </a:lnTo>
                  <a:cubicBezTo>
                    <a:pt x="238618" y="41669"/>
                    <a:pt x="142683" y="-97"/>
                    <a:pt x="42243" y="0"/>
                  </a:cubicBezTo>
                  <a:cubicBezTo>
                    <a:pt x="28125" y="29"/>
                    <a:pt x="14021" y="876"/>
                    <a:pt x="0" y="2534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77833B-15F2-882F-3804-FA747DAAA6B7}"/>
                </a:ext>
              </a:extLst>
            </p:cNvPr>
            <p:cNvSpPr/>
            <p:nvPr/>
          </p:nvSpPr>
          <p:spPr>
            <a:xfrm>
              <a:off x="3392430" y="3778872"/>
              <a:ext cx="256206" cy="320382"/>
            </a:xfrm>
            <a:custGeom>
              <a:avLst/>
              <a:gdLst>
                <a:gd name="connsiteX0" fmla="*/ 0 w 256206"/>
                <a:gd name="connsiteY0" fmla="*/ 320383 h 320382"/>
                <a:gd name="connsiteX1" fmla="*/ 240744 w 256206"/>
                <a:gd name="connsiteY1" fmla="*/ 320383 h 320382"/>
                <a:gd name="connsiteX2" fmla="*/ 184975 w 256206"/>
                <a:gd name="connsiteY2" fmla="*/ 0 h 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206" h="320382">
                  <a:moveTo>
                    <a:pt x="0" y="320383"/>
                  </a:moveTo>
                  <a:lnTo>
                    <a:pt x="240744" y="320383"/>
                  </a:lnTo>
                  <a:cubicBezTo>
                    <a:pt x="273837" y="210777"/>
                    <a:pt x="253157" y="91977"/>
                    <a:pt x="184975" y="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DFE853-5B28-E8B8-0254-F8237F5640A5}"/>
                </a:ext>
              </a:extLst>
            </p:cNvPr>
            <p:cNvSpPr/>
            <p:nvPr/>
          </p:nvSpPr>
          <p:spPr>
            <a:xfrm>
              <a:off x="3247907" y="4137355"/>
              <a:ext cx="371379" cy="209550"/>
            </a:xfrm>
            <a:custGeom>
              <a:avLst/>
              <a:gdLst>
                <a:gd name="connsiteX0" fmla="*/ 121263 w 371379"/>
                <a:gd name="connsiteY0" fmla="*/ 0 h 209550"/>
                <a:gd name="connsiteX1" fmla="*/ 0 w 371379"/>
                <a:gd name="connsiteY1" fmla="*/ 0 h 209550"/>
                <a:gd name="connsiteX2" fmla="*/ 120967 w 371379"/>
                <a:gd name="connsiteY2" fmla="*/ 209550 h 209550"/>
                <a:gd name="connsiteX3" fmla="*/ 371380 w 371379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79" h="209550">
                  <a:moveTo>
                    <a:pt x="121263" y="0"/>
                  </a:moveTo>
                  <a:lnTo>
                    <a:pt x="0" y="0"/>
                  </a:lnTo>
                  <a:lnTo>
                    <a:pt x="120967" y="209550"/>
                  </a:lnTo>
                  <a:cubicBezTo>
                    <a:pt x="232947" y="183366"/>
                    <a:pt x="325865" y="105610"/>
                    <a:pt x="37138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15DC15-00AC-B205-E8A3-7535DA7DEFB3}"/>
                </a:ext>
              </a:extLst>
            </p:cNvPr>
            <p:cNvSpPr/>
            <p:nvPr/>
          </p:nvSpPr>
          <p:spPr>
            <a:xfrm>
              <a:off x="3021832" y="4031236"/>
              <a:ext cx="307095" cy="325193"/>
            </a:xfrm>
            <a:custGeom>
              <a:avLst/>
              <a:gdLst>
                <a:gd name="connsiteX0" fmla="*/ 143570 w 307095"/>
                <a:gd name="connsiteY0" fmla="*/ 39443 h 325193"/>
                <a:gd name="connsiteX1" fmla="*/ 143799 w 307095"/>
                <a:gd name="connsiteY1" fmla="*/ 39319 h 325193"/>
                <a:gd name="connsiteX2" fmla="*/ 121091 w 307095"/>
                <a:gd name="connsiteY2" fmla="*/ 0 h 325193"/>
                <a:gd name="connsiteX3" fmla="*/ 0 w 307095"/>
                <a:gd name="connsiteY3" fmla="*/ 209798 h 325193"/>
                <a:gd name="connsiteX4" fmla="*/ 264852 w 307095"/>
                <a:gd name="connsiteY4" fmla="*/ 325193 h 325193"/>
                <a:gd name="connsiteX5" fmla="*/ 307096 w 307095"/>
                <a:gd name="connsiteY5" fmla="*/ 322659 h 3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095" h="325193">
                  <a:moveTo>
                    <a:pt x="143570" y="39443"/>
                  </a:moveTo>
                  <a:lnTo>
                    <a:pt x="143799" y="39319"/>
                  </a:lnTo>
                  <a:lnTo>
                    <a:pt x="121091" y="0"/>
                  </a:lnTo>
                  <a:lnTo>
                    <a:pt x="0" y="209798"/>
                  </a:lnTo>
                  <a:cubicBezTo>
                    <a:pt x="68364" y="283466"/>
                    <a:pt x="164351" y="325287"/>
                    <a:pt x="264852" y="325193"/>
                  </a:cubicBezTo>
                  <a:cubicBezTo>
                    <a:pt x="278970" y="325164"/>
                    <a:pt x="293075" y="324318"/>
                    <a:pt x="307096" y="3226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01669A7-C58D-3673-958A-ADD190FD4142}"/>
                </a:ext>
              </a:extLst>
            </p:cNvPr>
            <p:cNvSpPr/>
            <p:nvPr/>
          </p:nvSpPr>
          <p:spPr>
            <a:xfrm>
              <a:off x="2924731" y="3889705"/>
              <a:ext cx="255911" cy="320154"/>
            </a:xfrm>
            <a:custGeom>
              <a:avLst/>
              <a:gdLst>
                <a:gd name="connsiteX0" fmla="*/ 255911 w 255911"/>
                <a:gd name="connsiteY0" fmla="*/ 0 h 320154"/>
                <a:gd name="connsiteX1" fmla="*/ 15462 w 255911"/>
                <a:gd name="connsiteY1" fmla="*/ 0 h 320154"/>
                <a:gd name="connsiteX2" fmla="*/ 71069 w 255911"/>
                <a:gd name="connsiteY2" fmla="*/ 320154 h 3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911" h="320154">
                  <a:moveTo>
                    <a:pt x="255911" y="0"/>
                  </a:moveTo>
                  <a:lnTo>
                    <a:pt x="15462" y="0"/>
                  </a:lnTo>
                  <a:cubicBezTo>
                    <a:pt x="-17603" y="109511"/>
                    <a:pt x="3013" y="228207"/>
                    <a:pt x="71069" y="320154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70E9D35-B39F-23EC-280E-A7F07C6D9F91}"/>
                </a:ext>
              </a:extLst>
            </p:cNvPr>
            <p:cNvSpPr/>
            <p:nvPr/>
          </p:nvSpPr>
          <p:spPr>
            <a:xfrm>
              <a:off x="3188368" y="4120815"/>
              <a:ext cx="451184" cy="23461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Consolas" panose="020B0609020204030204" pitchFamily="49" charset="0"/>
                </a:rPr>
                <a:t>ICO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9454828-194A-9A24-AF26-CC89345298A0}"/>
              </a:ext>
            </a:extLst>
          </p:cNvPr>
          <p:cNvGrpSpPr/>
          <p:nvPr/>
        </p:nvGrpSpPr>
        <p:grpSpPr>
          <a:xfrm>
            <a:off x="6571679" y="2100262"/>
            <a:ext cx="223841" cy="223839"/>
            <a:chOff x="2930747" y="4829671"/>
            <a:chExt cx="723905" cy="7239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132783-F17E-B542-A839-AA482FACF455}"/>
                </a:ext>
              </a:extLst>
            </p:cNvPr>
            <p:cNvSpPr/>
            <p:nvPr/>
          </p:nvSpPr>
          <p:spPr>
            <a:xfrm>
              <a:off x="2960087" y="4839197"/>
              <a:ext cx="371389" cy="209550"/>
            </a:xfrm>
            <a:custGeom>
              <a:avLst/>
              <a:gdLst>
                <a:gd name="connsiteX0" fmla="*/ 250127 w 371389"/>
                <a:gd name="connsiteY0" fmla="*/ 209550 h 209550"/>
                <a:gd name="connsiteX1" fmla="*/ 371389 w 371389"/>
                <a:gd name="connsiteY1" fmla="*/ 209550 h 209550"/>
                <a:gd name="connsiteX2" fmla="*/ 250422 w 371389"/>
                <a:gd name="connsiteY2" fmla="*/ 0 h 209550"/>
                <a:gd name="connsiteX3" fmla="*/ 0 w 371389"/>
                <a:gd name="connsiteY3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89" h="209550">
                  <a:moveTo>
                    <a:pt x="250127" y="209550"/>
                  </a:moveTo>
                  <a:lnTo>
                    <a:pt x="371389" y="209550"/>
                  </a:lnTo>
                  <a:lnTo>
                    <a:pt x="250422" y="0"/>
                  </a:lnTo>
                  <a:cubicBezTo>
                    <a:pt x="138440" y="26185"/>
                    <a:pt x="45520" y="103941"/>
                    <a:pt x="0" y="20955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BDFDD6-24B6-87BF-4EE9-7294E8662502}"/>
                </a:ext>
              </a:extLst>
            </p:cNvPr>
            <p:cNvSpPr/>
            <p:nvPr/>
          </p:nvSpPr>
          <p:spPr>
            <a:xfrm>
              <a:off x="3250456" y="4829671"/>
              <a:ext cx="306981" cy="324926"/>
            </a:xfrm>
            <a:custGeom>
              <a:avLst/>
              <a:gdLst>
                <a:gd name="connsiteX0" fmla="*/ 163516 w 306981"/>
                <a:gd name="connsiteY0" fmla="*/ 285750 h 324926"/>
                <a:gd name="connsiteX1" fmla="*/ 163297 w 306981"/>
                <a:gd name="connsiteY1" fmla="*/ 285874 h 324926"/>
                <a:gd name="connsiteX2" fmla="*/ 185852 w 306981"/>
                <a:gd name="connsiteY2" fmla="*/ 324926 h 324926"/>
                <a:gd name="connsiteX3" fmla="*/ 306981 w 306981"/>
                <a:gd name="connsiteY3" fmla="*/ 115253 h 324926"/>
                <a:gd name="connsiteX4" fmla="*/ 42243 w 306981"/>
                <a:gd name="connsiteY4" fmla="*/ 0 h 324926"/>
                <a:gd name="connsiteX5" fmla="*/ 0 w 306981"/>
                <a:gd name="connsiteY5" fmla="*/ 2534 h 32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981" h="324926">
                  <a:moveTo>
                    <a:pt x="163516" y="285750"/>
                  </a:moveTo>
                  <a:lnTo>
                    <a:pt x="163297" y="285874"/>
                  </a:lnTo>
                  <a:lnTo>
                    <a:pt x="185852" y="324926"/>
                  </a:lnTo>
                  <a:lnTo>
                    <a:pt x="306981" y="115253"/>
                  </a:lnTo>
                  <a:cubicBezTo>
                    <a:pt x="238618" y="41669"/>
                    <a:pt x="142683" y="-97"/>
                    <a:pt x="42243" y="0"/>
                  </a:cubicBezTo>
                  <a:cubicBezTo>
                    <a:pt x="28125" y="29"/>
                    <a:pt x="14021" y="876"/>
                    <a:pt x="0" y="2534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5E65EA-8CC6-1AFB-E402-0C6B545B7323}"/>
                </a:ext>
              </a:extLst>
            </p:cNvPr>
            <p:cNvSpPr/>
            <p:nvPr/>
          </p:nvSpPr>
          <p:spPr>
            <a:xfrm>
              <a:off x="3398446" y="4976014"/>
              <a:ext cx="256206" cy="320382"/>
            </a:xfrm>
            <a:custGeom>
              <a:avLst/>
              <a:gdLst>
                <a:gd name="connsiteX0" fmla="*/ 0 w 256206"/>
                <a:gd name="connsiteY0" fmla="*/ 320383 h 320382"/>
                <a:gd name="connsiteX1" fmla="*/ 240744 w 256206"/>
                <a:gd name="connsiteY1" fmla="*/ 320383 h 320382"/>
                <a:gd name="connsiteX2" fmla="*/ 184975 w 256206"/>
                <a:gd name="connsiteY2" fmla="*/ 0 h 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206" h="320382">
                  <a:moveTo>
                    <a:pt x="0" y="320383"/>
                  </a:moveTo>
                  <a:lnTo>
                    <a:pt x="240744" y="320383"/>
                  </a:lnTo>
                  <a:cubicBezTo>
                    <a:pt x="273837" y="210777"/>
                    <a:pt x="253157" y="91977"/>
                    <a:pt x="184975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D42DFC1-7C83-0447-9A22-EF58F13E3F66}"/>
                </a:ext>
              </a:extLst>
            </p:cNvPr>
            <p:cNvSpPr/>
            <p:nvPr/>
          </p:nvSpPr>
          <p:spPr>
            <a:xfrm>
              <a:off x="3253923" y="5334497"/>
              <a:ext cx="371379" cy="209550"/>
            </a:xfrm>
            <a:custGeom>
              <a:avLst/>
              <a:gdLst>
                <a:gd name="connsiteX0" fmla="*/ 121263 w 371379"/>
                <a:gd name="connsiteY0" fmla="*/ 0 h 209550"/>
                <a:gd name="connsiteX1" fmla="*/ 0 w 371379"/>
                <a:gd name="connsiteY1" fmla="*/ 0 h 209550"/>
                <a:gd name="connsiteX2" fmla="*/ 120967 w 371379"/>
                <a:gd name="connsiteY2" fmla="*/ 209550 h 209550"/>
                <a:gd name="connsiteX3" fmla="*/ 371380 w 371379"/>
                <a:gd name="connsiteY3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79" h="209550">
                  <a:moveTo>
                    <a:pt x="121263" y="0"/>
                  </a:moveTo>
                  <a:lnTo>
                    <a:pt x="0" y="0"/>
                  </a:lnTo>
                  <a:lnTo>
                    <a:pt x="120967" y="209550"/>
                  </a:lnTo>
                  <a:cubicBezTo>
                    <a:pt x="232947" y="183366"/>
                    <a:pt x="325865" y="105610"/>
                    <a:pt x="37138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3AFE93-79D7-BF3B-1F24-CC83718BD95C}"/>
                </a:ext>
              </a:extLst>
            </p:cNvPr>
            <p:cNvSpPr/>
            <p:nvPr/>
          </p:nvSpPr>
          <p:spPr>
            <a:xfrm>
              <a:off x="3027848" y="5228378"/>
              <a:ext cx="307095" cy="325193"/>
            </a:xfrm>
            <a:custGeom>
              <a:avLst/>
              <a:gdLst>
                <a:gd name="connsiteX0" fmla="*/ 143570 w 307095"/>
                <a:gd name="connsiteY0" fmla="*/ 39443 h 325193"/>
                <a:gd name="connsiteX1" fmla="*/ 143799 w 307095"/>
                <a:gd name="connsiteY1" fmla="*/ 39319 h 325193"/>
                <a:gd name="connsiteX2" fmla="*/ 121091 w 307095"/>
                <a:gd name="connsiteY2" fmla="*/ 0 h 325193"/>
                <a:gd name="connsiteX3" fmla="*/ 0 w 307095"/>
                <a:gd name="connsiteY3" fmla="*/ 209798 h 325193"/>
                <a:gd name="connsiteX4" fmla="*/ 264852 w 307095"/>
                <a:gd name="connsiteY4" fmla="*/ 325193 h 325193"/>
                <a:gd name="connsiteX5" fmla="*/ 307096 w 307095"/>
                <a:gd name="connsiteY5" fmla="*/ 322659 h 32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095" h="325193">
                  <a:moveTo>
                    <a:pt x="143570" y="39443"/>
                  </a:moveTo>
                  <a:lnTo>
                    <a:pt x="143799" y="39319"/>
                  </a:lnTo>
                  <a:lnTo>
                    <a:pt x="121091" y="0"/>
                  </a:lnTo>
                  <a:lnTo>
                    <a:pt x="0" y="209798"/>
                  </a:lnTo>
                  <a:cubicBezTo>
                    <a:pt x="68364" y="283466"/>
                    <a:pt x="164351" y="325287"/>
                    <a:pt x="264852" y="325193"/>
                  </a:cubicBezTo>
                  <a:cubicBezTo>
                    <a:pt x="278970" y="325164"/>
                    <a:pt x="293075" y="324318"/>
                    <a:pt x="307096" y="3226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98C0DFB-F894-4BA8-0008-BB4FA5D1B1BC}"/>
                </a:ext>
              </a:extLst>
            </p:cNvPr>
            <p:cNvSpPr/>
            <p:nvPr/>
          </p:nvSpPr>
          <p:spPr>
            <a:xfrm>
              <a:off x="2930747" y="5086847"/>
              <a:ext cx="255911" cy="320154"/>
            </a:xfrm>
            <a:custGeom>
              <a:avLst/>
              <a:gdLst>
                <a:gd name="connsiteX0" fmla="*/ 255911 w 255911"/>
                <a:gd name="connsiteY0" fmla="*/ 0 h 320154"/>
                <a:gd name="connsiteX1" fmla="*/ 15462 w 255911"/>
                <a:gd name="connsiteY1" fmla="*/ 0 h 320154"/>
                <a:gd name="connsiteX2" fmla="*/ 71069 w 255911"/>
                <a:gd name="connsiteY2" fmla="*/ 320154 h 3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911" h="320154">
                  <a:moveTo>
                    <a:pt x="255911" y="0"/>
                  </a:moveTo>
                  <a:lnTo>
                    <a:pt x="15462" y="0"/>
                  </a:lnTo>
                  <a:cubicBezTo>
                    <a:pt x="-17603" y="109511"/>
                    <a:pt x="3013" y="228207"/>
                    <a:pt x="71069" y="320154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8D0D69C-5FDC-4151-B97B-DACC5D2E421F}"/>
                </a:ext>
              </a:extLst>
            </p:cNvPr>
            <p:cNvSpPr/>
            <p:nvPr/>
          </p:nvSpPr>
          <p:spPr>
            <a:xfrm>
              <a:off x="3194384" y="5317957"/>
              <a:ext cx="451184" cy="234615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b="1" dirty="0">
                  <a:latin typeface="Consolas" panose="020B0609020204030204" pitchFamily="49" charset="0"/>
                </a:rPr>
                <a:t>PNG</a:t>
              </a:r>
            </a:p>
          </p:txBody>
        </p:sp>
      </p:grpSp>
      <p:pic>
        <p:nvPicPr>
          <p:cNvPr id="46" name="Graphic 45" descr="Cursor with solid fill">
            <a:extLst>
              <a:ext uri="{FF2B5EF4-FFF2-40B4-BE49-F238E27FC236}">
                <a16:creationId xmlns:a16="http://schemas.microsoft.com/office/drawing/2014/main" id="{2E82C110-3C1E-1184-99E6-82E2541C76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67428" y="3245647"/>
            <a:ext cx="209544" cy="209544"/>
          </a:xfrm>
          <a:prstGeom prst="rect">
            <a:avLst/>
          </a:prstGeom>
        </p:spPr>
      </p:pic>
      <p:pic>
        <p:nvPicPr>
          <p:cNvPr id="48" name="Graphic 47" descr="Settings with solid fill">
            <a:extLst>
              <a:ext uri="{FF2B5EF4-FFF2-40B4-BE49-F238E27FC236}">
                <a16:creationId xmlns:a16="http://schemas.microsoft.com/office/drawing/2014/main" id="{6491983A-7962-5C1C-3613-BA61950FF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95692" y="3678984"/>
            <a:ext cx="457294" cy="4572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5C9BA62-51C9-F1CD-1E75-10ED961A6C54}"/>
              </a:ext>
            </a:extLst>
          </p:cNvPr>
          <p:cNvSpPr txBox="1"/>
          <p:nvPr/>
        </p:nvSpPr>
        <p:spPr>
          <a:xfrm>
            <a:off x="3529014" y="3586162"/>
            <a:ext cx="285463" cy="153888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SVG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6CCEF3-B3D2-32F0-523C-0D8E60A38562}"/>
              </a:ext>
            </a:extLst>
          </p:cNvPr>
          <p:cNvSpPr txBox="1"/>
          <p:nvPr/>
        </p:nvSpPr>
        <p:spPr>
          <a:xfrm>
            <a:off x="3843339" y="4024311"/>
            <a:ext cx="285464" cy="153888"/>
          </a:xfrm>
          <a:prstGeom prst="rect">
            <a:avLst/>
          </a:prstGeom>
          <a:noFill/>
        </p:spPr>
        <p:txBody>
          <a:bodyPr wrap="none" lIns="36576" tIns="0" rIns="36576" bIns="0" rtlCol="0">
            <a:spAutoFit/>
          </a:bodyPr>
          <a:lstStyle/>
          <a:p>
            <a:pPr algn="r"/>
            <a:r>
              <a:rPr lang="en-US" sz="1000" b="1" dirty="0">
                <a:latin typeface="Consolas" panose="020B0609020204030204" pitchFamily="49" charset="0"/>
              </a:rPr>
              <a:t>ANY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BD5ED-57F1-8BF0-F73E-546D1B9B43F7}"/>
              </a:ext>
            </a:extLst>
          </p:cNvPr>
          <p:cNvSpPr txBox="1"/>
          <p:nvPr/>
        </p:nvSpPr>
        <p:spPr>
          <a:xfrm>
            <a:off x="1821656" y="381952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Abc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86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4796EF-F870-351A-35F5-5B11191CADAB}"/>
              </a:ext>
            </a:extLst>
          </p:cNvPr>
          <p:cNvSpPr/>
          <p:nvPr/>
        </p:nvSpPr>
        <p:spPr>
          <a:xfrm>
            <a:off x="8123320" y="1714501"/>
            <a:ext cx="914400" cy="9144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65449A-CDD0-4E42-D9C9-3AD4FC81275E}"/>
              </a:ext>
            </a:extLst>
          </p:cNvPr>
          <p:cNvGrpSpPr/>
          <p:nvPr/>
        </p:nvGrpSpPr>
        <p:grpSpPr>
          <a:xfrm>
            <a:off x="6118222" y="2539207"/>
            <a:ext cx="263524" cy="263524"/>
            <a:chOff x="2247900" y="4070350"/>
            <a:chExt cx="914400" cy="91440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BB08F4B-FA93-6113-BAFA-80BCBC2D072D}"/>
                </a:ext>
              </a:extLst>
            </p:cNvPr>
            <p:cNvSpPr/>
            <p:nvPr/>
          </p:nvSpPr>
          <p:spPr>
            <a:xfrm>
              <a:off x="2247900" y="4070350"/>
              <a:ext cx="914400" cy="914400"/>
            </a:xfrm>
            <a:prstGeom prst="flowChartConnector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4D106AC-6010-50D0-6308-7588D27CE577}"/>
                </a:ext>
              </a:extLst>
            </p:cNvPr>
            <p:cNvSpPr/>
            <p:nvPr/>
          </p:nvSpPr>
          <p:spPr>
            <a:xfrm rot="5400000">
              <a:off x="2537933" y="4330481"/>
              <a:ext cx="457200" cy="3941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CDC15-1ADA-5394-7061-F77C5E8CDA27}"/>
              </a:ext>
            </a:extLst>
          </p:cNvPr>
          <p:cNvGrpSpPr/>
          <p:nvPr/>
        </p:nvGrpSpPr>
        <p:grpSpPr>
          <a:xfrm>
            <a:off x="6586538" y="2550318"/>
            <a:ext cx="266699" cy="266699"/>
            <a:chOff x="6096000" y="2514600"/>
            <a:chExt cx="914400" cy="91440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E1949489-2AF3-B6BF-CC84-66937A3EF022}"/>
                </a:ext>
              </a:extLst>
            </p:cNvPr>
            <p:cNvSpPr/>
            <p:nvPr/>
          </p:nvSpPr>
          <p:spPr>
            <a:xfrm>
              <a:off x="6096000" y="2514600"/>
              <a:ext cx="914400" cy="914400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668A08-A861-05B2-3393-FA21D8EEA36E}"/>
                </a:ext>
              </a:extLst>
            </p:cNvPr>
            <p:cNvSpPr/>
            <p:nvPr/>
          </p:nvSpPr>
          <p:spPr>
            <a:xfrm>
              <a:off x="6391275" y="2809875"/>
              <a:ext cx="323850" cy="3238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F5D42DB4-0C8F-6F67-9C38-BF2BCBE1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1235" y="2971800"/>
            <a:ext cx="717885" cy="71788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E4188D-04E4-C926-2AF2-7B1F601107B3}"/>
              </a:ext>
            </a:extLst>
          </p:cNvPr>
          <p:cNvSpPr/>
          <p:nvPr/>
        </p:nvSpPr>
        <p:spPr>
          <a:xfrm flipH="1">
            <a:off x="5638800" y="2971800"/>
            <a:ext cx="914400" cy="9143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Unlock with solid fill">
            <a:extLst>
              <a:ext uri="{FF2B5EF4-FFF2-40B4-BE49-F238E27FC236}">
                <a16:creationId xmlns:a16="http://schemas.microsoft.com/office/drawing/2014/main" id="{9C95372F-5802-D956-C84B-8D8FC39C0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930" y="1147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at bubble with solid fill">
            <a:extLst>
              <a:ext uri="{FF2B5EF4-FFF2-40B4-BE49-F238E27FC236}">
                <a16:creationId xmlns:a16="http://schemas.microsoft.com/office/drawing/2014/main" id="{F1A1ED8A-57D6-2A47-33B1-D6892F02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00" y="228600"/>
            <a:ext cx="914400" cy="914400"/>
          </a:xfrm>
          <a:prstGeom prst="rect">
            <a:avLst/>
          </a:prstGeom>
        </p:spPr>
      </p:pic>
      <p:pic>
        <p:nvPicPr>
          <p:cNvPr id="7" name="Graphic 6" descr="Text with solid fill">
            <a:extLst>
              <a:ext uri="{FF2B5EF4-FFF2-40B4-BE49-F238E27FC236}">
                <a16:creationId xmlns:a16="http://schemas.microsoft.com/office/drawing/2014/main" id="{FA9EE31C-FEF1-90BA-9772-373887685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7133" y="228600"/>
            <a:ext cx="914400" cy="914400"/>
          </a:xfrm>
          <a:prstGeom prst="rect">
            <a:avLst/>
          </a:prstGeom>
        </p:spPr>
      </p:pic>
      <p:pic>
        <p:nvPicPr>
          <p:cNvPr id="9" name="Graphic 8" descr="Typewriter with solid fill">
            <a:extLst>
              <a:ext uri="{FF2B5EF4-FFF2-40B4-BE49-F238E27FC236}">
                <a16:creationId xmlns:a16="http://schemas.microsoft.com/office/drawing/2014/main" id="{E19CDD79-66F4-4A27-6121-B1043DD32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0566" y="228600"/>
            <a:ext cx="914400" cy="914400"/>
          </a:xfrm>
          <a:prstGeom prst="rect">
            <a:avLst/>
          </a:prstGeom>
        </p:spPr>
      </p:pic>
      <p:pic>
        <p:nvPicPr>
          <p:cNvPr id="11" name="Graphic 10" descr="Postit Notes 3 with solid fill">
            <a:extLst>
              <a:ext uri="{FF2B5EF4-FFF2-40B4-BE49-F238E27FC236}">
                <a16:creationId xmlns:a16="http://schemas.microsoft.com/office/drawing/2014/main" id="{72125109-B3F0-6617-3CE5-FB941A83D9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3999" y="228600"/>
            <a:ext cx="914400" cy="914400"/>
          </a:xfrm>
          <a:prstGeom prst="rect">
            <a:avLst/>
          </a:prstGeom>
        </p:spPr>
      </p:pic>
      <p:pic>
        <p:nvPicPr>
          <p:cNvPr id="13" name="Graphic 12" descr="Pencil with solid fill">
            <a:extLst>
              <a:ext uri="{FF2B5EF4-FFF2-40B4-BE49-F238E27FC236}">
                <a16:creationId xmlns:a16="http://schemas.microsoft.com/office/drawing/2014/main" id="{2C7D6C9F-4BCD-6548-D87E-81116A9EA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323850"/>
            <a:ext cx="914400" cy="914400"/>
          </a:xfrm>
          <a:prstGeom prst="rect">
            <a:avLst/>
          </a:prstGeom>
        </p:spPr>
      </p:pic>
      <p:pic>
        <p:nvPicPr>
          <p:cNvPr id="15" name="Graphic 14" descr="Cursor with solid fill">
            <a:extLst>
              <a:ext uri="{FF2B5EF4-FFF2-40B4-BE49-F238E27FC236}">
                <a16:creationId xmlns:a16="http://schemas.microsoft.com/office/drawing/2014/main" id="{D497FBFF-F93B-91A6-D85B-F4DAAD71A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60865" y="228600"/>
            <a:ext cx="914400" cy="914400"/>
          </a:xfrm>
          <a:prstGeom prst="rect">
            <a:avLst/>
          </a:prstGeom>
        </p:spPr>
      </p:pic>
      <p:pic>
        <p:nvPicPr>
          <p:cNvPr id="17" name="Graphic 16" descr="Raised hand with solid fill">
            <a:extLst>
              <a:ext uri="{FF2B5EF4-FFF2-40B4-BE49-F238E27FC236}">
                <a16:creationId xmlns:a16="http://schemas.microsoft.com/office/drawing/2014/main" id="{7D6C841F-6495-A36A-E339-20EFAF83E7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34300" y="2286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D7332C-F82E-7F75-48A0-8A4CC5FD57DF}"/>
              </a:ext>
            </a:extLst>
          </p:cNvPr>
          <p:cNvSpPr txBox="1"/>
          <p:nvPr/>
        </p:nvSpPr>
        <p:spPr>
          <a:xfrm>
            <a:off x="5651500" y="311150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Abc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0DD4E-AE75-ABD1-3F47-2FEF22E32A80}"/>
              </a:ext>
            </a:extLst>
          </p:cNvPr>
          <p:cNvSpPr txBox="1"/>
          <p:nvPr/>
        </p:nvSpPr>
        <p:spPr>
          <a:xfrm>
            <a:off x="1250950" y="201295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FFFF00"/>
                </a:highlight>
              </a:rPr>
              <a:t>Abc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3F5AE-6ECC-A644-C648-C45AFE6CFEE0}"/>
              </a:ext>
            </a:extLst>
          </p:cNvPr>
          <p:cNvSpPr txBox="1"/>
          <p:nvPr/>
        </p:nvSpPr>
        <p:spPr>
          <a:xfrm>
            <a:off x="1485900" y="3733800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Abc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001EB2-ED3C-247A-D5F4-1B59C1425775}"/>
              </a:ext>
            </a:extLst>
          </p:cNvPr>
          <p:cNvGrpSpPr/>
          <p:nvPr/>
        </p:nvGrpSpPr>
        <p:grpSpPr>
          <a:xfrm>
            <a:off x="1492250" y="4349750"/>
            <a:ext cx="889987" cy="646331"/>
            <a:chOff x="1492250" y="4349750"/>
            <a:chExt cx="889987" cy="646331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50A048-1C1A-A139-0DDD-8ACCBE9082E5}"/>
                </a:ext>
              </a:extLst>
            </p:cNvPr>
            <p:cNvSpPr txBox="1"/>
            <p:nvPr/>
          </p:nvSpPr>
          <p:spPr>
            <a:xfrm>
              <a:off x="1492250" y="4349750"/>
              <a:ext cx="88998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</a:rPr>
                <a:t>Abc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6A6956-1FBF-D115-D7C0-EC424A4AD174}"/>
                </a:ext>
              </a:extLst>
            </p:cNvPr>
            <p:cNvCxnSpPr>
              <a:cxnSpLocks/>
            </p:cNvCxnSpPr>
            <p:nvPr/>
          </p:nvCxnSpPr>
          <p:spPr>
            <a:xfrm>
              <a:off x="1568450" y="4870450"/>
              <a:ext cx="723900" cy="0"/>
            </a:xfrm>
            <a:prstGeom prst="lin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6FEA1C9-9A05-9305-14B4-2E3D5C4EBBB7}"/>
              </a:ext>
            </a:extLst>
          </p:cNvPr>
          <p:cNvGrpSpPr/>
          <p:nvPr/>
        </p:nvGrpSpPr>
        <p:grpSpPr>
          <a:xfrm>
            <a:off x="1498600" y="5099050"/>
            <a:ext cx="889987" cy="646331"/>
            <a:chOff x="1498600" y="5099050"/>
            <a:chExt cx="889987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D8FB1A-B178-C1F9-B044-94843C146413}"/>
                </a:ext>
              </a:extLst>
            </p:cNvPr>
            <p:cNvSpPr txBox="1"/>
            <p:nvPr/>
          </p:nvSpPr>
          <p:spPr>
            <a:xfrm>
              <a:off x="1498600" y="5099050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</a:rPr>
                <a:t>Abc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F02B9D-2F11-044B-54C9-CCA8C85D4197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5416550"/>
              <a:ext cx="7239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919BCAA-9D89-E5F1-E44E-E8CA20B9A70C}"/>
              </a:ext>
            </a:extLst>
          </p:cNvPr>
          <p:cNvGrpSpPr/>
          <p:nvPr/>
        </p:nvGrpSpPr>
        <p:grpSpPr>
          <a:xfrm>
            <a:off x="3530600" y="4508500"/>
            <a:ext cx="889987" cy="646331"/>
            <a:chOff x="3530600" y="4508500"/>
            <a:chExt cx="88998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2F05DA-10CE-AE87-2552-137A94F60957}"/>
                </a:ext>
              </a:extLst>
            </p:cNvPr>
            <p:cNvSpPr txBox="1"/>
            <p:nvPr/>
          </p:nvSpPr>
          <p:spPr>
            <a:xfrm>
              <a:off x="3530600" y="4508500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</a:rPr>
                <a:t>Abc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1DAFE00-5E57-4DB3-4364-6EB4B3959E6C}"/>
                </a:ext>
              </a:extLst>
            </p:cNvPr>
            <p:cNvSpPr/>
            <p:nvPr/>
          </p:nvSpPr>
          <p:spPr>
            <a:xfrm>
              <a:off x="3822700" y="4972050"/>
              <a:ext cx="154686" cy="13335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2ECEA0C-0FC8-BBDB-970A-C315B4EE247E}"/>
              </a:ext>
            </a:extLst>
          </p:cNvPr>
          <p:cNvGrpSpPr/>
          <p:nvPr/>
        </p:nvGrpSpPr>
        <p:grpSpPr>
          <a:xfrm>
            <a:off x="7346950" y="4895850"/>
            <a:ext cx="894797" cy="798731"/>
            <a:chOff x="7346950" y="4895850"/>
            <a:chExt cx="894797" cy="7987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6FBA27-D47C-5B02-15D8-06A707A3282D}"/>
                </a:ext>
              </a:extLst>
            </p:cNvPr>
            <p:cNvSpPr txBox="1"/>
            <p:nvPr/>
          </p:nvSpPr>
          <p:spPr>
            <a:xfrm>
              <a:off x="7346950" y="5048250"/>
              <a:ext cx="894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</a:rPr>
                <a:t>Aaa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D590E3-AF08-A970-BEDE-AF6995D75A94}"/>
                </a:ext>
              </a:extLst>
            </p:cNvPr>
            <p:cNvSpPr/>
            <p:nvPr/>
          </p:nvSpPr>
          <p:spPr>
            <a:xfrm>
              <a:off x="7696200" y="5143500"/>
              <a:ext cx="482600" cy="41275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Arrow: Rotate right with solid fill">
              <a:extLst>
                <a:ext uri="{FF2B5EF4-FFF2-40B4-BE49-F238E27FC236}">
                  <a16:creationId xmlns:a16="http://schemas.microsoft.com/office/drawing/2014/main" id="{5B83CF19-6CC9-A5FC-2595-88FD1661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94600" y="4895850"/>
              <a:ext cx="469900" cy="4699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78162B5-5E41-2E1E-B8B6-4A0220B472CC}"/>
              </a:ext>
            </a:extLst>
          </p:cNvPr>
          <p:cNvGrpSpPr/>
          <p:nvPr/>
        </p:nvGrpSpPr>
        <p:grpSpPr>
          <a:xfrm>
            <a:off x="2667000" y="2919407"/>
            <a:ext cx="926307" cy="52393"/>
            <a:chOff x="2667000" y="2919407"/>
            <a:chExt cx="926307" cy="5239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DB410A-4FD1-73BF-ABA5-564299826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933700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A533560-1092-032F-3FB9-5B109EB19FF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95576" y="2933700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80328DE-6724-2E59-5762-88B4E84F0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49" y="2933698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4DD743-22AB-5C10-A84C-F0E8291F8B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2725" y="2933698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D216D-E3FE-CC5D-5AF3-F0652D279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1300" y="2931315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BAF06E-A366-E5DD-6CB4-F57C6B43FE8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9876" y="2931315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A2753-900E-4C49-E198-A19EBCD9D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449" y="2931313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1CCF94-9DF5-C90B-DE4C-28CCD0E2DF8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67025" y="2931313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396370-9647-D475-B65A-0DF507507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982" y="2928938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DCC68C-0855-6629-9FC0-C94A73EDF5B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6558" y="2928938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C6BDE8-746E-A8D3-CBD2-3EA70845B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131" y="2928936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062D7A5-3659-C196-1F8C-E87D569565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83707" y="2928936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EBF693-CC6D-26FC-5E54-89CB0C360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2282" y="2926553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98E072-FC6A-3EF2-AFE7-C26DDA4AF7B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858" y="2926553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E38DBE-2B66-9830-34FC-9BF236911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431" y="2926551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0BDE1-0566-89FD-23D1-40C097A5A2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98007" y="2926551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EB2E5A-D05E-63E2-2C94-4FF72F48D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2926556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70C755-6EAA-2D74-EAA2-CF391EEA58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52776" y="2926556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D115B8-60CD-FD86-B688-AAD1C91B1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349" y="2926554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76E751-47BE-463E-E7EF-9790459527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09925" y="2926554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210408-C15E-E0BF-38BA-D58D96D73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500" y="2924171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BB04B1-6497-3B57-3E0B-C72AA3DE4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67076" y="2924171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06709D-2F41-0E85-C7F0-B70F160A9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649" y="2924169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7DC2DEC-8CAB-385E-9469-EB2BCAC5D8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24225" y="2924169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1F89D2-3C02-6629-9279-B1228A29B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5182" y="2921794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1CFBBC2-E0C8-288F-1B40-99519847E79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83758" y="2921794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7E0FFC-2F10-2A9B-D98F-933AA83AA9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331" y="2921792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7A8FC9-3689-D0F8-FB1D-1E604AA4723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40907" y="2921792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504640-EC2E-B981-1DEA-7014E610F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9482" y="2919409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6CC424-0BFB-F452-FE8B-F4459B878E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98058" y="2919409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2A13678-EB20-E5AB-22C3-9EA144959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6631" y="2919407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AB83695-D3D5-822F-838F-33194BBBCF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55207" y="2919407"/>
              <a:ext cx="38100" cy="381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CD19AEE-FC43-93DF-85E2-03320AA34C12}"/>
              </a:ext>
            </a:extLst>
          </p:cNvPr>
          <p:cNvCxnSpPr>
            <a:cxnSpLocks/>
          </p:cNvCxnSpPr>
          <p:nvPr/>
        </p:nvCxnSpPr>
        <p:spPr>
          <a:xfrm flipV="1">
            <a:off x="572753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E0F760-B1E3-E02B-1323-66DACB99CD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4198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EE561DE-D076-2F4A-687F-9E3C8FA3B2DD}"/>
              </a:ext>
            </a:extLst>
          </p:cNvPr>
          <p:cNvCxnSpPr>
            <a:cxnSpLocks/>
          </p:cNvCxnSpPr>
          <p:nvPr/>
        </p:nvCxnSpPr>
        <p:spPr>
          <a:xfrm flipV="1">
            <a:off x="577522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A64AF1-8ACE-9FD9-B174-40E60E5081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8967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4D2696-43AA-F845-7EA8-02E910885338}"/>
              </a:ext>
            </a:extLst>
          </p:cNvPr>
          <p:cNvCxnSpPr>
            <a:cxnSpLocks/>
          </p:cNvCxnSpPr>
          <p:nvPr/>
        </p:nvCxnSpPr>
        <p:spPr>
          <a:xfrm flipV="1">
            <a:off x="582291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C6259C-1E71-1D81-929C-5D77D5BD104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3736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F0B340-57D5-595D-456A-DC5B3C82FDBC}"/>
              </a:ext>
            </a:extLst>
          </p:cNvPr>
          <p:cNvCxnSpPr>
            <a:cxnSpLocks/>
          </p:cNvCxnSpPr>
          <p:nvPr/>
        </p:nvCxnSpPr>
        <p:spPr>
          <a:xfrm flipV="1">
            <a:off x="587060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9A79E5-5E39-D556-0E9A-D17777EE1E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8505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FCE0E5-1D5B-ACE4-0DD3-9DEB36885ED9}"/>
              </a:ext>
            </a:extLst>
          </p:cNvPr>
          <p:cNvCxnSpPr>
            <a:cxnSpLocks/>
          </p:cNvCxnSpPr>
          <p:nvPr/>
        </p:nvCxnSpPr>
        <p:spPr>
          <a:xfrm flipV="1">
            <a:off x="591829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36613E-D442-1053-FFC6-7BE4ED5779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3274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730D9B-0721-50B1-7241-1118E8537C03}"/>
              </a:ext>
            </a:extLst>
          </p:cNvPr>
          <p:cNvCxnSpPr>
            <a:cxnSpLocks/>
          </p:cNvCxnSpPr>
          <p:nvPr/>
        </p:nvCxnSpPr>
        <p:spPr>
          <a:xfrm flipV="1">
            <a:off x="596598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D978567-05D7-86DE-636D-BB48C6E698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8043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6D23017-565B-A3E5-EC4A-29D8A20A8AFE}"/>
              </a:ext>
            </a:extLst>
          </p:cNvPr>
          <p:cNvCxnSpPr>
            <a:cxnSpLocks/>
          </p:cNvCxnSpPr>
          <p:nvPr/>
        </p:nvCxnSpPr>
        <p:spPr>
          <a:xfrm flipV="1">
            <a:off x="601367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B0A14B-D4C1-5460-3160-80CFBE688C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812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6BC89A-AA36-E3E7-50F9-A0887D1EF654}"/>
              </a:ext>
            </a:extLst>
          </p:cNvPr>
          <p:cNvCxnSpPr>
            <a:cxnSpLocks/>
          </p:cNvCxnSpPr>
          <p:nvPr/>
        </p:nvCxnSpPr>
        <p:spPr>
          <a:xfrm flipV="1">
            <a:off x="606136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992860-B6F8-6551-1D38-F2A0B05D9E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581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4F1407-24CB-6CAD-4AED-CCBB65685990}"/>
              </a:ext>
            </a:extLst>
          </p:cNvPr>
          <p:cNvCxnSpPr>
            <a:cxnSpLocks/>
          </p:cNvCxnSpPr>
          <p:nvPr/>
        </p:nvCxnSpPr>
        <p:spPr>
          <a:xfrm flipV="1">
            <a:off x="610905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EF9306-25AA-A2E9-89A4-87FA8C4A31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2350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EE99662-2E24-1344-8A98-6F5D19C87553}"/>
              </a:ext>
            </a:extLst>
          </p:cNvPr>
          <p:cNvCxnSpPr>
            <a:cxnSpLocks/>
          </p:cNvCxnSpPr>
          <p:nvPr/>
        </p:nvCxnSpPr>
        <p:spPr>
          <a:xfrm flipV="1">
            <a:off x="615674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245022-C579-8E88-CE90-2212F79292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119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5F029C-0974-6EC0-042C-A26534F7968E}"/>
              </a:ext>
            </a:extLst>
          </p:cNvPr>
          <p:cNvCxnSpPr>
            <a:cxnSpLocks/>
          </p:cNvCxnSpPr>
          <p:nvPr/>
        </p:nvCxnSpPr>
        <p:spPr>
          <a:xfrm flipV="1">
            <a:off x="620443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DEC989-1FB1-BAFE-97F3-A47F0570A5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1888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D7CBF9A-35E5-2F16-9AEC-807402F0FCA5}"/>
              </a:ext>
            </a:extLst>
          </p:cNvPr>
          <p:cNvCxnSpPr>
            <a:cxnSpLocks/>
          </p:cNvCxnSpPr>
          <p:nvPr/>
        </p:nvCxnSpPr>
        <p:spPr>
          <a:xfrm flipV="1">
            <a:off x="625212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039E353-0146-E366-F6DE-1E49710B2E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657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2053438-CC7E-0BE1-5771-FBB168594F58}"/>
              </a:ext>
            </a:extLst>
          </p:cNvPr>
          <p:cNvCxnSpPr>
            <a:cxnSpLocks/>
          </p:cNvCxnSpPr>
          <p:nvPr/>
        </p:nvCxnSpPr>
        <p:spPr>
          <a:xfrm flipV="1">
            <a:off x="629981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38F0EDC-8834-9ED4-B665-A7119AC84A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1426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4F2EAA2-987F-0F15-1631-74EBC168DA14}"/>
              </a:ext>
            </a:extLst>
          </p:cNvPr>
          <p:cNvCxnSpPr>
            <a:cxnSpLocks/>
          </p:cNvCxnSpPr>
          <p:nvPr/>
        </p:nvCxnSpPr>
        <p:spPr>
          <a:xfrm flipV="1">
            <a:off x="634750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78F1B30-8B31-C032-8B26-9559ABD527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195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5E7542B-105F-54E3-7284-31A2BDAB6746}"/>
              </a:ext>
            </a:extLst>
          </p:cNvPr>
          <p:cNvCxnSpPr>
            <a:cxnSpLocks/>
          </p:cNvCxnSpPr>
          <p:nvPr/>
        </p:nvCxnSpPr>
        <p:spPr>
          <a:xfrm flipV="1">
            <a:off x="639519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C4D5C1-8E1E-318A-9F84-F3A1DC858E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9644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241407-B4F0-6E1C-5708-9FCBE5F44E79}"/>
              </a:ext>
            </a:extLst>
          </p:cNvPr>
          <p:cNvCxnSpPr>
            <a:cxnSpLocks/>
          </p:cNvCxnSpPr>
          <p:nvPr/>
        </p:nvCxnSpPr>
        <p:spPr>
          <a:xfrm flipV="1">
            <a:off x="6442883" y="3621498"/>
            <a:ext cx="31708" cy="50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AAF01C4-469C-9A46-4D9F-A96423DB1F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57328" y="3630893"/>
            <a:ext cx="50496" cy="317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F39F7E1-F959-1A9A-851D-0005EBAA20A4}"/>
              </a:ext>
            </a:extLst>
          </p:cNvPr>
          <p:cNvGrpSpPr/>
          <p:nvPr/>
        </p:nvGrpSpPr>
        <p:grpSpPr>
          <a:xfrm>
            <a:off x="5663213" y="4328319"/>
            <a:ext cx="889987" cy="646331"/>
            <a:chOff x="5663213" y="4328319"/>
            <a:chExt cx="889987" cy="646331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27603D-6F4B-F669-931A-C98352427365}"/>
                </a:ext>
              </a:extLst>
            </p:cNvPr>
            <p:cNvSpPr txBox="1"/>
            <p:nvPr/>
          </p:nvSpPr>
          <p:spPr>
            <a:xfrm>
              <a:off x="5663213" y="4328319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</a:rPr>
                <a:t>Abc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18D798-7A7D-FDEB-9A87-20AD88300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924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6A237C-825C-74A8-E6DD-D1E673564E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5369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ED2A1-F36F-DBD0-0A79-28D6D05D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693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1DDEA25-4E63-18E2-C56C-2F132C96C6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138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7C137F5-BD4E-24D7-4CBC-9C33126FE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62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C56C3-4F30-A64E-0D80-390ED72A9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4907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00CC13-8104-5D70-BCB4-75DEB4596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231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1D93721-BA91-66AB-24DB-AFE80FBBB37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9676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DB751C3-7C42-1B6D-A5E3-B270DE7B5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000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39A3C1C-9762-DD7F-2D4E-2973DD7170D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4445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38DDD75-CED2-241D-B35F-C44B13351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769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1654DF-0F70-8A19-EDE9-3EFC1C0D66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9214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C0BE72-6613-5322-4A39-4A245087D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38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6807B-AF00-C663-CD02-67011F254FB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983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C598B5-01E5-C6E7-6849-5B93CDC45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307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32EE833-5ECA-6A51-C63F-C15BF049F51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752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77A5E93-6596-D368-039A-E0A91249D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76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78639EF-58E5-01B9-E5C5-E1ADE000271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3521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A41A43D-9EC3-40AC-6AE2-D076AFE4D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45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B13F48D-AAA2-1F8C-283B-AFE8A40BB71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8290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2D2D112-B4FC-6994-660B-096A9C708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14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9B7D7C5-65F6-A34C-D5C7-8A8D69D5FF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059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08FFC43-7F6E-7119-255A-5FA19644C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383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5B0F0B-BC64-D568-51AB-BB84CC34A5B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7828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034B15C-0D79-704E-BA64-F3759E8C8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52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19BD134-8ADE-368E-4E6C-DC5FB6FD1D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2597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29960C-54DF-9DAF-64C5-E509E2B5B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921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FF431AB-39DA-ADAC-F77B-526A94FF12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37366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5BA13D6-9EFE-DDA5-9B87-3859E06B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690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E23EDE6-A2BE-E2B7-D455-FFBC076304D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21357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0BA2346-119E-AEC5-644F-871CA4590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596" y="4838317"/>
              <a:ext cx="31708" cy="504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39CCCA-8FA6-2101-3A7F-A41CC68E15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69041" y="4847712"/>
              <a:ext cx="50496" cy="31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E5BF4C9-E266-CCEE-406F-EEF7AC85094E}"/>
              </a:ext>
            </a:extLst>
          </p:cNvPr>
          <p:cNvSpPr/>
          <p:nvPr/>
        </p:nvSpPr>
        <p:spPr>
          <a:xfrm>
            <a:off x="3555332" y="1828800"/>
            <a:ext cx="818147" cy="252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abc</a:t>
            </a:r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F43078-CC18-166C-7B6E-AFE70931C37D}"/>
              </a:ext>
            </a:extLst>
          </p:cNvPr>
          <p:cNvGrpSpPr/>
          <p:nvPr/>
        </p:nvGrpSpPr>
        <p:grpSpPr>
          <a:xfrm>
            <a:off x="6954253" y="2093495"/>
            <a:ext cx="1082841" cy="954107"/>
            <a:chOff x="6954253" y="2093495"/>
            <a:chExt cx="1082841" cy="95410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5A7EFE-584A-97F5-863E-EA6458DEED36}"/>
                </a:ext>
              </a:extLst>
            </p:cNvPr>
            <p:cNvSpPr txBox="1"/>
            <p:nvPr/>
          </p:nvSpPr>
          <p:spPr>
            <a:xfrm>
              <a:off x="6954253" y="2093495"/>
              <a:ext cx="10828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800" dirty="0" err="1">
                  <a:solidFill>
                    <a:schemeClr val="bg1"/>
                  </a:solidFill>
                </a:rPr>
                <a:t>amet</a:t>
              </a:r>
              <a:r>
                <a:rPr lang="en-US" sz="800" dirty="0">
                  <a:solidFill>
                    <a:schemeClr val="bg1"/>
                  </a:solidFill>
                </a:rPr>
                <a:t>, </a:t>
              </a:r>
              <a:r>
                <a:rPr lang="en-US" sz="800" dirty="0" err="1">
                  <a:solidFill>
                    <a:schemeClr val="bg1"/>
                  </a:solidFill>
                </a:rPr>
                <a:t>consectetur</a:t>
              </a:r>
              <a:r>
                <a:rPr lang="en-US" sz="8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800" dirty="0" err="1">
                  <a:solidFill>
                    <a:schemeClr val="bg1"/>
                  </a:solidFill>
                </a:rPr>
                <a:t>adipiscing</a:t>
              </a:r>
              <a:r>
                <a:rPr lang="en-US" sz="800" dirty="0">
                  <a:solidFill>
                    <a:schemeClr val="bg1"/>
                  </a:solidFill>
                </a:rPr>
                <a:t> </a:t>
              </a:r>
              <a:r>
                <a:rPr lang="en-US" sz="800" dirty="0" err="1">
                  <a:solidFill>
                    <a:schemeClr val="bg1"/>
                  </a:solidFill>
                </a:rPr>
                <a:t>elit</a:t>
              </a:r>
              <a:r>
                <a:rPr lang="en-US" sz="800" dirty="0">
                  <a:solidFill>
                    <a:schemeClr val="bg1"/>
                  </a:solidFill>
                </a:rPr>
                <a:t>. </a:t>
              </a:r>
              <a:r>
                <a:rPr lang="en-US" sz="800" dirty="0" err="1">
                  <a:solidFill>
                    <a:schemeClr val="bg1"/>
                  </a:solidFill>
                </a:rPr>
                <a:t>Vivam</a:t>
              </a:r>
              <a:r>
                <a:rPr lang="en-US" sz="800" dirty="0">
                  <a:solidFill>
                    <a:schemeClr val="bg1"/>
                  </a:solidFill>
                </a:rPr>
                <a:t> us </a:t>
              </a:r>
              <a:r>
                <a:rPr lang="en-US" sz="800" dirty="0" err="1">
                  <a:solidFill>
                    <a:schemeClr val="bg1"/>
                  </a:solidFill>
                </a:rPr>
                <a:t>ullamcorper</a:t>
              </a:r>
              <a:r>
                <a:rPr lang="en-US" sz="800" dirty="0">
                  <a:solidFill>
                    <a:schemeClr val="bg1"/>
                  </a:solidFill>
                </a:rPr>
                <a:t> ex </a:t>
              </a:r>
              <a:r>
                <a:rPr lang="en-US" sz="800" dirty="0" err="1">
                  <a:solidFill>
                    <a:schemeClr val="bg1"/>
                  </a:solidFill>
                </a:rPr>
                <a:t>quam</a:t>
              </a:r>
              <a:r>
                <a:rPr lang="en-US" sz="800" dirty="0">
                  <a:solidFill>
                    <a:schemeClr val="bg1"/>
                  </a:solidFill>
                </a:rPr>
                <a:t>,  vel </a:t>
              </a:r>
              <a:r>
                <a:rPr lang="en-US" sz="800" dirty="0" err="1">
                  <a:solidFill>
                    <a:schemeClr val="bg1"/>
                  </a:solidFill>
                </a:rPr>
                <a:t>viverra</a:t>
              </a:r>
              <a:r>
                <a:rPr lang="en-US" sz="800" dirty="0">
                  <a:solidFill>
                    <a:schemeClr val="bg1"/>
                  </a:solidFill>
                </a:rPr>
                <a:t> </a:t>
              </a:r>
              <a:r>
                <a:rPr lang="en-US" sz="800" dirty="0" err="1">
                  <a:solidFill>
                    <a:schemeClr val="bg1"/>
                  </a:solidFill>
                </a:rPr>
                <a:t>odio</a:t>
              </a:r>
              <a:r>
                <a:rPr lang="en-US" sz="800" dirty="0">
                  <a:solidFill>
                    <a:schemeClr val="bg1"/>
                  </a:solidFill>
                </a:rPr>
                <a:t> fermentum </a:t>
              </a:r>
              <a:r>
                <a:rPr lang="en-US" sz="800" dirty="0" err="1">
                  <a:solidFill>
                    <a:schemeClr val="bg1"/>
                  </a:solidFill>
                </a:rPr>
                <a:t>hendrerit</a:t>
              </a:r>
              <a:r>
                <a:rPr lang="en-US" sz="8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9D8A8E8-BEC0-1BA7-2D64-30D897527D1C}"/>
                </a:ext>
              </a:extLst>
            </p:cNvPr>
            <p:cNvSpPr/>
            <p:nvPr/>
          </p:nvSpPr>
          <p:spPr>
            <a:xfrm>
              <a:off x="7002379" y="2099510"/>
              <a:ext cx="992605" cy="938463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9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F4711-091C-AECC-AB21-1869633BCF84}"/>
              </a:ext>
            </a:extLst>
          </p:cNvPr>
          <p:cNvSpPr txBox="1"/>
          <p:nvPr/>
        </p:nvSpPr>
        <p:spPr>
          <a:xfrm>
            <a:off x="535071" y="11797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FFFF00"/>
                </a:highlight>
              </a:rPr>
              <a:t>Abc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AFE20-6C4A-E512-3D93-EBE8BAF0E263}"/>
              </a:ext>
            </a:extLst>
          </p:cNvPr>
          <p:cNvSpPr txBox="1"/>
          <p:nvPr/>
        </p:nvSpPr>
        <p:spPr>
          <a:xfrm>
            <a:off x="571165" y="83385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00FF00"/>
                </a:highlight>
              </a:rPr>
              <a:t>Abc</a:t>
            </a:r>
            <a:endParaRPr lang="en-US" sz="3600" dirty="0">
              <a:highlight>
                <a:srgbClr val="00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E167D-0BE0-85D1-1B1B-F1AEEF200E93}"/>
              </a:ext>
            </a:extLst>
          </p:cNvPr>
          <p:cNvSpPr txBox="1"/>
          <p:nvPr/>
        </p:nvSpPr>
        <p:spPr>
          <a:xfrm>
            <a:off x="553118" y="1633956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00FFFF"/>
                </a:highlight>
              </a:rPr>
              <a:t>Abc</a:t>
            </a:r>
            <a:endParaRPr lang="en-US" sz="3600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631F6-6D94-CEAB-3DA7-9EE342F86F87}"/>
              </a:ext>
            </a:extLst>
          </p:cNvPr>
          <p:cNvSpPr txBox="1"/>
          <p:nvPr/>
        </p:nvSpPr>
        <p:spPr>
          <a:xfrm>
            <a:off x="1569787" y="1652004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FF0000"/>
                </a:highlight>
              </a:rPr>
              <a:t>Abc</a:t>
            </a:r>
            <a:endParaRPr lang="en-US" sz="3600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6F9FB-09A7-7813-61D6-10342F192588}"/>
              </a:ext>
            </a:extLst>
          </p:cNvPr>
          <p:cNvSpPr txBox="1"/>
          <p:nvPr/>
        </p:nvSpPr>
        <p:spPr>
          <a:xfrm>
            <a:off x="1551740" y="84588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FF00FF"/>
                </a:highlight>
              </a:rPr>
              <a:t>Abc</a:t>
            </a:r>
            <a:endParaRPr lang="en-US" sz="3600" dirty="0">
              <a:highlight>
                <a:srgbClr val="FF00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86DBB-DE7F-0F0D-2BA0-DA52810427CC}"/>
              </a:ext>
            </a:extLst>
          </p:cNvPr>
          <p:cNvSpPr txBox="1"/>
          <p:nvPr/>
        </p:nvSpPr>
        <p:spPr>
          <a:xfrm>
            <a:off x="3025607" y="96018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0000FF"/>
                </a:highlight>
              </a:rPr>
              <a:t>Abc</a:t>
            </a:r>
            <a:endParaRPr lang="en-US" sz="3600" dirty="0">
              <a:highlight>
                <a:srgbClr val="0000FF"/>
              </a:highlight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ADCE12CF-EF51-730A-12F2-508A334B5D49}"/>
              </a:ext>
            </a:extLst>
          </p:cNvPr>
          <p:cNvSpPr/>
          <p:nvPr/>
        </p:nvSpPr>
        <p:spPr>
          <a:xfrm>
            <a:off x="4475747" y="2147637"/>
            <a:ext cx="721895" cy="72189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Large paint brush with solid fill">
            <a:extLst>
              <a:ext uri="{FF2B5EF4-FFF2-40B4-BE49-F238E27FC236}">
                <a16:creationId xmlns:a16="http://schemas.microsoft.com/office/drawing/2014/main" id="{02C4D191-16AE-3AFF-DF22-17E616AF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447" y="409074"/>
            <a:ext cx="914400" cy="914400"/>
          </a:xfrm>
          <a:prstGeom prst="rect">
            <a:avLst/>
          </a:prstGeom>
        </p:spPr>
      </p:pic>
      <p:pic>
        <p:nvPicPr>
          <p:cNvPr id="14" name="Graphic 13" descr="Large paint brush with solid fill">
            <a:extLst>
              <a:ext uri="{FF2B5EF4-FFF2-40B4-BE49-F238E27FC236}">
                <a16:creationId xmlns:a16="http://schemas.microsoft.com/office/drawing/2014/main" id="{B70D0243-A23D-BE95-5602-2F57D5F02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525" y="481264"/>
            <a:ext cx="914400" cy="914400"/>
          </a:xfrm>
          <a:prstGeom prst="rect">
            <a:avLst/>
          </a:prstGeom>
        </p:spPr>
      </p:pic>
      <p:pic>
        <p:nvPicPr>
          <p:cNvPr id="15" name="Graphic 14" descr="Large paint brush with solid fill">
            <a:extLst>
              <a:ext uri="{FF2B5EF4-FFF2-40B4-BE49-F238E27FC236}">
                <a16:creationId xmlns:a16="http://schemas.microsoft.com/office/drawing/2014/main" id="{B074D18E-4132-6B18-2F4A-E4A048736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5367" y="1790700"/>
            <a:ext cx="914400" cy="914400"/>
          </a:xfrm>
          <a:prstGeom prst="rect">
            <a:avLst/>
          </a:prstGeom>
        </p:spPr>
      </p:pic>
      <p:pic>
        <p:nvPicPr>
          <p:cNvPr id="16" name="Graphic 15" descr="Large paint brush with solid fill">
            <a:extLst>
              <a:ext uri="{FF2B5EF4-FFF2-40B4-BE49-F238E27FC236}">
                <a16:creationId xmlns:a16="http://schemas.microsoft.com/office/drawing/2014/main" id="{0127A93A-BC1C-9707-93C7-1F89DFD22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8999" y="1790700"/>
            <a:ext cx="914400" cy="914400"/>
          </a:xfrm>
          <a:prstGeom prst="rect">
            <a:avLst/>
          </a:prstGeom>
        </p:spPr>
      </p:pic>
      <p:pic>
        <p:nvPicPr>
          <p:cNvPr id="17" name="Graphic 16" descr="Large paint brush with solid fill">
            <a:extLst>
              <a:ext uri="{FF2B5EF4-FFF2-40B4-BE49-F238E27FC236}">
                <a16:creationId xmlns:a16="http://schemas.microsoft.com/office/drawing/2014/main" id="{019028FA-6816-A1E3-CF31-72EB83222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6327" y="3048000"/>
            <a:ext cx="914400" cy="914400"/>
          </a:xfrm>
          <a:prstGeom prst="rect">
            <a:avLst/>
          </a:prstGeom>
        </p:spPr>
      </p:pic>
      <p:pic>
        <p:nvPicPr>
          <p:cNvPr id="20" name="Graphic 19" descr="Eraser with solid fill">
            <a:extLst>
              <a:ext uri="{FF2B5EF4-FFF2-40B4-BE49-F238E27FC236}">
                <a16:creationId xmlns:a16="http://schemas.microsoft.com/office/drawing/2014/main" id="{D4C18208-F8C1-49D6-466C-9BC0F1255A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45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Boese</dc:creator>
  <cp:lastModifiedBy>Fabio Boese</cp:lastModifiedBy>
  <cp:revision>10</cp:revision>
  <dcterms:created xsi:type="dcterms:W3CDTF">2024-01-31T19:06:55Z</dcterms:created>
  <dcterms:modified xsi:type="dcterms:W3CDTF">2024-02-05T01:10:21Z</dcterms:modified>
</cp:coreProperties>
</file>