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8CBAF-36CA-A7F7-26A7-2F36FFB6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6443E-F51B-203C-EE3A-2C1B6CD82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29AF6-CA86-A2F2-DD38-4BCFCAAE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DEE8-5D7E-46CD-A7AC-5F0AD2492389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2EBE82-7EA4-ECBA-876D-87DD47A0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97D3A9-DDC0-1A91-B748-52901FF8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A0E4-581A-4628-9CD7-CFB2121E1D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29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3114A-A125-D43A-F1D7-80E46090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C08D0F-F47F-70E6-B13E-5C8B4480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CC690-E8BD-83AA-53A9-C8E1C47A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DEE8-5D7E-46CD-A7AC-5F0AD2492389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F5A08F-0200-8790-0A52-E045EF27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10B31-E825-C524-02B2-D3BC9301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A0E4-581A-4628-9CD7-CFB2121E1D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69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61747B-3821-8F14-49A7-5B58C64C0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800C7B-166E-9E4C-0EB0-BBE6056CB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FE2C49-9DCC-E21D-33F4-5337134F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DEE8-5D7E-46CD-A7AC-5F0AD2492389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508C4C-A876-8A9B-ACA3-2ED6A49A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9A84AD-8B8A-D6B2-739E-7208C5ED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A0E4-581A-4628-9CD7-CFB2121E1D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72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45D34-B271-6DD3-9C47-0B7D6D08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BF96A-3083-8044-9E30-4C17167E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C06EB9-4665-1593-46AE-3B852B3C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DEE8-5D7E-46CD-A7AC-5F0AD2492389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A3456-39F4-1C11-2167-C2BC8AEE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453817-5B9B-8C2A-3062-4ABE73DE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A0E4-581A-4628-9CD7-CFB2121E1D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A418A-06C7-1E06-B85A-B8046B5E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C4AD01-F4DF-F423-8690-B836E01C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9D3CE-9A3F-36C1-A34C-478CA173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DEE8-5D7E-46CD-A7AC-5F0AD2492389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328C83-A2D1-2AB8-978D-2F7A4464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0BC37B-46F5-505B-4ED0-C6ED978A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A0E4-581A-4628-9CD7-CFB2121E1D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19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829CC-0B7D-CEB9-3682-8837EE2C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0F426-F363-656E-8121-FAAA65208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429FAF-5093-0855-4A20-939CD0178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6831C6-8FF4-2861-3D8B-93F04491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DEE8-5D7E-46CD-A7AC-5F0AD2492389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2A77A1-B99F-29EA-DF8D-DB2E158B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B5EA3B-CE5B-CA13-F7A5-BC9F5BF4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A0E4-581A-4628-9CD7-CFB2121E1D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8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C12B1-FF40-DC3F-D6D9-16593666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EAF1E2-7BC0-933E-DE67-C656637A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CD0CBA-EB76-C6DD-51F8-1B9120198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C4AD24-1136-81C8-6B8F-49EB32AF8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1AFFFC-6A77-5857-A3EA-731F175CD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D163D6-0E53-87DA-68E2-ACFE594F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DEE8-5D7E-46CD-A7AC-5F0AD2492389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3E3436-570D-862D-9D49-A92841EC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758FFC-2D69-F11A-52F3-78637A54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A0E4-581A-4628-9CD7-CFB2121E1D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9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F84C6-BD3D-8749-3B7D-7A055CB0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F182FC-0A40-A00A-10CD-F57A0C17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DEE8-5D7E-46CD-A7AC-5F0AD2492389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52E1DB-4961-E771-A964-2D35B39E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B8411E-B7CE-C0F4-D321-9FCAA477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A0E4-581A-4628-9CD7-CFB2121E1D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82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21AA7D-77F9-277C-4012-34C68D53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DEE8-5D7E-46CD-A7AC-5F0AD2492389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7CDB00-FE6E-F71A-E867-2DB39456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E3EEFA-7AE7-E393-D117-77523290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A0E4-581A-4628-9CD7-CFB2121E1D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2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B179B-9AE5-C0A9-A656-B564C485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CB8FF-C44C-97B1-ADE2-B1EA0A5A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1B74F9-D030-4593-CE88-6EDE21284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98874A-338F-ECDA-A96B-5D07CC8C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DEE8-5D7E-46CD-A7AC-5F0AD2492389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872770-2B7F-C3BA-61D0-EE5D6F68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A318A0-D7CC-A04E-0FE0-5A192295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A0E4-581A-4628-9CD7-CFB2121E1D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71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10711-1BE9-A983-4B14-BFB095FC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5E1630-43F7-1A0D-256D-86F8CBBDD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3A239C-143C-A102-585D-E23EBF8E4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3F37C0-C9BA-2A59-FFDC-594C30B8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DEE8-5D7E-46CD-A7AC-5F0AD2492389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921D45-D075-7377-276A-3C624377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5227-E6B0-69E3-1450-25FABB91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A0E4-581A-4628-9CD7-CFB2121E1D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8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02B535-E791-5E8C-CC0C-C7353643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1BC954-149A-AAFA-6AE3-5EAC7D531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CCD069-CD41-65FB-7694-2361F8918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CDEE8-5D7E-46CD-A7AC-5F0AD2492389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9B04C5-207D-B7B8-84C1-284EFF7BD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7874E-9DCD-D472-8603-721A659FB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3A0E4-581A-4628-9CD7-CFB2121E1D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24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3075842-72B9-7F5C-11A0-7680A57F25E0}"/>
              </a:ext>
            </a:extLst>
          </p:cNvPr>
          <p:cNvSpPr txBox="1"/>
          <p:nvPr/>
        </p:nvSpPr>
        <p:spPr>
          <a:xfrm>
            <a:off x="1026903" y="255355"/>
            <a:ext cx="368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Rota de Estudos – Engenheiro de TI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336BA4-660E-6292-6444-E519FE28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83" y="291885"/>
            <a:ext cx="525884" cy="296273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1214B39-FF90-7CA2-0A8D-07214D35AB2C}"/>
              </a:ext>
            </a:extLst>
          </p:cNvPr>
          <p:cNvCxnSpPr>
            <a:cxnSpLocks/>
          </p:cNvCxnSpPr>
          <p:nvPr/>
        </p:nvCxnSpPr>
        <p:spPr>
          <a:xfrm>
            <a:off x="392883" y="753034"/>
            <a:ext cx="11406234" cy="0"/>
          </a:xfrm>
          <a:prstGeom prst="line">
            <a:avLst/>
          </a:prstGeom>
          <a:ln w="9525">
            <a:solidFill>
              <a:srgbClr val="FF6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C0588C7A-8719-097F-8ADA-44CEADF4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19953"/>
              </p:ext>
            </p:extLst>
          </p:nvPr>
        </p:nvGraphicFramePr>
        <p:xfrm>
          <a:off x="392882" y="889994"/>
          <a:ext cx="11589385" cy="32531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3111">
                  <a:extLst>
                    <a:ext uri="{9D8B030D-6E8A-4147-A177-3AD203B41FA5}">
                      <a16:colId xmlns:a16="http://schemas.microsoft.com/office/drawing/2014/main" val="705145327"/>
                    </a:ext>
                  </a:extLst>
                </a:gridCol>
                <a:gridCol w="1182624">
                  <a:extLst>
                    <a:ext uri="{9D8B030D-6E8A-4147-A177-3AD203B41FA5}">
                      <a16:colId xmlns:a16="http://schemas.microsoft.com/office/drawing/2014/main" val="2727839175"/>
                    </a:ext>
                  </a:extLst>
                </a:gridCol>
                <a:gridCol w="999474">
                  <a:extLst>
                    <a:ext uri="{9D8B030D-6E8A-4147-A177-3AD203B41FA5}">
                      <a16:colId xmlns:a16="http://schemas.microsoft.com/office/drawing/2014/main" val="4230882607"/>
                    </a:ext>
                  </a:extLst>
                </a:gridCol>
                <a:gridCol w="999474">
                  <a:extLst>
                    <a:ext uri="{9D8B030D-6E8A-4147-A177-3AD203B41FA5}">
                      <a16:colId xmlns:a16="http://schemas.microsoft.com/office/drawing/2014/main" val="3636557149"/>
                    </a:ext>
                  </a:extLst>
                </a:gridCol>
                <a:gridCol w="6974702">
                  <a:extLst>
                    <a:ext uri="{9D8B030D-6E8A-4147-A177-3AD203B41FA5}">
                      <a16:colId xmlns:a16="http://schemas.microsoft.com/office/drawing/2014/main" val="3718356454"/>
                    </a:ext>
                  </a:extLst>
                </a:gridCol>
              </a:tblGrid>
              <a:tr h="294839"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Ferramenta</a:t>
                      </a:r>
                    </a:p>
                  </a:txBody>
                  <a:tcPr>
                    <a:solidFill>
                      <a:srgbClr val="FF6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Prioridade</a:t>
                      </a:r>
                    </a:p>
                  </a:txBody>
                  <a:tcPr>
                    <a:solidFill>
                      <a:srgbClr val="FF6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Quando</a:t>
                      </a:r>
                    </a:p>
                  </a:txBody>
                  <a:tcPr>
                    <a:solidFill>
                      <a:srgbClr val="FF6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Check</a:t>
                      </a:r>
                    </a:p>
                  </a:txBody>
                  <a:tcPr>
                    <a:solidFill>
                      <a:srgbClr val="FF62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Descrição</a:t>
                      </a:r>
                    </a:p>
                  </a:txBody>
                  <a:tcPr>
                    <a:solidFill>
                      <a:srgbClr val="FF6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555565"/>
                  </a:ext>
                </a:extLst>
              </a:tr>
              <a:tr h="294839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GitHub </a:t>
                      </a:r>
                      <a:r>
                        <a:rPr lang="pt-BR" sz="1200" dirty="0" err="1"/>
                        <a:t>Actions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54644"/>
                  </a:ext>
                </a:extLst>
              </a:tr>
              <a:tr h="294839"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Terraform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24553"/>
                  </a:ext>
                </a:extLst>
              </a:tr>
              <a:tr h="294839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PySpark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570349"/>
                  </a:ext>
                </a:extLst>
              </a:tr>
              <a:tr h="294839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09081"/>
                  </a:ext>
                </a:extLst>
              </a:tr>
              <a:tr h="294839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AWS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16/03/24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Certificação Cloud </a:t>
                      </a:r>
                      <a:r>
                        <a:rPr lang="pt-BR" sz="1200" dirty="0" err="1"/>
                        <a:t>Practitioner</a:t>
                      </a:r>
                      <a:r>
                        <a:rPr lang="pt-BR" sz="1200" dirty="0"/>
                        <a:t> com os conceitos gerais da AWS (agendado)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825440"/>
                  </a:ext>
                </a:extLst>
              </a:tr>
              <a:tr h="294839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AWS </a:t>
                      </a:r>
                      <a:r>
                        <a:rPr lang="pt-BR" sz="1200" dirty="0" err="1"/>
                        <a:t>Glue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098141"/>
                  </a:ext>
                </a:extLst>
              </a:tr>
              <a:tr h="294839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AWS Athena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313179"/>
                  </a:ext>
                </a:extLst>
              </a:tr>
              <a:tr h="294839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Metodologia Ágil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86847"/>
                  </a:ext>
                </a:extLst>
              </a:tr>
              <a:tr h="294839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Negócios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94906"/>
                  </a:ext>
                </a:extLst>
              </a:tr>
              <a:tr h="294839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Data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Curso/certificação da </a:t>
                      </a:r>
                      <a:r>
                        <a:rPr lang="pt-BR" sz="1200" dirty="0" err="1"/>
                        <a:t>IOX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027930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C7102B-193C-DB41-A7B4-4C7340778BE2}"/>
              </a:ext>
            </a:extLst>
          </p:cNvPr>
          <p:cNvSpPr txBox="1"/>
          <p:nvPr/>
        </p:nvSpPr>
        <p:spPr>
          <a:xfrm>
            <a:off x="392882" y="4203174"/>
            <a:ext cx="5801396" cy="228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/>
              <a:t>Como: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Cursos na Udemy/</a:t>
            </a:r>
            <a:r>
              <a:rPr lang="pt-BR" sz="1200" dirty="0" err="1"/>
              <a:t>IOX</a:t>
            </a:r>
            <a:endParaRPr lang="pt-BR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Certificações: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AWS Cloud </a:t>
            </a:r>
            <a:r>
              <a:rPr lang="pt-BR" sz="1200" dirty="0" err="1"/>
              <a:t>Practitioner</a:t>
            </a:r>
            <a:r>
              <a:rPr lang="pt-BR" sz="1200" dirty="0"/>
              <a:t> (</a:t>
            </a:r>
            <a:r>
              <a:rPr lang="pt-BR" sz="1200" dirty="0" err="1"/>
              <a:t>CLF-C02</a:t>
            </a:r>
            <a:r>
              <a:rPr lang="pt-BR" sz="1200" dirty="0"/>
              <a:t>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 err="1"/>
              <a:t>HashiCorp</a:t>
            </a:r>
            <a:r>
              <a:rPr lang="pt-BR" sz="1200" dirty="0"/>
              <a:t> Cloud Engineer </a:t>
            </a:r>
            <a:r>
              <a:rPr lang="pt-BR" sz="1200" dirty="0" err="1"/>
              <a:t>Certification</a:t>
            </a:r>
            <a:r>
              <a:rPr lang="pt-BR" sz="1200" dirty="0"/>
              <a:t> (</a:t>
            </a:r>
            <a:r>
              <a:rPr lang="pt-BR" sz="1200" dirty="0" err="1"/>
              <a:t>Terraform</a:t>
            </a:r>
            <a:r>
              <a:rPr lang="pt-BR" sz="1200" dirty="0"/>
              <a:t> </a:t>
            </a:r>
            <a:r>
              <a:rPr lang="pt-BR" sz="1200" dirty="0" err="1"/>
              <a:t>Associate</a:t>
            </a:r>
            <a:r>
              <a:rPr lang="pt-BR" sz="1200" dirty="0"/>
              <a:t> 003)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Revisão de códigos, leitura de documentação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Conceitos de negócios (Resoluções CMN e BCB)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Faculdade/Pós ????</a:t>
            </a:r>
          </a:p>
        </p:txBody>
      </p:sp>
    </p:spTree>
    <p:extLst>
      <p:ext uri="{BB962C8B-B14F-4D97-AF65-F5344CB8AC3E}">
        <p14:creationId xmlns:p14="http://schemas.microsoft.com/office/powerpoint/2010/main" val="3359415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Bragato</dc:creator>
  <cp:lastModifiedBy>Fábio Bragato</cp:lastModifiedBy>
  <cp:revision>2</cp:revision>
  <dcterms:created xsi:type="dcterms:W3CDTF">2024-03-11T01:28:11Z</dcterms:created>
  <dcterms:modified xsi:type="dcterms:W3CDTF">2024-03-11T02:06:16Z</dcterms:modified>
</cp:coreProperties>
</file>