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72" r:id="rId4"/>
    <p:sldId id="260" r:id="rId5"/>
    <p:sldId id="273" r:id="rId6"/>
    <p:sldId id="264" r:id="rId7"/>
    <p:sldId id="263" r:id="rId8"/>
    <p:sldId id="274" r:id="rId9"/>
    <p:sldId id="27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ANDRES CASTAÑO USUGA" userId="7a521a48-ebd6-4a4d-b085-2953beb91cbf" providerId="ADAL" clId="{D6975FFC-51FF-4E3C-9704-1F8A5414FE83}"/>
    <pc:docChg chg="modSld">
      <pc:chgData name="FABIAN ANDRES CASTAÑO USUGA" userId="7a521a48-ebd6-4a4d-b085-2953beb91cbf" providerId="ADAL" clId="{D6975FFC-51FF-4E3C-9704-1F8A5414FE83}" dt="2022-06-06T23:08:39.920" v="1" actId="14100"/>
      <pc:docMkLst>
        <pc:docMk/>
      </pc:docMkLst>
      <pc:sldChg chg="modSp mod">
        <pc:chgData name="FABIAN ANDRES CASTAÑO USUGA" userId="7a521a48-ebd6-4a4d-b085-2953beb91cbf" providerId="ADAL" clId="{D6975FFC-51FF-4E3C-9704-1F8A5414FE83}" dt="2022-06-06T23:08:39.920" v="1" actId="14100"/>
        <pc:sldMkLst>
          <pc:docMk/>
          <pc:sldMk cId="3447133973" sldId="256"/>
        </pc:sldMkLst>
        <pc:spChg chg="mod">
          <ac:chgData name="FABIAN ANDRES CASTAÑO USUGA" userId="7a521a48-ebd6-4a4d-b085-2953beb91cbf" providerId="ADAL" clId="{D6975FFC-51FF-4E3C-9704-1F8A5414FE83}" dt="2022-06-06T23:08:39.920" v="1" actId="14100"/>
          <ac:spMkLst>
            <pc:docMk/>
            <pc:sldMk cId="3447133973" sldId="256"/>
            <ac:spMk id="2" creationId="{F451AE86-6C6D-4612-9673-F5DD54D58E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20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3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E90F5971-BED4-4FD9-9936-F777F66D8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3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5" name="Rectangle 1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1AE86-6C6D-4612-9673-F5DD54D58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043" y="727626"/>
            <a:ext cx="4730830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cap="none" spc="0" dirty="0"/>
              <a:t>INSTRUMENTACIÓN CIENTÍFICA APLICADA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6F5AE-CFBE-47FF-934C-2F9EE270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Profesor: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Fabian Andres Castaño Usuga</a:t>
            </a:r>
          </a:p>
        </p:txBody>
      </p:sp>
    </p:spTree>
    <p:extLst>
      <p:ext uri="{BB962C8B-B14F-4D97-AF65-F5344CB8AC3E}">
        <p14:creationId xmlns:p14="http://schemas.microsoft.com/office/powerpoint/2010/main" val="34471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19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1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09739-7992-49EE-B689-2256FD59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5800" cap="all" spc="-100" dirty="0">
                <a:solidFill>
                  <a:schemeClr val="tx1"/>
                </a:solidFill>
              </a:rPr>
              <a:t>CONVERSIÓN ANALÓGICO-DIGITAL</a:t>
            </a:r>
          </a:p>
        </p:txBody>
      </p:sp>
      <p:cxnSp>
        <p:nvCxnSpPr>
          <p:cNvPr id="42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E556D-4F27-4575-805F-64A33206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CO" sz="2600"/>
              <a:t>Digitalización de una señal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636A-17AE-4124-9F74-037E0D0C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Proceso mediante el cual se transforma una señal de voltaje a una forma digital la cual puede ser interpretada por los sistemas digitales para la toma de decisiones.</a:t>
            </a:r>
          </a:p>
          <a:p>
            <a:endParaRPr lang="es-CO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7B4C51-2E30-4E09-B0A5-CA98AA06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99942"/>
            <a:ext cx="7237877" cy="46865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BF925B0-2956-4554-BF04-04143622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312" y="1333500"/>
            <a:ext cx="7223987" cy="445296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95F050-3EF9-4129-8DE8-112369C0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500" y="1099943"/>
            <a:ext cx="7229799" cy="468872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41C9DF4-97A2-4EC5-9E43-956AAB84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543" y="1097739"/>
            <a:ext cx="7259756" cy="468872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294D504-CA7F-41AF-A61E-76FC049D0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138" y="1095534"/>
            <a:ext cx="7243161" cy="469093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81F540B-7224-4FB2-9843-A4BE6646A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36" y="1095535"/>
            <a:ext cx="7223263" cy="469093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66C8344-6A8D-491A-AE81-C40556260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7500" y="1093553"/>
            <a:ext cx="7229799" cy="469291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28676F1-F3D1-4FDE-8D39-B8F1BF96B3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1081" y="1097738"/>
            <a:ext cx="7246218" cy="468872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6CA51F2-1AD6-411F-B3F7-26B7D6398D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1081" y="1093554"/>
            <a:ext cx="7246218" cy="46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8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E556D-4F27-4575-805F-64A33206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s-CO" sz="2800"/>
              <a:t>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636A-17AE-4124-9F74-037E0D0C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r>
              <a:rPr lang="es-E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s-C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a resolución de un conversor analógico a digital o ADC hace referencia a la mínima escala de voltaje que es capaz de identificar el conversor,</a:t>
            </a:r>
          </a:p>
          <a:p>
            <a:r>
              <a:rPr lang="es-CO" sz="1400">
                <a:solidFill>
                  <a:schemeClr val="tx1">
                    <a:lumMod val="85000"/>
                    <a:lumOff val="15000"/>
                  </a:schemeClr>
                </a:solidFill>
              </a:rPr>
              <a:t>Este depende de los voltajes de referencia y de la cantidad de bits que contiene el conversor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B54BE2-19F6-442B-8305-E01184E0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99942"/>
            <a:ext cx="7237877" cy="46865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5BB74B5-28BD-40F3-AD32-2978E50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099" y="1099942"/>
            <a:ext cx="7211200" cy="46914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7AEF23-AEA0-435B-812C-17C39DD67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00" y="1102415"/>
            <a:ext cx="7226400" cy="46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6E92D59-FD1B-47BC-9D02-0F3B959A6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92AE646-CC19-4A1F-900B-E512D06A7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F834-34CB-4787-920F-CD1E1B8B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E556D-4F27-4575-805F-64A33206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>
            <a:normAutofit/>
          </a:bodyPr>
          <a:lstStyle/>
          <a:p>
            <a:r>
              <a:rPr lang="es-CO"/>
              <a:t>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0636A-17AE-4124-9F74-037E0D0C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14" y="727823"/>
            <a:ext cx="6927842" cy="3072900"/>
          </a:xfrm>
        </p:spPr>
        <p:txBody>
          <a:bodyPr>
            <a:normAutofit/>
          </a:bodyPr>
          <a:lstStyle/>
          <a:p>
            <a:r>
              <a:rPr lang="es-ES"/>
              <a:t>L</a:t>
            </a:r>
            <a:r>
              <a:rPr lang="es-CO"/>
              <a:t>a resolución de un conversor analógico a digital o ADC hace referencia a la mínima escala de voltaje que es capaz de identificar el conversor,</a:t>
            </a:r>
          </a:p>
          <a:p>
            <a:r>
              <a:rPr lang="es-CO"/>
              <a:t>Este depende de los voltajes de referencia y de la cantidad de bits que contiene el conversor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0594C4-D4B8-46B6-865B-3576913D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48" y="2195213"/>
            <a:ext cx="8166292" cy="33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809739-7992-49EE-B689-2256FD59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>
                <a:solidFill>
                  <a:schemeClr val="bg1"/>
                </a:solidFill>
              </a:rPr>
              <a:t>Conversión por comparación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9FFCA980-9FC2-4B4A-9C0F-4203E6AD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570" y="1458227"/>
            <a:ext cx="6202238" cy="39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37CE8-B8A3-46AB-B7CC-4CEF12E3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28" y="384873"/>
            <a:ext cx="9969344" cy="3738503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5B52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30AA3-0CAB-4AF8-83C0-3A5077A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s-CO" sz="4400">
                <a:solidFill>
                  <a:schemeClr val="tx1"/>
                </a:solidFill>
              </a:rPr>
              <a:t>Sensor LM35, temperatura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4E7530-0AC0-4AC9-9466-BA672DD0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9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30AA3-0CAB-4AF8-83C0-3A5077A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3567774"/>
            <a:ext cx="4602152" cy="939074"/>
          </a:xfrm>
        </p:spPr>
        <p:txBody>
          <a:bodyPr>
            <a:normAutofit/>
          </a:bodyPr>
          <a:lstStyle/>
          <a:p>
            <a:r>
              <a:rPr lang="es-CO" sz="3000"/>
              <a:t>Sensor LM35, temperatura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BCC881-0244-4B49-874E-478A23E3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1" y="253548"/>
            <a:ext cx="5060992" cy="2479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7437CE8-B8A3-46AB-B7CC-4CEF12E3C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614"/>
          <a:stretch/>
        </p:blipFill>
        <p:spPr>
          <a:xfrm>
            <a:off x="7315404" y="564693"/>
            <a:ext cx="3695787" cy="2864298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E4E7530-0AC0-4AC9-9466-BA672DD0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>
            <a:normAutofit/>
          </a:bodyPr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329DF7-34B4-4091-A09F-4B1369F4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11" y="2733434"/>
            <a:ext cx="6010831" cy="38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ABEE0F-95EF-439C-A14B-D678E418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60" y="259492"/>
            <a:ext cx="8115743" cy="38346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30AA3-0CAB-4AF8-83C0-3A5077AC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Sensor LM35, temperatura</a:t>
            </a:r>
          </a:p>
        </p:txBody>
      </p:sp>
    </p:spTree>
    <p:extLst>
      <p:ext uri="{BB962C8B-B14F-4D97-AF65-F5344CB8AC3E}">
        <p14:creationId xmlns:p14="http://schemas.microsoft.com/office/powerpoint/2010/main" val="401205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55B520"/>
      </a:accent1>
      <a:accent2>
        <a:srgbClr val="8AAE13"/>
      </a:accent2>
      <a:accent3>
        <a:srgbClr val="BB9E21"/>
      </a:accent3>
      <a:accent4>
        <a:srgbClr val="D56217"/>
      </a:accent4>
      <a:accent5>
        <a:srgbClr val="E7292D"/>
      </a:accent5>
      <a:accent6>
        <a:srgbClr val="D5176A"/>
      </a:accent6>
      <a:hlink>
        <a:srgbClr val="C05543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Avenir Next LT Pro</vt:lpstr>
      <vt:lpstr>Avenir Next LT Pro Light</vt:lpstr>
      <vt:lpstr>Garamond</vt:lpstr>
      <vt:lpstr>SavonVTI</vt:lpstr>
      <vt:lpstr>INSTRUMENTACIÓN CIENTÍFICA APLICADA</vt:lpstr>
      <vt:lpstr>CONVERSIÓN ANALÓGICO-DIGITAL</vt:lpstr>
      <vt:lpstr>Digitalización de una señal</vt:lpstr>
      <vt:lpstr>Resolución</vt:lpstr>
      <vt:lpstr>Resolución</vt:lpstr>
      <vt:lpstr>Conversión por comparación</vt:lpstr>
      <vt:lpstr>Sensor LM35, temperatura</vt:lpstr>
      <vt:lpstr>Sensor LM35, temperatura</vt:lpstr>
      <vt:lpstr>Sensor LM35, temperatura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ENSAMBLE DE DISPOSITIVOS BIOMÉDICOS</dc:title>
  <dc:creator>FABIAN ANDRES CASTAÑO USUGA</dc:creator>
  <cp:lastModifiedBy>FABIAN ANDRES CASTAÑO USUGA</cp:lastModifiedBy>
  <cp:revision>1</cp:revision>
  <dcterms:created xsi:type="dcterms:W3CDTF">2020-09-15T01:53:30Z</dcterms:created>
  <dcterms:modified xsi:type="dcterms:W3CDTF">2022-06-06T23:08:43Z</dcterms:modified>
</cp:coreProperties>
</file>