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5"/>
  </p:notesMasterIdLst>
  <p:handoutMasterIdLst>
    <p:handoutMasterId r:id="rId6"/>
  </p:handoutMasterIdLst>
  <p:sldIdLst>
    <p:sldId id="256" r:id="rId3"/>
    <p:sldId id="258" r:id="rId4"/>
  </p:sldIdLst>
  <p:sldSz cx="9144000" cy="5143500" type="screen16x9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444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774DA-5E7A-4E8E-9D7E-8A8FDC2213D4}" type="datetimeFigureOut">
              <a:rPr lang="pt-PT" smtClean="0"/>
              <a:t>23-01-2017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E2096-22CA-4FA4-A437-FE0AA9D1950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3040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A8C7F-B61F-4F96-990B-EDC6C319C29A}" type="datetimeFigureOut">
              <a:rPr lang="pt-PT" smtClean="0"/>
              <a:t>23-01-2017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4DC13-8086-457A-8A9F-EEE18A3C9FD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619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280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68A2-DF16-4934-A34C-AA80396E6A53}" type="datetime1">
              <a:rPr lang="pt-PT" smtClean="0"/>
              <a:t>23-01-2017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POLITÉCNICO DE LEIRIA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14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C927-E5F3-4086-A648-4C4C56843793}" type="datetime1">
              <a:rPr lang="pt-PT" smtClean="0"/>
              <a:t>23-01-2017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POLITÉCNICO DE LEIRIA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7077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23-01-2017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7933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23-01-2017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2695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23-01-2017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6545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23-01-2017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048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23-01-2017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172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23-01-2017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1373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23-01-2017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7476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23-01-2017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900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472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23-01-2017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5140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23-01-2017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8663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23-01-2017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239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E6BE-7169-4F30-B02D-127E17EFE7BD}" type="datetime1">
              <a:rPr lang="pt-PT" smtClean="0"/>
              <a:t>23-01-2017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POLITÉCNICO DE LEIRIA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5471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75F6-5FDA-4ECF-8E58-4C28CD304AB8}" type="datetime1">
              <a:rPr lang="pt-PT" smtClean="0"/>
              <a:t>23-01-2017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POLITÉCNICO DE LEIRIA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2159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54FD-F9EA-41F0-B432-C6B1E12C5B73}" type="datetime1">
              <a:rPr lang="pt-PT" smtClean="0"/>
              <a:t>23-01-2017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POLITÉCNICO DE LEIRIA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206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741E-6575-4855-A7C9-3E36F1663D6A}" type="datetime1">
              <a:rPr lang="pt-PT" smtClean="0"/>
              <a:t>23-01-2017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POLITÉCNICO DE LEIRIA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708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02DA-691F-499F-BD19-21E24581B95D}" type="datetime1">
              <a:rPr lang="pt-PT" smtClean="0"/>
              <a:t>23-01-2017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POLITÉCNICO DE LEIRIA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298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3301-41D7-48A1-82E3-854CFFE1DCBD}" type="datetime1">
              <a:rPr lang="pt-PT" smtClean="0"/>
              <a:t>23-01-2017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POLITÉCNICO DE LEIRIA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113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A2E2-E3D6-44B5-90B2-C5C9BC1DB37F}" type="datetime1">
              <a:rPr lang="pt-PT" smtClean="0"/>
              <a:t>23-01-2017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POLITÉCNICO DE LEIRIA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446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6DE56-D669-499F-9E2A-D55F52CC8B5D}" type="datetime1">
              <a:rPr lang="pt-PT" smtClean="0"/>
              <a:t>23-01-2017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smtClean="0"/>
              <a:t>POLITÉCNICO DE LEIRIA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236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D1F6B-DEBF-4E8C-A34C-A26C9DE8A19D}" type="datetimeFigureOut">
              <a:rPr lang="pt-PT" smtClean="0"/>
              <a:t>23-01-2017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640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ângulo 13"/>
          <p:cNvSpPr/>
          <p:nvPr/>
        </p:nvSpPr>
        <p:spPr>
          <a:xfrm flipV="1">
            <a:off x="0" y="0"/>
            <a:ext cx="9144000" cy="8087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ctângulo 3"/>
          <p:cNvSpPr/>
          <p:nvPr/>
        </p:nvSpPr>
        <p:spPr>
          <a:xfrm flipV="1">
            <a:off x="0" y="4840002"/>
            <a:ext cx="9144000" cy="303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685800" y="1597819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pt-PT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FAÇA CLIQUE PARA </a:t>
            </a:r>
            <a:br>
              <a:rPr lang="pt-PT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PT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ADICIONAR TÍTULO</a:t>
            </a:r>
            <a:endParaRPr lang="pt-PT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indent="0" algn="ctr">
              <a:buNone/>
            </a:pPr>
            <a:r>
              <a:rPr lang="pt-P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Adicionar um subtítulo</a:t>
            </a:r>
            <a:endParaRPr lang="pt-P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4294967295"/>
          </p:nvPr>
        </p:nvSpPr>
        <p:spPr>
          <a:xfrm>
            <a:off x="350168" y="4840002"/>
            <a:ext cx="2133600" cy="273844"/>
          </a:xfrm>
        </p:spPr>
        <p:txBody>
          <a:bodyPr/>
          <a:lstStyle/>
          <a:p>
            <a:fld id="{C2DE1785-620F-4DE8-A7D0-6CC8413DFAC9}" type="datetime1"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t>23-01-2017</a:t>
            </a:fld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Marcador de Posição do Rodapé 6"/>
          <p:cNvSpPr>
            <a:spLocks noGrp="1"/>
          </p:cNvSpPr>
          <p:nvPr>
            <p:ph type="ftr" sz="quarter" idx="4294967295"/>
          </p:nvPr>
        </p:nvSpPr>
        <p:spPr>
          <a:xfrm>
            <a:off x="3124200" y="4840002"/>
            <a:ext cx="2895600" cy="273844"/>
          </a:xfrm>
        </p:spPr>
        <p:txBody>
          <a:bodyPr/>
          <a:lstStyle/>
          <a:p>
            <a:r>
              <a:rPr lang="pt-PT" sz="800" b="1" dirty="0" smtClean="0">
                <a:solidFill>
                  <a:schemeClr val="bg1">
                    <a:lumMod val="95000"/>
                  </a:schemeClr>
                </a:solidFill>
              </a:rPr>
              <a:t>POLITÉCNICO DE LEIRIA</a:t>
            </a:r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" name="Conexão recta 9"/>
          <p:cNvCxnSpPr/>
          <p:nvPr/>
        </p:nvCxnSpPr>
        <p:spPr>
          <a:xfrm>
            <a:off x="3887924" y="2787774"/>
            <a:ext cx="136815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 descr="Logótipo do Politécnico de Leir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-92546"/>
            <a:ext cx="2514605" cy="99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33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FAÇA CLIQUE PARA ADICIONAR TÍTULO</a:t>
            </a:r>
            <a:endParaRPr lang="pt-PT" sz="32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48733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FAÇA CLIQUE PARA ADICIONAR TÍTULO . </a:t>
            </a:r>
            <a:r>
              <a:rPr lang="pt-PT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ADICIONAR UM SUBTÍTULO</a:t>
            </a: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28130" y="1113588"/>
            <a:ext cx="80323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  <a:buFont typeface="Calibri" pitchFamily="34" charset="0"/>
              <a:buChar char="•"/>
            </a:pP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Lorem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ipsum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dolor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sit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amet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consectetur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adipiscing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elit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  <a:buFont typeface="Calibri" pitchFamily="34" charset="0"/>
              <a:buChar char="•"/>
            </a:pP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Sed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lectus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et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tellus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varius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mattis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vel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molestie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ante.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  <a:buFont typeface="Calibri" pitchFamily="34" charset="0"/>
              <a:buChar char="•"/>
            </a:pP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Vestibulum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malesuada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enim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sed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efficitur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sagittis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  <a:buFont typeface="Calibri" pitchFamily="34" charset="0"/>
              <a:buChar char="•"/>
            </a:pP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Curabitur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cursus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tellus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vitae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vehicula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varius</a:t>
            </a: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pt-PT" dirty="0"/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800" b="1" dirty="0"/>
          </a:p>
        </p:txBody>
      </p:sp>
      <p:sp>
        <p:nvSpPr>
          <p:cNvPr id="20" name="Rectângulo 19"/>
          <p:cNvSpPr/>
          <p:nvPr/>
        </p:nvSpPr>
        <p:spPr>
          <a:xfrm flipV="1">
            <a:off x="0" y="4840002"/>
            <a:ext cx="9144000" cy="303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pPr/>
              <a:t>23-01-2017</a:t>
            </a:fld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t>POLITÉCNICO DE LEIRIA</a:t>
            </a:r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21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elo de apresentaçã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62</Words>
  <Application>Microsoft Office PowerPoint</Application>
  <PresentationFormat>Apresentação no Ecrã (16:9)</PresentationFormat>
  <Paragraphs>12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dos diapositivos</vt:lpstr>
      </vt:variant>
      <vt:variant>
        <vt:i4>2</vt:i4>
      </vt:variant>
    </vt:vector>
  </HeadingPairs>
  <TitlesOfParts>
    <vt:vector size="4" baseType="lpstr">
      <vt:lpstr>Tema do Office</vt:lpstr>
      <vt:lpstr>Modelo de apresentação personalizado</vt:lpstr>
      <vt:lpstr>FAÇA CLIQUE PARA  ADICIONAR TÍTULO</vt:lpstr>
      <vt:lpstr>Apresentação do PowerPoint</vt:lpstr>
    </vt:vector>
  </TitlesOfParts>
  <Company>IPLeiria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ADICIONAR TÍTULO</dc:title>
  <dc:creator>admin</dc:creator>
  <cp:lastModifiedBy>admin</cp:lastModifiedBy>
  <cp:revision>4</cp:revision>
  <dcterms:created xsi:type="dcterms:W3CDTF">2016-11-22T14:19:58Z</dcterms:created>
  <dcterms:modified xsi:type="dcterms:W3CDTF">2017-01-23T16:08:38Z</dcterms:modified>
</cp:coreProperties>
</file>