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0" r:id="rId13"/>
    <p:sldId id="268" r:id="rId14"/>
    <p:sldId id="269" r:id="rId15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74DA-5E7A-4E8E-9D7E-8A8FDC2213D4}" type="datetimeFigureOut">
              <a:rPr lang="pt-PT" smtClean="0"/>
              <a:t>03/07/2022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2096-22CA-4FA4-A437-FE0AA9D195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3040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A8C7F-B61F-4F96-990B-EDC6C319C29A}" type="datetimeFigureOut">
              <a:rPr lang="pt-PT" smtClean="0"/>
              <a:t>03/07/2022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4DC13-8086-457A-8A9F-EEE18A3C9F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19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28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68A2-DF16-4934-A34C-AA80396E6A53}" type="datetime1">
              <a:rPr lang="pt-PT" smtClean="0"/>
              <a:t>03/07/2022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1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C927-E5F3-4086-A648-4C4C56843793}" type="datetime1">
              <a:rPr lang="pt-PT" smtClean="0"/>
              <a:t>03/07/2022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07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03/07/2022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93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03/07/2022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695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03/07/2022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545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03/07/2022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04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03/07/2022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172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03/07/2022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1373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03/07/2022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7476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03/07/2022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900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472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03/07/2022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140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03/07/2022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8663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03/07/2022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239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E6BE-7169-4F30-B02D-127E17EFE7BD}" type="datetime1">
              <a:rPr lang="pt-PT" smtClean="0"/>
              <a:t>03/07/2022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47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75F6-5FDA-4ECF-8E58-4C28CD304AB8}" type="datetime1">
              <a:rPr lang="pt-PT" smtClean="0"/>
              <a:t>03/07/2022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215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54FD-F9EA-41F0-B432-C6B1E12C5B73}" type="datetime1">
              <a:rPr lang="pt-PT" smtClean="0"/>
              <a:t>03/07/2022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06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741E-6575-4855-A7C9-3E36F1663D6A}" type="datetime1">
              <a:rPr lang="pt-PT" smtClean="0"/>
              <a:t>03/07/2022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708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02DA-691F-499F-BD19-21E24581B95D}" type="datetime1">
              <a:rPr lang="pt-PT" smtClean="0"/>
              <a:t>03/07/2022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298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3301-41D7-48A1-82E3-854CFFE1DCBD}" type="datetime1">
              <a:rPr lang="pt-PT" smtClean="0"/>
              <a:t>03/07/2022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1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A2E2-E3D6-44B5-90B2-C5C9BC1DB37F}" type="datetime1">
              <a:rPr lang="pt-PT" smtClean="0"/>
              <a:t>03/07/2022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44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6DE56-D669-499F-9E2A-D55F52CC8B5D}" type="datetime1">
              <a:rPr lang="pt-PT" smtClean="0"/>
              <a:t>03/07/2022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POLITÉCNICO DE LEIRIA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236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1F6B-DEBF-4E8C-A34C-A26C9DE8A19D}" type="datetimeFigureOut">
              <a:rPr lang="pt-PT" smtClean="0"/>
              <a:t>03/07/2022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640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ângulo 13"/>
          <p:cNvSpPr/>
          <p:nvPr/>
        </p:nvSpPr>
        <p:spPr>
          <a:xfrm flipV="1">
            <a:off x="0" y="0"/>
            <a:ext cx="9144000" cy="8087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ângulo 3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/>
          <a:p>
            <a:r>
              <a:rPr lang="pt-BR" sz="3200" b="1" dirty="0">
                <a:effectLst/>
                <a:latin typeface="Arial Black" panose="020B0A04020102020204" pitchFamily="34" charset="0"/>
              </a:rPr>
              <a:t>Apresentação final do Projeto de MDS</a:t>
            </a:r>
            <a:endParaRPr lang="pt-PT" sz="32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Nº 2213128 Fábio Filipe Cabaceira</a:t>
            </a:r>
          </a:p>
          <a:p>
            <a:pPr marL="0" indent="0" algn="ctr">
              <a:buNone/>
            </a:pPr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Nº 2213127 Miguel Pereira Agostinho </a:t>
            </a:r>
            <a:endParaRPr lang="pt-PT" sz="1400" b="1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4294967295"/>
          </p:nvPr>
        </p:nvSpPr>
        <p:spPr>
          <a:xfrm>
            <a:off x="350168" y="4840002"/>
            <a:ext cx="2133600" cy="273844"/>
          </a:xfrm>
        </p:spPr>
        <p:txBody>
          <a:bodyPr/>
          <a:lstStyle/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t>03/07/2022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4294967295"/>
          </p:nvPr>
        </p:nvSpPr>
        <p:spPr>
          <a:xfrm>
            <a:off x="3124200" y="4840002"/>
            <a:ext cx="2895600" cy="273844"/>
          </a:xfrm>
        </p:spPr>
        <p:txBody>
          <a:bodyPr/>
          <a:lstStyle/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</a:p>
        </p:txBody>
      </p:sp>
      <p:cxnSp>
        <p:nvCxnSpPr>
          <p:cNvPr id="10" name="Conexão recta 9"/>
          <p:cNvCxnSpPr/>
          <p:nvPr/>
        </p:nvCxnSpPr>
        <p:spPr>
          <a:xfrm>
            <a:off x="3887924" y="2787774"/>
            <a:ext cx="136815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Logótipo do Politécnico de Leir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92546"/>
            <a:ext cx="2514605" cy="99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33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effectLst/>
                <a:latin typeface="Arial Black" panose="020B0A04020102020204" pitchFamily="34" charset="0"/>
              </a:rPr>
              <a:t>Retrospective Summary do </a:t>
            </a:r>
            <a:r>
              <a:rPr lang="en-US" sz="2000" dirty="0" err="1">
                <a:effectLst/>
                <a:latin typeface="Arial Black" panose="020B0A04020102020204" pitchFamily="34" charset="0"/>
              </a:rPr>
              <a:t>Projeto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48733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 err="1">
                <a:effectLst/>
                <a:latin typeface="Arial Black" panose="020B0A04020102020204" pitchFamily="34" charset="0"/>
              </a:rPr>
              <a:t>Projeto</a:t>
            </a:r>
            <a:r>
              <a:rPr lang="en-US" sz="1000" dirty="0">
                <a:effectLst/>
                <a:latin typeface="Arial Black" panose="020B0A04020102020204" pitchFamily="34" charset="0"/>
              </a:rPr>
              <a:t> de DA - Scrum</a:t>
            </a:r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03/07/2022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C2B481-53B6-D6DB-A2E2-F148FF8F7B84}"/>
              </a:ext>
            </a:extLst>
          </p:cNvPr>
          <p:cNvSpPr txBox="1"/>
          <p:nvPr/>
        </p:nvSpPr>
        <p:spPr>
          <a:xfrm>
            <a:off x="433600" y="953392"/>
            <a:ext cx="860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654F6BAD-8E3E-F66F-CCDB-811A025C0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87250"/>
            <a:ext cx="4681583" cy="32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8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dirty="0">
                <a:effectLst/>
                <a:latin typeface="Arial Black" panose="020B0A04020102020204" pitchFamily="34" charset="0"/>
              </a:rPr>
              <a:t>Comparações entre wireframes/mockups e interface final do projeto</a:t>
            </a:r>
            <a:endParaRPr lang="en-US" sz="1200" dirty="0">
              <a:latin typeface="Arial Black" panose="020B0A04020102020204" pitchFamily="34" charset="0"/>
            </a:endParaRP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48733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 err="1">
                <a:effectLst/>
                <a:latin typeface="Arial Black" panose="020B0A04020102020204" pitchFamily="34" charset="0"/>
              </a:rPr>
              <a:t>Projeto</a:t>
            </a:r>
            <a:r>
              <a:rPr lang="en-US" sz="1000" dirty="0">
                <a:effectLst/>
                <a:latin typeface="Arial Black" panose="020B0A04020102020204" pitchFamily="34" charset="0"/>
              </a:rPr>
              <a:t> de </a:t>
            </a:r>
            <a:r>
              <a:rPr lang="en-US" sz="1000" dirty="0">
                <a:latin typeface="Arial Black" panose="020B0A04020102020204" pitchFamily="34" charset="0"/>
              </a:rPr>
              <a:t>DA</a:t>
            </a:r>
            <a:r>
              <a:rPr lang="en-US" sz="1000" dirty="0">
                <a:effectLst/>
                <a:latin typeface="Arial Black" panose="020B0A04020102020204" pitchFamily="34" charset="0"/>
              </a:rPr>
              <a:t> - </a:t>
            </a:r>
            <a:r>
              <a:rPr lang="en-US" sz="800" dirty="0" err="1">
                <a:effectLst/>
                <a:latin typeface="Arial Black" panose="020B0A04020102020204" pitchFamily="34" charset="0"/>
              </a:rPr>
              <a:t>Especificação</a:t>
            </a:r>
            <a:r>
              <a:rPr lang="en-US" sz="800" dirty="0">
                <a:effectLst/>
                <a:latin typeface="Arial Black" panose="020B0A04020102020204" pitchFamily="34" charset="0"/>
              </a:rPr>
              <a:t> do Sistema</a:t>
            </a:r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03/07/2022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C2B481-53B6-D6DB-A2E2-F148FF8F7B84}"/>
              </a:ext>
            </a:extLst>
          </p:cNvPr>
          <p:cNvSpPr txBox="1"/>
          <p:nvPr/>
        </p:nvSpPr>
        <p:spPr>
          <a:xfrm>
            <a:off x="433600" y="953392"/>
            <a:ext cx="860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B70FB3-8FA4-2AA7-7B85-2CBACCDBC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30" y="1659163"/>
            <a:ext cx="3535197" cy="240323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BD7E92D-120F-561B-5779-6AE55706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07" y="1659164"/>
            <a:ext cx="4041066" cy="24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12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effectLst/>
                <a:latin typeface="Arial Black" panose="020B0A04020102020204" pitchFamily="34" charset="0"/>
              </a:rPr>
              <a:t>Conclusão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48733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 err="1">
                <a:effectLst/>
                <a:latin typeface="Arial Black" panose="020B0A04020102020204" pitchFamily="34" charset="0"/>
              </a:rPr>
              <a:t>Projeto</a:t>
            </a:r>
            <a:r>
              <a:rPr lang="en-US" sz="1000" dirty="0">
                <a:effectLst/>
                <a:latin typeface="Arial Black" panose="020B0A04020102020204" pitchFamily="34" charset="0"/>
              </a:rPr>
              <a:t> de MDS</a:t>
            </a:r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03/07/2022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C2B481-53B6-D6DB-A2E2-F148FF8F7B84}"/>
              </a:ext>
            </a:extLst>
          </p:cNvPr>
          <p:cNvSpPr txBox="1"/>
          <p:nvPr/>
        </p:nvSpPr>
        <p:spPr>
          <a:xfrm>
            <a:off x="433600" y="953392"/>
            <a:ext cx="860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effectLst/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A644AF1-1F56-B811-6669-07BD7A76C62E}"/>
              </a:ext>
            </a:extLst>
          </p:cNvPr>
          <p:cNvSpPr txBox="1"/>
          <p:nvPr/>
        </p:nvSpPr>
        <p:spPr>
          <a:xfrm>
            <a:off x="323528" y="1115409"/>
            <a:ext cx="794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</a:rPr>
              <a:t>Auto-avaliação final da utilização do Scrum e Jira, adaptação à metodologia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37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effectLst/>
                <a:latin typeface="Arial Black" panose="020B0A04020102020204" pitchFamily="34" charset="0"/>
              </a:rPr>
              <a:t>Conclusão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48733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 err="1">
                <a:effectLst/>
                <a:latin typeface="Arial Black" panose="020B0A04020102020204" pitchFamily="34" charset="0"/>
              </a:rPr>
              <a:t>Projeto</a:t>
            </a:r>
            <a:r>
              <a:rPr lang="en-US" sz="1000" dirty="0">
                <a:effectLst/>
                <a:latin typeface="Arial Black" panose="020B0A04020102020204" pitchFamily="34" charset="0"/>
              </a:rPr>
              <a:t> de MDS</a:t>
            </a:r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03/07/2022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C2B481-53B6-D6DB-A2E2-F148FF8F7B84}"/>
              </a:ext>
            </a:extLst>
          </p:cNvPr>
          <p:cNvSpPr txBox="1"/>
          <p:nvPr/>
        </p:nvSpPr>
        <p:spPr>
          <a:xfrm>
            <a:off x="433600" y="953392"/>
            <a:ext cx="860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effectLst/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A644AF1-1F56-B811-6669-07BD7A76C62E}"/>
              </a:ext>
            </a:extLst>
          </p:cNvPr>
          <p:cNvSpPr txBox="1"/>
          <p:nvPr/>
        </p:nvSpPr>
        <p:spPr>
          <a:xfrm>
            <a:off x="323528" y="1115409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Auto-avaliação global do trabalho desenvolvido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2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effectLst/>
                <a:latin typeface="Arial Black" panose="020B0A04020102020204" pitchFamily="34" charset="0"/>
              </a:rPr>
              <a:t>Análise sobre as conclusões da Sprint 3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48733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 err="1">
                <a:effectLst/>
                <a:latin typeface="Arial Black" panose="020B0A04020102020204" pitchFamily="34" charset="0"/>
              </a:rPr>
              <a:t>Projeto</a:t>
            </a:r>
            <a:r>
              <a:rPr lang="en-US" sz="1000" dirty="0">
                <a:effectLst/>
                <a:latin typeface="Arial Black" panose="020B0A04020102020204" pitchFamily="34" charset="0"/>
              </a:rPr>
              <a:t> de PWS - Scrum</a:t>
            </a:r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03/07/2022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C2B481-53B6-D6DB-A2E2-F148FF8F7B84}"/>
              </a:ext>
            </a:extLst>
          </p:cNvPr>
          <p:cNvSpPr txBox="1"/>
          <p:nvPr/>
        </p:nvSpPr>
        <p:spPr>
          <a:xfrm>
            <a:off x="433600" y="953392"/>
            <a:ext cx="860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E4C0954-63D3-9380-4DC8-D47F0C452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9577"/>
            <a:ext cx="9144000" cy="13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1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effectLst/>
                <a:latin typeface="Arial Black" panose="020B0A04020102020204" pitchFamily="34" charset="0"/>
              </a:rPr>
              <a:t>Análise sobre as conclusões da Sprint 4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48733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 err="1">
                <a:effectLst/>
                <a:latin typeface="Arial Black" panose="020B0A04020102020204" pitchFamily="34" charset="0"/>
              </a:rPr>
              <a:t>Projeto</a:t>
            </a:r>
            <a:r>
              <a:rPr lang="en-US" sz="1000" dirty="0">
                <a:effectLst/>
                <a:latin typeface="Arial Black" panose="020B0A04020102020204" pitchFamily="34" charset="0"/>
              </a:rPr>
              <a:t> de PWS - Scrum</a:t>
            </a:r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03/07/2022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C2B481-53B6-D6DB-A2E2-F148FF8F7B84}"/>
              </a:ext>
            </a:extLst>
          </p:cNvPr>
          <p:cNvSpPr txBox="1"/>
          <p:nvPr/>
        </p:nvSpPr>
        <p:spPr>
          <a:xfrm>
            <a:off x="433600" y="953392"/>
            <a:ext cx="860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D16055BA-7C6C-2D5B-96D2-663B90CE3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4" y="2105791"/>
            <a:ext cx="8793832" cy="161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4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effectLst/>
                <a:latin typeface="Arial Black" panose="020B0A04020102020204" pitchFamily="34" charset="0"/>
              </a:rPr>
              <a:t>Retrospective Summary do </a:t>
            </a:r>
            <a:r>
              <a:rPr lang="en-US" sz="2000" dirty="0" err="1">
                <a:effectLst/>
                <a:latin typeface="Arial Black" panose="020B0A04020102020204" pitchFamily="34" charset="0"/>
              </a:rPr>
              <a:t>Projeto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48733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 err="1">
                <a:effectLst/>
                <a:latin typeface="Arial Black" panose="020B0A04020102020204" pitchFamily="34" charset="0"/>
              </a:rPr>
              <a:t>Projeto</a:t>
            </a:r>
            <a:r>
              <a:rPr lang="en-US" sz="1000" dirty="0">
                <a:effectLst/>
                <a:latin typeface="Arial Black" panose="020B0A04020102020204" pitchFamily="34" charset="0"/>
              </a:rPr>
              <a:t> de PWS - Scrum</a:t>
            </a:r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03/07/2022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C2B481-53B6-D6DB-A2E2-F148FF8F7B84}"/>
              </a:ext>
            </a:extLst>
          </p:cNvPr>
          <p:cNvSpPr txBox="1"/>
          <p:nvPr/>
        </p:nvSpPr>
        <p:spPr>
          <a:xfrm>
            <a:off x="433600" y="953392"/>
            <a:ext cx="860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68A5EE2E-FDA9-A61D-DC11-E2F8E2D14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01571"/>
            <a:ext cx="5328592" cy="382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8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dirty="0">
                <a:effectLst/>
                <a:latin typeface="Arial Black" panose="020B0A04020102020204" pitchFamily="34" charset="0"/>
              </a:rPr>
              <a:t>Comparações entre wireframes/mockups e interface final do projeto</a:t>
            </a:r>
            <a:endParaRPr lang="en-US" sz="1200" dirty="0">
              <a:latin typeface="Arial Black" panose="020B0A04020102020204" pitchFamily="34" charset="0"/>
            </a:endParaRP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48733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 err="1">
                <a:effectLst/>
                <a:latin typeface="Arial Black" panose="020B0A04020102020204" pitchFamily="34" charset="0"/>
              </a:rPr>
              <a:t>Projeto</a:t>
            </a:r>
            <a:r>
              <a:rPr lang="en-US" sz="1000" dirty="0">
                <a:effectLst/>
                <a:latin typeface="Arial Black" panose="020B0A04020102020204" pitchFamily="34" charset="0"/>
              </a:rPr>
              <a:t> de PWS - </a:t>
            </a:r>
            <a:r>
              <a:rPr lang="en-US" sz="800" dirty="0" err="1">
                <a:effectLst/>
                <a:latin typeface="Arial Black" panose="020B0A04020102020204" pitchFamily="34" charset="0"/>
              </a:rPr>
              <a:t>Especificação</a:t>
            </a:r>
            <a:r>
              <a:rPr lang="en-US" sz="800" dirty="0">
                <a:effectLst/>
                <a:latin typeface="Arial Black" panose="020B0A04020102020204" pitchFamily="34" charset="0"/>
              </a:rPr>
              <a:t> do Sistema</a:t>
            </a:r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03/07/2022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C2B481-53B6-D6DB-A2E2-F148FF8F7B84}"/>
              </a:ext>
            </a:extLst>
          </p:cNvPr>
          <p:cNvSpPr txBox="1"/>
          <p:nvPr/>
        </p:nvSpPr>
        <p:spPr>
          <a:xfrm>
            <a:off x="433600" y="953392"/>
            <a:ext cx="860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FB5630-2DA3-77A7-D3EF-EED03714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639" y="1275606"/>
            <a:ext cx="2842953" cy="33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2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dirty="0">
                <a:effectLst/>
                <a:latin typeface="Arial Black" panose="020B0A04020102020204" pitchFamily="34" charset="0"/>
              </a:rPr>
              <a:t>Comparações entre wireframes/mockups e interface final do projeto</a:t>
            </a:r>
            <a:endParaRPr lang="en-US" sz="1200" dirty="0">
              <a:latin typeface="Arial Black" panose="020B0A04020102020204" pitchFamily="34" charset="0"/>
            </a:endParaRP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48733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 err="1">
                <a:effectLst/>
                <a:latin typeface="Arial Black" panose="020B0A04020102020204" pitchFamily="34" charset="0"/>
              </a:rPr>
              <a:t>Projeto</a:t>
            </a:r>
            <a:r>
              <a:rPr lang="en-US" sz="1000" dirty="0">
                <a:effectLst/>
                <a:latin typeface="Arial Black" panose="020B0A04020102020204" pitchFamily="34" charset="0"/>
              </a:rPr>
              <a:t> de PWS - </a:t>
            </a:r>
            <a:r>
              <a:rPr lang="en-US" sz="800" dirty="0" err="1">
                <a:effectLst/>
                <a:latin typeface="Arial Black" panose="020B0A04020102020204" pitchFamily="34" charset="0"/>
              </a:rPr>
              <a:t>Especificação</a:t>
            </a:r>
            <a:r>
              <a:rPr lang="en-US" sz="800" dirty="0">
                <a:effectLst/>
                <a:latin typeface="Arial Black" panose="020B0A04020102020204" pitchFamily="34" charset="0"/>
              </a:rPr>
              <a:t> do Sistema</a:t>
            </a:r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03/07/2022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C2B481-53B6-D6DB-A2E2-F148FF8F7B84}"/>
              </a:ext>
            </a:extLst>
          </p:cNvPr>
          <p:cNvSpPr txBox="1"/>
          <p:nvPr/>
        </p:nvSpPr>
        <p:spPr>
          <a:xfrm>
            <a:off x="433600" y="953392"/>
            <a:ext cx="860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76EE62-4AA4-A31F-AE52-78B2090F4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23715"/>
            <a:ext cx="6613795" cy="32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0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dirty="0">
                <a:effectLst/>
                <a:latin typeface="Arial Black" panose="020B0A04020102020204" pitchFamily="34" charset="0"/>
              </a:rPr>
              <a:t>Comparações entre wireframes/mockups e interface final do projeto</a:t>
            </a:r>
            <a:endParaRPr lang="en-US" sz="1200" dirty="0">
              <a:latin typeface="Arial Black" panose="020B0A04020102020204" pitchFamily="34" charset="0"/>
            </a:endParaRP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48733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 err="1">
                <a:effectLst/>
                <a:latin typeface="Arial Black" panose="020B0A04020102020204" pitchFamily="34" charset="0"/>
              </a:rPr>
              <a:t>Projeto</a:t>
            </a:r>
            <a:r>
              <a:rPr lang="en-US" sz="1000" dirty="0">
                <a:effectLst/>
                <a:latin typeface="Arial Black" panose="020B0A04020102020204" pitchFamily="34" charset="0"/>
              </a:rPr>
              <a:t> de PWS - </a:t>
            </a:r>
            <a:r>
              <a:rPr lang="en-US" sz="800" dirty="0" err="1">
                <a:effectLst/>
                <a:latin typeface="Arial Black" panose="020B0A04020102020204" pitchFamily="34" charset="0"/>
              </a:rPr>
              <a:t>Especificação</a:t>
            </a:r>
            <a:r>
              <a:rPr lang="en-US" sz="800" dirty="0">
                <a:effectLst/>
                <a:latin typeface="Arial Black" panose="020B0A04020102020204" pitchFamily="34" charset="0"/>
              </a:rPr>
              <a:t> do Sistema</a:t>
            </a:r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03/07/2022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C2B481-53B6-D6DB-A2E2-F148FF8F7B84}"/>
              </a:ext>
            </a:extLst>
          </p:cNvPr>
          <p:cNvSpPr txBox="1"/>
          <p:nvPr/>
        </p:nvSpPr>
        <p:spPr>
          <a:xfrm>
            <a:off x="433600" y="953392"/>
            <a:ext cx="860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119FF6E-2FB3-EC1D-15F1-B54160099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5161"/>
            <a:ext cx="7523392" cy="218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effectLst/>
                <a:latin typeface="Arial Black" panose="020B0A04020102020204" pitchFamily="34" charset="0"/>
              </a:rPr>
              <a:t>Análise sobre as conclusões da Sprint 3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48733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 err="1">
                <a:effectLst/>
                <a:latin typeface="Arial Black" panose="020B0A04020102020204" pitchFamily="34" charset="0"/>
              </a:rPr>
              <a:t>Projeto</a:t>
            </a:r>
            <a:r>
              <a:rPr lang="en-US" sz="1000" dirty="0">
                <a:effectLst/>
                <a:latin typeface="Arial Black" panose="020B0A04020102020204" pitchFamily="34" charset="0"/>
              </a:rPr>
              <a:t> de DA - Scrum</a:t>
            </a:r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03/07/2022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C2B481-53B6-D6DB-A2E2-F148FF8F7B84}"/>
              </a:ext>
            </a:extLst>
          </p:cNvPr>
          <p:cNvSpPr txBox="1"/>
          <p:nvPr/>
        </p:nvSpPr>
        <p:spPr>
          <a:xfrm>
            <a:off x="433600" y="953392"/>
            <a:ext cx="860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014118-FD69-019F-5D05-F6063FA12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399"/>
            <a:ext cx="9144000" cy="202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effectLst/>
                <a:latin typeface="Arial Black" panose="020B0A04020102020204" pitchFamily="34" charset="0"/>
              </a:rPr>
              <a:t>Análise sobre as conclusões da Sprint 4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48733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 err="1">
                <a:effectLst/>
                <a:latin typeface="Arial Black" panose="020B0A04020102020204" pitchFamily="34" charset="0"/>
              </a:rPr>
              <a:t>Projeto</a:t>
            </a:r>
            <a:r>
              <a:rPr lang="en-US" sz="1000" dirty="0">
                <a:effectLst/>
                <a:latin typeface="Arial Black" panose="020B0A04020102020204" pitchFamily="34" charset="0"/>
              </a:rPr>
              <a:t> de </a:t>
            </a:r>
            <a:r>
              <a:rPr lang="en-US" sz="1000" dirty="0">
                <a:latin typeface="Arial Black" panose="020B0A04020102020204" pitchFamily="34" charset="0"/>
              </a:rPr>
              <a:t>DA</a:t>
            </a:r>
            <a:r>
              <a:rPr lang="en-US" sz="1000" dirty="0">
                <a:effectLst/>
                <a:latin typeface="Arial Black" panose="020B0A04020102020204" pitchFamily="34" charset="0"/>
              </a:rPr>
              <a:t> - Scrum</a:t>
            </a:r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03/07/2022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C2B481-53B6-D6DB-A2E2-F148FF8F7B84}"/>
              </a:ext>
            </a:extLst>
          </p:cNvPr>
          <p:cNvSpPr txBox="1"/>
          <p:nvPr/>
        </p:nvSpPr>
        <p:spPr>
          <a:xfrm>
            <a:off x="433600" y="953392"/>
            <a:ext cx="860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65F76A-942F-9B45-537B-B0A0814CE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2750"/>
            <a:ext cx="9144000" cy="18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78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228</Words>
  <Application>Microsoft Office PowerPoint</Application>
  <PresentationFormat>Apresentação no Ecrã (16:9)</PresentationFormat>
  <Paragraphs>55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Tema do Office</vt:lpstr>
      <vt:lpstr>Modelo de apresentação personalizado</vt:lpstr>
      <vt:lpstr>Apresentação final do Projeto de MDS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IPLeiria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ADICIONAR TÍTULO</dc:title>
  <dc:creator>admin</dc:creator>
  <cp:lastModifiedBy>fabio cabaceira</cp:lastModifiedBy>
  <cp:revision>5</cp:revision>
  <dcterms:created xsi:type="dcterms:W3CDTF">2016-11-22T14:19:58Z</dcterms:created>
  <dcterms:modified xsi:type="dcterms:W3CDTF">2022-07-03T19:49:00Z</dcterms:modified>
</cp:coreProperties>
</file>