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505" autoAdjust="0"/>
  </p:normalViewPr>
  <p:slideViewPr>
    <p:cSldViewPr snapToGrid="0">
      <p:cViewPr varScale="1">
        <p:scale>
          <a:sx n="60" d="100"/>
          <a:sy n="60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0BB5D-8E7F-4B19-8225-4D29CEC42D1A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E9FCA-C078-4BBC-93C1-2AD919B63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57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Hello, we’re here today to show you our work regarding train cloud-edge </a:t>
            </a:r>
            <a:r>
              <a:rPr lang="it-IT"/>
              <a:t>performance analysis........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A6B88F-49BB-49DF-9CD9-134570298B2C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25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/>
          <a:stretch>
            <a:fillRect/>
          </a:stretch>
        </p:blipFill>
        <p:spPr>
          <a:xfrm>
            <a:off x="0" y="6571227"/>
            <a:ext cx="12192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221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8199" y="10228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/>
          <a:stretch>
            <a:fillRect/>
          </a:stretch>
        </p:blipFill>
        <p:spPr>
          <a:xfrm>
            <a:off x="-3" y="6571225"/>
            <a:ext cx="12192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09" y="133833"/>
            <a:ext cx="105156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9613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571226"/>
            <a:ext cx="5369911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6"/>
            <a:ext cx="560552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/>
          <a:stretch>
            <a:fillRect/>
          </a:stretch>
        </p:blipFill>
        <p:spPr>
          <a:xfrm>
            <a:off x="109933" y="65950"/>
            <a:ext cx="619867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/>
          <a:stretch>
            <a:fillRect/>
          </a:stretch>
        </p:blipFill>
        <p:spPr>
          <a:xfrm>
            <a:off x="0" y="630540"/>
            <a:ext cx="12191997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23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364853" y="5649173"/>
            <a:ext cx="6040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GB" sz="2000" dirty="0">
                <a:solidFill>
                  <a:prstClr val="black"/>
                </a:solidFill>
              </a:rPr>
              <a:t>Carminati Fabio, ###</a:t>
            </a:r>
          </a:p>
          <a:p>
            <a:pPr defTabSz="457200"/>
            <a:r>
              <a:rPr lang="en-GB" sz="2000" dirty="0" err="1">
                <a:solidFill>
                  <a:prstClr val="black"/>
                </a:solidFill>
              </a:rPr>
              <a:t>Gallone</a:t>
            </a:r>
            <a:r>
              <a:rPr lang="en-GB" sz="2000" dirty="0">
                <a:solidFill>
                  <a:prstClr val="black"/>
                </a:solidFill>
              </a:rPr>
              <a:t> Emanuele, 10549382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364853" y="1"/>
            <a:ext cx="61966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it-IT" sz="2800" b="1" dirty="0">
                <a:solidFill>
                  <a:prstClr val="black"/>
                </a:solidFill>
                <a:latin typeface="Calibri"/>
              </a:rPr>
              <a:t>LNSM project 2019/2020</a:t>
            </a:r>
          </a:p>
          <a:p>
            <a:pPr defTabSz="457200"/>
            <a:r>
              <a:rPr lang="it-IT" sz="2400" dirty="0">
                <a:solidFill>
                  <a:prstClr val="black"/>
                </a:solidFill>
                <a:latin typeface="Calibri"/>
              </a:rPr>
              <a:t>Prof. Nicoli Monica</a:t>
            </a:r>
            <a:endParaRPr lang="en-GB" sz="20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65C9-2371-4F58-890B-7AA62A60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Task1a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D73B1-3732-478B-B1F2-965FD7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B716A-98BA-449B-8AE7-1982E3BA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639" y="1144705"/>
            <a:ext cx="7235361" cy="54265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4EF8F1-90F0-4B5D-A0D9-A3A65530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5508"/>
            <a:ext cx="5101320" cy="12049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34BA5E-BFDC-4BCE-B300-D12AC5DA2B83}"/>
              </a:ext>
            </a:extLst>
          </p:cNvPr>
          <p:cNvSpPr txBox="1"/>
          <p:nvPr/>
        </p:nvSpPr>
        <p:spPr>
          <a:xfrm>
            <a:off x="280276" y="2326105"/>
            <a:ext cx="393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By inverting this system we can find the locations of the APs</a:t>
            </a:r>
          </a:p>
        </p:txBody>
      </p:sp>
    </p:spTree>
    <p:extLst>
      <p:ext uri="{BB962C8B-B14F-4D97-AF65-F5344CB8AC3E}">
        <p14:creationId xmlns:p14="http://schemas.microsoft.com/office/powerpoint/2010/main" val="266204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65C9-2371-4F58-890B-7AA62A60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Task1b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D73B1-3732-478B-B1F2-965FD7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76F03F-B0E8-4D43-A546-E299CD06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507" y="850055"/>
            <a:ext cx="5371689" cy="2578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34510C-84D7-4C39-853B-50309BCC0BAC}"/>
              </a:ext>
            </a:extLst>
          </p:cNvPr>
          <p:cNvSpPr txBox="1"/>
          <p:nvPr/>
        </p:nvSpPr>
        <p:spPr>
          <a:xfrm>
            <a:off x="950309" y="1411704"/>
            <a:ext cx="4311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Avendo 5000 TOA measurements, ed avendo h(u) per ogni measure possiamo trovare n e crearci una popolazione di n abbastanza grande da poter calcolare la varianza e capire quale sia l’accuracy di quel particular AP</a:t>
            </a:r>
          </a:p>
        </p:txBody>
      </p:sp>
    </p:spTree>
    <p:extLst>
      <p:ext uri="{BB962C8B-B14F-4D97-AF65-F5344CB8AC3E}">
        <p14:creationId xmlns:p14="http://schemas.microsoft.com/office/powerpoint/2010/main" val="339877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65C9-2371-4F58-890B-7AA62A60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D73B1-3732-478B-B1F2-965FD7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F01D1-AAE1-4F82-BF46-716B5459F2E4}"/>
              </a:ext>
            </a:extLst>
          </p:cNvPr>
          <p:cNvSpPr txBox="1"/>
          <p:nvPr/>
        </p:nvSpPr>
        <p:spPr>
          <a:xfrm>
            <a:off x="1676214" y="1475874"/>
            <a:ext cx="906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By calculating the Mean and Variance of wx we found out that the best model to use is the Model 3: Random force model </a:t>
            </a:r>
          </a:p>
        </p:txBody>
      </p:sp>
    </p:spTree>
    <p:extLst>
      <p:ext uri="{BB962C8B-B14F-4D97-AF65-F5344CB8AC3E}">
        <p14:creationId xmlns:p14="http://schemas.microsoft.com/office/powerpoint/2010/main" val="112572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65C9-2371-4F58-890B-7AA62A60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D73B1-3732-478B-B1F2-965FD7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55268-91F5-4801-B2F1-09E3C185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6" y="1458656"/>
            <a:ext cx="5254250" cy="394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DDE8C-274C-496C-BCFA-9F964DBAD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052" y="1550898"/>
            <a:ext cx="27432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7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65C9-2371-4F58-890B-7AA62A60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D73B1-3732-478B-B1F2-965FD7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0439E-71A8-47DA-8015-325E52BA6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6" y="1123950"/>
            <a:ext cx="5334000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3C5F90-3A6F-4C4B-BC46-15A3902E7ED7}"/>
              </a:ext>
            </a:extLst>
          </p:cNvPr>
          <p:cNvSpPr txBox="1"/>
          <p:nvPr/>
        </p:nvSpPr>
        <p:spPr>
          <a:xfrm>
            <a:off x="5679368" y="1123950"/>
            <a:ext cx="1796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Ricorda di specificare che about the legend ‘Real Ue location’ is instead the one calculated using the NLS algorithm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65421A-B9D2-473B-8EAB-3D8A34555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0" y="1271587"/>
            <a:ext cx="2781300" cy="3705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B175E1-A406-4516-B81A-2B97B8C811FD}"/>
              </a:ext>
            </a:extLst>
          </p:cNvPr>
          <p:cNvSpPr txBox="1"/>
          <p:nvPr/>
        </p:nvSpPr>
        <p:spPr>
          <a:xfrm>
            <a:off x="9669193" y="5127997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Zoom sulla curva (forse inutile)</a:t>
            </a:r>
          </a:p>
        </p:txBody>
      </p:sp>
    </p:spTree>
    <p:extLst>
      <p:ext uri="{BB962C8B-B14F-4D97-AF65-F5344CB8AC3E}">
        <p14:creationId xmlns:p14="http://schemas.microsoft.com/office/powerpoint/2010/main" val="308188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65C9-2371-4F58-890B-7AA62A60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D73B1-3732-478B-B1F2-965FD7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C5F90-3A6F-4C4B-BC46-15A3902E7ED7}"/>
              </a:ext>
            </a:extLst>
          </p:cNvPr>
          <p:cNvSpPr txBox="1"/>
          <p:nvPr/>
        </p:nvSpPr>
        <p:spPr>
          <a:xfrm>
            <a:off x="9914483" y="1152007"/>
            <a:ext cx="1796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Ricorda di specificare che about the legend ‘Real Ue location’ is instead the one calculated using the NLS algorithm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153D6-4154-48B1-A743-CD46459F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870"/>
            <a:ext cx="8731843" cy="37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0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65C9-2371-4F58-890B-7AA62A60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D73B1-3732-478B-B1F2-965FD7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C5F90-3A6F-4C4B-BC46-15A3902E7ED7}"/>
              </a:ext>
            </a:extLst>
          </p:cNvPr>
          <p:cNvSpPr txBox="1"/>
          <p:nvPr/>
        </p:nvSpPr>
        <p:spPr>
          <a:xfrm>
            <a:off x="9914483" y="1152007"/>
            <a:ext cx="17967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Ricorda di specificare che about the legend ‘Real Ue location’ is instead the one calculated using the NLS algorithm and feeded to the kalman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CEDE8-CEB2-44D1-B1E7-60C4DEC3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898"/>
            <a:ext cx="5614276" cy="400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56D3A-7DBF-4858-8C6A-9DA1E858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90" y="2591802"/>
            <a:ext cx="5114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07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197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PowerPoint Presentation</vt:lpstr>
      <vt:lpstr>Task1a</vt:lpstr>
      <vt:lpstr>Task1b</vt:lpstr>
      <vt:lpstr>Task2</vt:lpstr>
      <vt:lpstr>Task3</vt:lpstr>
      <vt:lpstr>Task4</vt:lpstr>
      <vt:lpstr>Task5</vt:lpstr>
      <vt:lpstr>Task6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2020-02-01T13:28:46Z</dcterms:created>
  <dcterms:modified xsi:type="dcterms:W3CDTF">2020-09-05T14:57:45Z</dcterms:modified>
</cp:coreProperties>
</file>