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94" r:id="rId3"/>
  </p:sldIdLst>
  <p:sldSz cx="9144000" cy="6858000" type="screen4x3"/>
  <p:notesSz cx="7104063" cy="10234613"/>
  <p:defaultTextStyle>
    <a:defPPr>
      <a:defRPr lang="it-IT"/>
    </a:defPPr>
    <a:lvl1pPr algn="r" rtl="0" eaLnBrk="0" fontAlgn="base" hangingPunct="0">
      <a:spcBef>
        <a:spcPct val="50000"/>
      </a:spcBef>
      <a:spcAft>
        <a:spcPct val="0"/>
      </a:spcAft>
      <a:defRPr sz="1200" b="1" kern="1200">
        <a:solidFill>
          <a:srgbClr val="49695D"/>
        </a:solidFill>
        <a:latin typeface="Arial" pitchFamily="34" charset="0"/>
        <a:ea typeface="+mn-ea"/>
        <a:cs typeface="+mn-cs"/>
      </a:defRPr>
    </a:lvl1pPr>
    <a:lvl2pPr marL="457200" algn="r" rtl="0" eaLnBrk="0" fontAlgn="base" hangingPunct="0">
      <a:spcBef>
        <a:spcPct val="50000"/>
      </a:spcBef>
      <a:spcAft>
        <a:spcPct val="0"/>
      </a:spcAft>
      <a:defRPr sz="1200" b="1" kern="1200">
        <a:solidFill>
          <a:srgbClr val="49695D"/>
        </a:solidFill>
        <a:latin typeface="Arial" pitchFamily="34" charset="0"/>
        <a:ea typeface="+mn-ea"/>
        <a:cs typeface="+mn-cs"/>
      </a:defRPr>
    </a:lvl2pPr>
    <a:lvl3pPr marL="914400" algn="r" rtl="0" eaLnBrk="0" fontAlgn="base" hangingPunct="0">
      <a:spcBef>
        <a:spcPct val="50000"/>
      </a:spcBef>
      <a:spcAft>
        <a:spcPct val="0"/>
      </a:spcAft>
      <a:defRPr sz="1200" b="1" kern="1200">
        <a:solidFill>
          <a:srgbClr val="49695D"/>
        </a:solidFill>
        <a:latin typeface="Arial" pitchFamily="34" charset="0"/>
        <a:ea typeface="+mn-ea"/>
        <a:cs typeface="+mn-cs"/>
      </a:defRPr>
    </a:lvl3pPr>
    <a:lvl4pPr marL="1371600" algn="r" rtl="0" eaLnBrk="0" fontAlgn="base" hangingPunct="0">
      <a:spcBef>
        <a:spcPct val="50000"/>
      </a:spcBef>
      <a:spcAft>
        <a:spcPct val="0"/>
      </a:spcAft>
      <a:defRPr sz="1200" b="1" kern="1200">
        <a:solidFill>
          <a:srgbClr val="49695D"/>
        </a:solidFill>
        <a:latin typeface="Arial" pitchFamily="34" charset="0"/>
        <a:ea typeface="+mn-ea"/>
        <a:cs typeface="+mn-cs"/>
      </a:defRPr>
    </a:lvl4pPr>
    <a:lvl5pPr marL="1828800" algn="r" rtl="0" eaLnBrk="0" fontAlgn="base" hangingPunct="0">
      <a:spcBef>
        <a:spcPct val="50000"/>
      </a:spcBef>
      <a:spcAft>
        <a:spcPct val="0"/>
      </a:spcAft>
      <a:defRPr sz="1200" b="1" kern="1200">
        <a:solidFill>
          <a:srgbClr val="49695D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49695D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49695D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49695D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49695D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6E"/>
    <a:srgbClr val="E28700"/>
    <a:srgbClr val="00B050"/>
    <a:srgbClr val="00CC66"/>
    <a:srgbClr val="FFFF99"/>
    <a:srgbClr val="C07200"/>
    <a:srgbClr val="CCFFCC"/>
    <a:srgbClr val="FFE3AB"/>
    <a:srgbClr val="FF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7" autoAdjust="0"/>
    <p:restoredTop sz="92382" autoAdjust="0"/>
  </p:normalViewPr>
  <p:slideViewPr>
    <p:cSldViewPr snapToGrid="0">
      <p:cViewPr>
        <p:scale>
          <a:sx n="50" d="100"/>
          <a:sy n="50" d="100"/>
        </p:scale>
        <p:origin x="-1786" y="-250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-2822" y="-8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1" tIns="47392" rIns="94781" bIns="47392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solidFill>
                  <a:schemeClr val="tx1"/>
                </a:solidFill>
                <a:latin typeface="Time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863" y="2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1" tIns="47392" rIns="94781" bIns="4739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b="0">
                <a:solidFill>
                  <a:schemeClr val="tx1"/>
                </a:solidFill>
                <a:latin typeface="Time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310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1" tIns="47392" rIns="94781" bIns="47392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solidFill>
                  <a:schemeClr val="tx1"/>
                </a:solidFill>
                <a:latin typeface="Time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863" y="9722310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1" tIns="47392" rIns="94781" bIns="47392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b="0">
                <a:solidFill>
                  <a:schemeClr val="tx1"/>
                </a:solidFill>
                <a:latin typeface="Times"/>
              </a:defRPr>
            </a:lvl1pPr>
          </a:lstStyle>
          <a:p>
            <a:pPr>
              <a:defRPr/>
            </a:pPr>
            <a:fld id="{3915824A-FA87-4050-A1E7-FD9B90630E6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605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1" tIns="47392" rIns="94781" bIns="47392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solidFill>
                  <a:schemeClr val="tx1"/>
                </a:solidFill>
                <a:latin typeface="Time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863" y="2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1" tIns="47392" rIns="94781" bIns="4739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b="0">
                <a:solidFill>
                  <a:schemeClr val="tx1"/>
                </a:solidFill>
                <a:latin typeface="Time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2" y="4861156"/>
            <a:ext cx="5209425" cy="460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1" tIns="47392" rIns="94781" bIns="47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10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1" tIns="47392" rIns="94781" bIns="47392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b="0">
                <a:solidFill>
                  <a:schemeClr val="tx1"/>
                </a:solidFill>
                <a:latin typeface="Time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863" y="9722310"/>
            <a:ext cx="3079202" cy="51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81" tIns="47392" rIns="94781" bIns="47392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b="0">
                <a:solidFill>
                  <a:schemeClr val="tx1"/>
                </a:solidFill>
                <a:latin typeface="Times"/>
              </a:defRPr>
            </a:lvl1pPr>
          </a:lstStyle>
          <a:p>
            <a:pPr>
              <a:defRPr/>
            </a:pPr>
            <a:fld id="{B11F7BF3-CFD3-46F3-8319-BD4E4E4E46E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2401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49695D"/>
                </a:solidFill>
                <a:latin typeface="Arial" pitchFamily="34" charset="0"/>
              </a:defRPr>
            </a:lvl1pPr>
            <a:lvl2pPr marL="770104" indent="-296194">
              <a:defRPr sz="1200" b="1">
                <a:solidFill>
                  <a:srgbClr val="49695D"/>
                </a:solidFill>
                <a:latin typeface="Arial" pitchFamily="34" charset="0"/>
              </a:defRPr>
            </a:lvl2pPr>
            <a:lvl3pPr marL="1184776" indent="-236956">
              <a:defRPr sz="1200" b="1">
                <a:solidFill>
                  <a:srgbClr val="49695D"/>
                </a:solidFill>
                <a:latin typeface="Arial" pitchFamily="34" charset="0"/>
              </a:defRPr>
            </a:lvl3pPr>
            <a:lvl4pPr marL="1658686" indent="-236956">
              <a:defRPr sz="1200" b="1">
                <a:solidFill>
                  <a:srgbClr val="49695D"/>
                </a:solidFill>
                <a:latin typeface="Arial" pitchFamily="34" charset="0"/>
              </a:defRPr>
            </a:lvl4pPr>
            <a:lvl5pPr marL="2132598" indent="-236956">
              <a:defRPr sz="1200" b="1">
                <a:solidFill>
                  <a:srgbClr val="49695D"/>
                </a:solidFill>
                <a:latin typeface="Arial" pitchFamily="34" charset="0"/>
              </a:defRPr>
            </a:lvl5pPr>
            <a:lvl6pPr marL="2606507" indent="-236956" algn="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49695D"/>
                </a:solidFill>
                <a:latin typeface="Arial" pitchFamily="34" charset="0"/>
              </a:defRPr>
            </a:lvl6pPr>
            <a:lvl7pPr marL="3080418" indent="-236956" algn="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49695D"/>
                </a:solidFill>
                <a:latin typeface="Arial" pitchFamily="34" charset="0"/>
              </a:defRPr>
            </a:lvl7pPr>
            <a:lvl8pPr marL="3554328" indent="-236956" algn="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49695D"/>
                </a:solidFill>
                <a:latin typeface="Arial" pitchFamily="34" charset="0"/>
              </a:defRPr>
            </a:lvl8pPr>
            <a:lvl9pPr marL="4028239" indent="-236956" algn="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49695D"/>
                </a:solidFill>
                <a:latin typeface="Arial" pitchFamily="34" charset="0"/>
              </a:defRPr>
            </a:lvl9pPr>
          </a:lstStyle>
          <a:p>
            <a:fld id="{3C4EF931-D5AD-4E21-97D5-3DAE01BBE351}" type="slidenum">
              <a:rPr lang="it-IT" b="0" smtClean="0">
                <a:solidFill>
                  <a:schemeClr val="tx1"/>
                </a:solidFill>
                <a:latin typeface="Times"/>
              </a:rPr>
              <a:pPr/>
              <a:t>1</a:t>
            </a:fld>
            <a:endParaRPr lang="it-IT" b="0" smtClean="0">
              <a:solidFill>
                <a:schemeClr val="tx1"/>
              </a:solidFill>
              <a:latin typeface="Times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58825" y="828675"/>
            <a:ext cx="5526088" cy="4144963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024" y="5247429"/>
            <a:ext cx="5162972" cy="4974091"/>
          </a:xfrm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15"/>
              </a:spcBef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F7BF3-CFD3-46F3-8319-BD4E4E4E46E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56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F6E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pic>
        <p:nvPicPr>
          <p:cNvPr id="5" name="Picture 2" descr="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" y="1925"/>
            <a:ext cx="915035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1925" y="71375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90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066800"/>
            <a:ext cx="8001000" cy="1606594"/>
          </a:xfrm>
        </p:spPr>
        <p:txBody>
          <a:bodyPr>
            <a:spAutoFit/>
          </a:bodyPr>
          <a:lstStyle>
            <a:lvl1pPr marL="0" indent="0">
              <a:buNone/>
              <a:defRPr sz="1800" b="0">
                <a:solidFill>
                  <a:srgbClr val="003F6E"/>
                </a:solidFill>
                <a:latin typeface="Calibri" pitchFamily="34" charset="0"/>
                <a:cs typeface="Calibri" pitchFamily="34" charset="0"/>
              </a:defRPr>
            </a:lvl1pPr>
            <a:lvl2pPr>
              <a:defRPr sz="1800" b="0">
                <a:solidFill>
                  <a:srgbClr val="003F6E"/>
                </a:solidFill>
                <a:latin typeface="Calibri" pitchFamily="34" charset="0"/>
                <a:cs typeface="Calibri" pitchFamily="34" charset="0"/>
              </a:defRPr>
            </a:lvl2pPr>
            <a:lvl3pPr>
              <a:defRPr sz="1800" b="0">
                <a:solidFill>
                  <a:srgbClr val="003F6E"/>
                </a:solidFill>
                <a:latin typeface="Calibri" pitchFamily="34" charset="0"/>
                <a:cs typeface="Calibri" pitchFamily="34" charset="0"/>
              </a:defRPr>
            </a:lvl3pPr>
            <a:lvl4pPr>
              <a:defRPr sz="1800" b="0">
                <a:solidFill>
                  <a:srgbClr val="003F6E"/>
                </a:solidFill>
                <a:latin typeface="Calibri" pitchFamily="34" charset="0"/>
                <a:cs typeface="Calibri" pitchFamily="34" charset="0"/>
              </a:defRPr>
            </a:lvl4pPr>
            <a:lvl5pPr>
              <a:defRPr sz="1800" b="0">
                <a:solidFill>
                  <a:srgbClr val="003F6E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838200" y="187125"/>
            <a:ext cx="6934200" cy="838200"/>
          </a:xfrm>
        </p:spPr>
        <p:txBody>
          <a:bodyPr/>
          <a:lstStyle>
            <a:lvl1pPr>
              <a:defRPr sz="2400" u="none">
                <a:solidFill>
                  <a:srgbClr val="003F6E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2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8001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err="1" smtClean="0"/>
              <a:t>Fifth</a:t>
            </a:r>
            <a:r>
              <a:rPr lang="it-IT" smtClean="0"/>
              <a:t> level</a:t>
            </a:r>
            <a:endParaRPr lang="it-IT" dirty="0" smtClean="0"/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5625" y="228600"/>
            <a:ext cx="1235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20000"/>
              </a:spcBef>
              <a:defRPr sz="1000">
                <a:solidFill>
                  <a:srgbClr val="669933"/>
                </a:solidFill>
                <a:latin typeface="Arial" charset="0"/>
              </a:defRPr>
            </a:lvl1pPr>
          </a:lstStyle>
          <a:p>
            <a:pPr>
              <a:defRPr/>
            </a:pPr>
            <a:fld id="{626806B2-B786-40AB-9092-AB3F8814740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1029" name="Rectangle 80"/>
          <p:cNvSpPr>
            <a:spLocks noChangeArrowheads="1"/>
          </p:cNvSpPr>
          <p:nvPr userDrawn="1"/>
        </p:nvSpPr>
        <p:spPr bwMode="auto">
          <a:xfrm>
            <a:off x="8077200" y="0"/>
            <a:ext cx="1066800" cy="76200"/>
          </a:xfrm>
          <a:prstGeom prst="rect">
            <a:avLst/>
          </a:prstGeom>
          <a:solidFill>
            <a:srgbClr val="66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it-IT"/>
          </a:p>
        </p:txBody>
      </p:sp>
      <p:sp>
        <p:nvSpPr>
          <p:cNvPr id="1033" name="Line 118"/>
          <p:cNvSpPr>
            <a:spLocks noChangeShapeType="1"/>
          </p:cNvSpPr>
          <p:nvPr userDrawn="1"/>
        </p:nvSpPr>
        <p:spPr bwMode="auto">
          <a:xfrm>
            <a:off x="8078788" y="152400"/>
            <a:ext cx="0" cy="228600"/>
          </a:xfrm>
          <a:prstGeom prst="line">
            <a:avLst/>
          </a:prstGeom>
          <a:noFill/>
          <a:ln w="9525">
            <a:solidFill>
              <a:srgbClr val="E4E1C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sp>
        <p:nvSpPr>
          <p:cNvPr id="1034" name="Line 119"/>
          <p:cNvSpPr>
            <a:spLocks noChangeShapeType="1"/>
          </p:cNvSpPr>
          <p:nvPr userDrawn="1"/>
        </p:nvSpPr>
        <p:spPr bwMode="auto">
          <a:xfrm>
            <a:off x="8077200" y="152400"/>
            <a:ext cx="381000" cy="0"/>
          </a:xfrm>
          <a:prstGeom prst="line">
            <a:avLst/>
          </a:prstGeom>
          <a:noFill/>
          <a:ln w="9525">
            <a:solidFill>
              <a:srgbClr val="E4E1C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it-IT"/>
          </a:p>
        </p:txBody>
      </p:sp>
      <p:pic>
        <p:nvPicPr>
          <p:cNvPr id="11" name="Picture 6" descr="powerpoint1_sec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0" y="6569075"/>
            <a:ext cx="4724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it-IT" sz="1200" b="1" baseline="0" dirty="0" smtClean="0">
                <a:solidFill>
                  <a:srgbClr val="003F6E"/>
                </a:solidFill>
              </a:rPr>
              <a:t>&lt;Nome/i </a:t>
            </a:r>
            <a:r>
              <a:rPr lang="it-IT" sz="1200" b="1" dirty="0" smtClean="0">
                <a:solidFill>
                  <a:srgbClr val="003F6E"/>
                </a:solidFill>
              </a:rPr>
              <a:t>Autore/i</a:t>
            </a:r>
            <a:r>
              <a:rPr lang="it-IT" sz="1200" b="1" baseline="0" dirty="0" smtClean="0">
                <a:solidFill>
                  <a:srgbClr val="003F6E"/>
                </a:solidFill>
              </a:rPr>
              <a:t> elaborato</a:t>
            </a:r>
            <a:r>
              <a:rPr lang="it-IT" sz="1200" b="1" dirty="0" smtClean="0">
                <a:solidFill>
                  <a:srgbClr val="003F6E"/>
                </a:solidFill>
              </a:rPr>
              <a:t>&gt;, SCNI</a:t>
            </a:r>
            <a:r>
              <a:rPr lang="it-IT" sz="1200" b="1" baseline="0" dirty="0" smtClean="0">
                <a:solidFill>
                  <a:srgbClr val="003F6E"/>
                </a:solidFill>
              </a:rPr>
              <a:t> 2012-2013</a:t>
            </a:r>
            <a:endParaRPr lang="it-IT" sz="1200" b="1" dirty="0">
              <a:solidFill>
                <a:srgbClr val="003F6E"/>
              </a:solidFill>
            </a:endParaRPr>
          </a:p>
        </p:txBody>
      </p:sp>
      <p:pic>
        <p:nvPicPr>
          <p:cNvPr id="16" name="Picture 2" descr="u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7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7770813" y="152400"/>
            <a:ext cx="13287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FF9900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rgbClr val="49695D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rgbClr val="49695D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rgbClr val="49695D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50000"/>
              </a:spcBef>
              <a:spcAft>
                <a:spcPct val="0"/>
              </a:spcAft>
              <a:defRPr sz="1200" b="1" kern="1200">
                <a:solidFill>
                  <a:srgbClr val="49695D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b="1" kern="1200">
                <a:solidFill>
                  <a:srgbClr val="49695D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b="1" kern="1200">
                <a:solidFill>
                  <a:srgbClr val="49695D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b="1" kern="1200">
                <a:solidFill>
                  <a:srgbClr val="49695D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b="1" kern="1200">
                <a:solidFill>
                  <a:srgbClr val="49695D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9DAAFAE-3052-4350-8BA6-687954209296}" type="slidenum">
              <a:rPr lang="it-IT" smtClean="0"/>
              <a:pPr>
                <a:defRPr/>
              </a:pPr>
              <a:t>‹#›</a:t>
            </a:fld>
            <a:endParaRPr lang="it-IT"/>
          </a:p>
        </p:txBody>
      </p:sp>
      <p:sp>
        <p:nvSpPr>
          <p:cNvPr id="1026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99308" y="42925"/>
            <a:ext cx="6934200" cy="73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68740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F6E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49695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49695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49695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49695D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49695D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49695D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49695D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49695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2000">
          <a:solidFill>
            <a:srgbClr val="003F6E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Font typeface="Wingdings" pitchFamily="2" charset="2"/>
        <a:buChar char="§"/>
        <a:defRPr sz="2000">
          <a:solidFill>
            <a:srgbClr val="003F6E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•"/>
        <a:defRPr>
          <a:solidFill>
            <a:srgbClr val="003F6E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>
          <a:solidFill>
            <a:srgbClr val="003F6E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003F6E"/>
          </a:solidFill>
          <a:latin typeface="Calibri" pitchFamily="34" charset="0"/>
          <a:cs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450051" y="4532080"/>
            <a:ext cx="708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E7264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1200" b="1">
                <a:solidFill>
                  <a:srgbClr val="49695D"/>
                </a:solidFill>
                <a:latin typeface="Arial" pitchFamily="34" charset="0"/>
              </a:defRPr>
            </a:lvl1pPr>
            <a:lvl2pPr marL="742950" indent="-285750">
              <a:defRPr sz="1200" b="1">
                <a:solidFill>
                  <a:srgbClr val="49695D"/>
                </a:solidFill>
                <a:latin typeface="Arial" pitchFamily="34" charset="0"/>
              </a:defRPr>
            </a:lvl2pPr>
            <a:lvl3pPr marL="1143000" indent="-228600">
              <a:defRPr sz="1200" b="1">
                <a:solidFill>
                  <a:srgbClr val="49695D"/>
                </a:solidFill>
                <a:latin typeface="Arial" pitchFamily="34" charset="0"/>
              </a:defRPr>
            </a:lvl3pPr>
            <a:lvl4pPr marL="1600200" indent="-228600">
              <a:defRPr sz="1200" b="1">
                <a:solidFill>
                  <a:srgbClr val="49695D"/>
                </a:solidFill>
                <a:latin typeface="Arial" pitchFamily="34" charset="0"/>
              </a:defRPr>
            </a:lvl4pPr>
            <a:lvl5pPr marL="2057400" indent="-228600">
              <a:defRPr sz="1200" b="1">
                <a:solidFill>
                  <a:srgbClr val="49695D"/>
                </a:solidFill>
                <a:latin typeface="Arial" pitchFamily="34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49695D"/>
                </a:solidFill>
                <a:latin typeface="Arial" pitchFamily="34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49695D"/>
                </a:solidFill>
                <a:latin typeface="Arial" pitchFamily="34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49695D"/>
                </a:solidFill>
                <a:latin typeface="Arial" pitchFamily="34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200" b="1">
                <a:solidFill>
                  <a:srgbClr val="49695D"/>
                </a:solidFill>
                <a:latin typeface="Arial" pitchFamily="34" charset="0"/>
              </a:defRPr>
            </a:lvl9pPr>
          </a:lstStyle>
          <a:p>
            <a:pPr algn="l"/>
            <a:r>
              <a:rPr lang="en-US" sz="2400" dirty="0" smtClean="0">
                <a:solidFill>
                  <a:srgbClr val="FF9900"/>
                </a:solidFill>
              </a:rPr>
              <a:t>&lt;Title&gt;</a:t>
            </a:r>
          </a:p>
          <a:p>
            <a:pPr algn="l"/>
            <a:r>
              <a:rPr lang="en-US" sz="2000" b="0" dirty="0" smtClean="0">
                <a:solidFill>
                  <a:srgbClr val="FF9900"/>
                </a:solidFill>
              </a:rPr>
              <a:t>&lt;Authors&gt;</a:t>
            </a:r>
            <a:endParaRPr lang="en-US" sz="3200" dirty="0" smtClean="0">
              <a:solidFill>
                <a:srgbClr val="FF9900"/>
              </a:solidFill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442975" y="5687056"/>
            <a:ext cx="77820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b="0" dirty="0" smtClean="0">
                <a:solidFill>
                  <a:srgbClr val="FF9900"/>
                </a:solidFill>
                <a:latin typeface="Calibri" pitchFamily="34" charset="0"/>
              </a:rPr>
              <a:t>Project </a:t>
            </a:r>
            <a:r>
              <a:rPr lang="en-US" sz="2000" b="0" dirty="0" smtClean="0">
                <a:solidFill>
                  <a:srgbClr val="FF9900"/>
                </a:solidFill>
                <a:latin typeface="Calibri" pitchFamily="34" charset="0"/>
              </a:rPr>
              <a:t>for the class SCNI </a:t>
            </a:r>
            <a:r>
              <a:rPr lang="en-US" sz="2000" b="0" dirty="0" smtClean="0">
                <a:solidFill>
                  <a:srgbClr val="FF9900"/>
                </a:solidFill>
                <a:latin typeface="Calibri" pitchFamily="34" charset="0"/>
              </a:rPr>
              <a:t>2012-2013</a:t>
            </a:r>
            <a:endParaRPr lang="en-US" sz="2000" b="0" dirty="0" smtClean="0">
              <a:solidFill>
                <a:srgbClr val="FF9900"/>
              </a:solidFill>
              <a:latin typeface="Calibri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000" b="0" dirty="0" smtClean="0">
                <a:solidFill>
                  <a:srgbClr val="FF9900"/>
                </a:solidFill>
                <a:latin typeface="Calibri" pitchFamily="34" charset="0"/>
              </a:rPr>
              <a:t>School on Information Engineering</a:t>
            </a:r>
          </a:p>
          <a:p>
            <a:pPr algn="l">
              <a:spcBef>
                <a:spcPts val="0"/>
              </a:spcBef>
            </a:pPr>
            <a:r>
              <a:rPr lang="en-US" sz="2000" b="0" dirty="0" smtClean="0">
                <a:solidFill>
                  <a:srgbClr val="FF9900"/>
                </a:solidFill>
                <a:latin typeface="Calibri" pitchFamily="34" charset="0"/>
              </a:rPr>
              <a:t>Prof. Monica Nicoli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838200" y="187125"/>
            <a:ext cx="6934200" cy="4842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>
                <a:latin typeface="Calibri" pitchFamily="34" charset="0"/>
              </a:rPr>
              <a:t>Outline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46100" y="952500"/>
            <a:ext cx="5410200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endParaRPr lang="it-IT" sz="1800" b="0" dirty="0" smtClean="0">
              <a:solidFill>
                <a:srgbClr val="003F6E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it-IT" sz="1800" b="0" dirty="0" smtClean="0">
                <a:solidFill>
                  <a:srgbClr val="003F6E"/>
                </a:solidFill>
                <a:latin typeface="Calibri" pitchFamily="34" charset="0"/>
                <a:cs typeface="Calibri" pitchFamily="34" charset="0"/>
              </a:rPr>
              <a:t>…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it-IT" sz="1800" b="0" dirty="0" smtClean="0">
              <a:solidFill>
                <a:srgbClr val="003F6E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it-IT" sz="1800" b="0" dirty="0">
              <a:solidFill>
                <a:srgbClr val="003F6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/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85750" indent="-285750" algn="l">
          <a:buFont typeface="Arial" pitchFamily="34" charset="0"/>
          <a:buChar char="•"/>
          <a:defRPr sz="1800" b="0" dirty="0">
            <a:solidFill>
              <a:srgbClr val="003F6E"/>
            </a:solidFill>
          </a:defRPr>
        </a:defPPr>
      </a:lstStyle>
    </a:tx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23040</TotalTime>
  <Words>24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Struttura predefinita</vt:lpstr>
      <vt:lpstr>PowerPoint Presentation</vt:lpstr>
      <vt:lpstr>Outline</vt:lpstr>
    </vt:vector>
  </TitlesOfParts>
  <Company>siwa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Monica Nicoli</dc:creator>
  <cp:lastModifiedBy>Monica Nicoli</cp:lastModifiedBy>
  <cp:revision>845</cp:revision>
  <cp:lastPrinted>2012-05-04T07:50:17Z</cp:lastPrinted>
  <dcterms:created xsi:type="dcterms:W3CDTF">2012-04-03T21:25:57Z</dcterms:created>
  <dcterms:modified xsi:type="dcterms:W3CDTF">2013-03-19T14:04:44Z</dcterms:modified>
</cp:coreProperties>
</file>