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7af57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7af57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b3b7c7b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b3b7c7b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9039c3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9039c3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3b7c7b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3b7c7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679ce14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679ce14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10" Type="http://schemas.openxmlformats.org/officeDocument/2006/relationships/image" Target="../media/image9.jpg"/><Relationship Id="rId9" Type="http://schemas.openxmlformats.org/officeDocument/2006/relationships/image" Target="../media/image8.pn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3.jp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search.google.com/colaboratory/" TargetMode="External"/><Relationship Id="rId4" Type="http://schemas.openxmlformats.org/officeDocument/2006/relationships/hyperlink" Target="https://www.kaggle.com/" TargetMode="External"/><Relationship Id="rId5" Type="http://schemas.openxmlformats.org/officeDocument/2006/relationships/hyperlink" Target="https://tfhub.dev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[for those who missed yesterday] → </a:t>
            </a:r>
            <a:r>
              <a:rPr lang="en"/>
              <a:t>Register to Kaggle.com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kaggle.com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using a Google Account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Account / Account Tab / API / Create New API Token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kaggle.json file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35692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[for today] → </a:t>
            </a:r>
            <a:r>
              <a:rPr lang="en"/>
              <a:t>Rerun all cells of yesterday’s notebook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4352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the database extracted features to finish the last bit of the exercise.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1506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DLMRA Open Lab #2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986525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Detection, Image Verification,</a:t>
            </a:r>
            <a:br>
              <a:rPr lang="en"/>
            </a:br>
            <a:r>
              <a:rPr lang="en"/>
              <a:t>Demo: Celebrity Look Alike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25 Maggio 2021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" y="91750"/>
            <a:ext cx="2686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 (I)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23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</a:t>
            </a:r>
            <a:r>
              <a:rPr lang="en"/>
              <a:t>Pre-trained </a:t>
            </a:r>
            <a:r>
              <a:rPr lang="en"/>
              <a:t>Object Detectors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09709" y="3288975"/>
            <a:ext cx="991200" cy="813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Detector</a:t>
            </a:r>
            <a:endParaRPr/>
          </a:p>
        </p:txBody>
      </p:sp>
      <p:cxnSp>
        <p:nvCxnSpPr>
          <p:cNvPr id="72" name="Google Shape;72;p15"/>
          <p:cNvCxnSpPr>
            <a:stCxn id="71" idx="3"/>
          </p:cNvCxnSpPr>
          <p:nvPr/>
        </p:nvCxnSpPr>
        <p:spPr>
          <a:xfrm>
            <a:off x="1600909" y="3695625"/>
            <a:ext cx="11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13" y="1452463"/>
            <a:ext cx="60864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35" y="1980035"/>
            <a:ext cx="1678575" cy="9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1558900"/>
            <a:ext cx="16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cxnSp>
        <p:nvCxnSpPr>
          <p:cNvPr id="76" name="Google Shape;76;p15"/>
          <p:cNvCxnSpPr>
            <a:stCxn id="74" idx="2"/>
            <a:endCxn id="71" idx="0"/>
          </p:cNvCxnSpPr>
          <p:nvPr/>
        </p:nvCxnSpPr>
        <p:spPr>
          <a:xfrm>
            <a:off x="1105323" y="2923110"/>
            <a:ext cx="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7006093" y="2618340"/>
            <a:ext cx="1632900" cy="112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016400" y="2627650"/>
            <a:ext cx="449400" cy="215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745825" y="2032077"/>
            <a:ext cx="621300" cy="711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756125" y="2041369"/>
            <a:ext cx="449400" cy="215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059854" y="2404983"/>
            <a:ext cx="2521200" cy="1941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070150" y="2414275"/>
            <a:ext cx="449400" cy="215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755550" y="1799310"/>
            <a:ext cx="1632900" cy="2234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765850" y="1808600"/>
            <a:ext cx="806100" cy="215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 (II)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Celebrity Look Alike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Obj. Detection + Image Verification (Range Queries)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61725" y="1898113"/>
            <a:ext cx="1398600" cy="49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2896025" y="2145613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91" idx="3"/>
          </p:cNvCxnSpPr>
          <p:nvPr/>
        </p:nvCxnSpPr>
        <p:spPr>
          <a:xfrm>
            <a:off x="4960325" y="2145613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" name="Google Shape;94;p16"/>
          <p:cNvGrpSpPr/>
          <p:nvPr/>
        </p:nvGrpSpPr>
        <p:grpSpPr>
          <a:xfrm rot="5400000">
            <a:off x="1214541" y="4253436"/>
            <a:ext cx="197400" cy="684600"/>
            <a:chOff x="6068898" y="2299515"/>
            <a:chExt cx="197400" cy="684600"/>
          </a:xfrm>
        </p:grpSpPr>
        <p:sp>
          <p:nvSpPr>
            <p:cNvPr id="95" name="Google Shape;95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21011" l="0" r="0" t="9296"/>
          <a:stretch/>
        </p:blipFill>
        <p:spPr>
          <a:xfrm>
            <a:off x="3950930" y="3905194"/>
            <a:ext cx="511392" cy="53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20609" l="11127" r="-3780" t="0"/>
          <a:stretch/>
        </p:blipFill>
        <p:spPr>
          <a:xfrm>
            <a:off x="3053800" y="3905194"/>
            <a:ext cx="511393" cy="53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5">
            <a:alphaModFix/>
          </a:blip>
          <a:srcRect b="0" l="17968" r="17974" t="0"/>
          <a:stretch/>
        </p:blipFill>
        <p:spPr>
          <a:xfrm>
            <a:off x="1057547" y="3905192"/>
            <a:ext cx="511396" cy="53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 b="0" l="15685" r="20733" t="0"/>
          <a:stretch/>
        </p:blipFill>
        <p:spPr>
          <a:xfrm>
            <a:off x="4896556" y="3903221"/>
            <a:ext cx="511394" cy="53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931800" y="3471025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972221" y="3471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1900850" y="4216675"/>
            <a:ext cx="6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" name="Google Shape;106;p16"/>
          <p:cNvGrpSpPr/>
          <p:nvPr/>
        </p:nvGrpSpPr>
        <p:grpSpPr>
          <a:xfrm rot="5400000">
            <a:off x="3210791" y="4253436"/>
            <a:ext cx="197400" cy="684600"/>
            <a:chOff x="6068898" y="2299515"/>
            <a:chExt cx="197400" cy="684600"/>
          </a:xfrm>
        </p:grpSpPr>
        <p:sp>
          <p:nvSpPr>
            <p:cNvPr id="107" name="Google Shape;107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6"/>
          <p:cNvGrpSpPr/>
          <p:nvPr/>
        </p:nvGrpSpPr>
        <p:grpSpPr>
          <a:xfrm rot="5400000">
            <a:off x="4107916" y="4253436"/>
            <a:ext cx="197400" cy="684600"/>
            <a:chOff x="6068898" y="2299515"/>
            <a:chExt cx="197400" cy="684600"/>
          </a:xfrm>
        </p:grpSpPr>
        <p:sp>
          <p:nvSpPr>
            <p:cNvPr id="112" name="Google Shape;112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 rot="5400000">
            <a:off x="5053541" y="4253436"/>
            <a:ext cx="197400" cy="684600"/>
            <a:chOff x="6068898" y="2299515"/>
            <a:chExt cx="197400" cy="684600"/>
          </a:xfrm>
        </p:grpSpPr>
        <p:sp>
          <p:nvSpPr>
            <p:cNvPr id="117" name="Google Shape;117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6217146" y="39712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7">
            <a:alphaModFix/>
          </a:blip>
          <a:srcRect b="0" l="10715" r="10723" t="0"/>
          <a:stretch/>
        </p:blipFill>
        <p:spPr>
          <a:xfrm>
            <a:off x="7739381" y="3903224"/>
            <a:ext cx="562488" cy="53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6"/>
          <p:cNvGrpSpPr/>
          <p:nvPr/>
        </p:nvGrpSpPr>
        <p:grpSpPr>
          <a:xfrm rot="5400000">
            <a:off x="7921916" y="4253436"/>
            <a:ext cx="197400" cy="684600"/>
            <a:chOff x="6068898" y="2299515"/>
            <a:chExt cx="197400" cy="684600"/>
          </a:xfrm>
        </p:grpSpPr>
        <p:sp>
          <p:nvSpPr>
            <p:cNvPr id="124" name="Google Shape;124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6"/>
          <p:cNvSpPr txBox="1"/>
          <p:nvPr/>
        </p:nvSpPr>
        <p:spPr>
          <a:xfrm>
            <a:off x="28960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0.98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38104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0.95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7248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0.83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76204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8">
            <a:alphaModFix/>
          </a:blip>
          <a:srcRect b="0" l="6209" r="18979" t="0"/>
          <a:stretch/>
        </p:blipFill>
        <p:spPr>
          <a:xfrm>
            <a:off x="2281963" y="1837825"/>
            <a:ext cx="614062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42" y="1719496"/>
            <a:ext cx="936312" cy="852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6"/>
          <p:cNvCxnSpPr>
            <a:stCxn id="133" idx="3"/>
            <a:endCxn id="132" idx="1"/>
          </p:cNvCxnSpPr>
          <p:nvPr/>
        </p:nvCxnSpPr>
        <p:spPr>
          <a:xfrm>
            <a:off x="1568955" y="2145623"/>
            <a:ext cx="7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6"/>
          <p:cNvPicPr preferRelativeResize="0"/>
          <p:nvPr/>
        </p:nvPicPr>
        <p:blipFill rotWithShape="1">
          <a:blip r:embed="rId10">
            <a:alphaModFix/>
          </a:blip>
          <a:srcRect b="35146" l="8691" r="24960" t="4803"/>
          <a:stretch/>
        </p:blipFill>
        <p:spPr>
          <a:xfrm>
            <a:off x="7024625" y="1722072"/>
            <a:ext cx="803099" cy="847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730525" y="1798350"/>
            <a:ext cx="1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Look Like Clooney!</a:t>
            </a:r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>
            <a:off x="4668275" y="3643325"/>
            <a:ext cx="0" cy="135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Google Shape;138;p16"/>
          <p:cNvSpPr/>
          <p:nvPr/>
        </p:nvSpPr>
        <p:spPr>
          <a:xfrm>
            <a:off x="3446775" y="3643325"/>
            <a:ext cx="6243900" cy="1304700"/>
          </a:xfrm>
          <a:prstGeom prst="mathMultiply">
            <a:avLst>
              <a:gd fmla="val 10713" name="adj1"/>
            </a:avLst>
          </a:prstGeom>
          <a:solidFill>
            <a:srgbClr val="FF0000">
              <a:alpha val="6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788707" y="4235311"/>
            <a:ext cx="1021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&gt; 0.9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877227" y="3471025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Discarded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Technologies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11700" y="1152475"/>
            <a:ext cx="85206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numpy </a:t>
            </a:r>
            <a:r>
              <a:rPr lang="en"/>
              <a:t>(multi-dimensional 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matplotlib</a:t>
            </a:r>
            <a:r>
              <a:rPr lang="en"/>
              <a:t> (plotting)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TensorFlow / Keras</a:t>
            </a:r>
            <a:r>
              <a:rPr lang="en"/>
              <a:t> (deep neural networks)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Services we will use (you will need a </a:t>
            </a:r>
            <a:r>
              <a:rPr lang="en" u="sng"/>
              <a:t>Google Account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Google Colab</a:t>
            </a:r>
            <a:r>
              <a:rPr b="1" lang="en"/>
              <a:t> </a:t>
            </a:r>
            <a:r>
              <a:rPr lang="en"/>
              <a:t>(for a pre-installed environment and speed via GPUs)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Kaggle</a:t>
            </a:r>
            <a:r>
              <a:rPr b="1" lang="en"/>
              <a:t> </a:t>
            </a:r>
            <a:r>
              <a:rPr lang="en"/>
              <a:t>(</a:t>
            </a:r>
            <a:r>
              <a:rPr lang="en"/>
              <a:t>as a </a:t>
            </a:r>
            <a:r>
              <a:rPr lang="en"/>
              <a:t>source of datasets easily importable into Colab)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TensorFlow Hub</a:t>
            </a:r>
            <a:r>
              <a:rPr lang="en"/>
              <a:t> (collection of ready-to-use pretrained model for TF)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235500" y="1715725"/>
            <a:ext cx="85206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To Colab</a:t>
            </a:r>
            <a:endParaRPr sz="9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