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7af57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7af57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0f0c91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0f0c91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0f0c9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0f0c9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0f0c91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0f0c91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3b7c7b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3b7c7b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79ce14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79ce14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14964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14964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acebookresearch/faiss/wiki" TargetMode="External"/><Relationship Id="rId4" Type="http://schemas.openxmlformats.org/officeDocument/2006/relationships/hyperlink" Target="https://research.google.com/colaborator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3375" y="216425"/>
            <a:ext cx="8597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[for today] →</a:t>
            </a:r>
            <a:r>
              <a:rPr lang="en" sz="1700"/>
              <a:t> </a:t>
            </a:r>
            <a:r>
              <a:rPr lang="en" sz="2300"/>
              <a:t>Open last notebook</a:t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476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ol3_binary_and_metric_indexing_exercise.ipynb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ink to the notebook in Teams chat.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065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DLMRA Open Lab #3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986525"/>
            <a:ext cx="85206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Binary Vectors and Metric Objects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27 Maggio 2021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" y="91750"/>
            <a:ext cx="2686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04875"/>
            <a:ext cx="3282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60300" y="719375"/>
            <a:ext cx="5341500" cy="41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119374" y="1537500"/>
            <a:ext cx="3351300" cy="30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17125" y="3185175"/>
            <a:ext cx="1718100" cy="118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29475" y="3230700"/>
            <a:ext cx="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 rot="-1361521">
            <a:off x="3629184" y="1873584"/>
            <a:ext cx="210743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(Strings, Edit Distance)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">
            <a:off x="5934445" y="2344934"/>
            <a:ext cx="795607" cy="25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726" y="3013319"/>
            <a:ext cx="893400" cy="2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775" y="3881100"/>
            <a:ext cx="1325453" cy="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 rot="670">
            <a:off x="5361558" y="861939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 Objects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5735703" y="1777325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Euclidean Vectors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04875"/>
            <a:ext cx="3282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Index Binary Vectors</a:t>
            </a:r>
            <a:br>
              <a:rPr lang="en"/>
            </a:br>
            <a:r>
              <a:rPr lang="en"/>
              <a:t>(Hamming distance)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460300" y="719375"/>
            <a:ext cx="5341500" cy="41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 rot="670">
            <a:off x="5361558" y="861939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 Objects</a:t>
            </a:r>
            <a:endParaRPr b="1"/>
          </a:p>
        </p:txBody>
      </p:sp>
      <p:sp>
        <p:nvSpPr>
          <p:cNvPr id="87" name="Google Shape;87;p16"/>
          <p:cNvSpPr/>
          <p:nvPr/>
        </p:nvSpPr>
        <p:spPr>
          <a:xfrm>
            <a:off x="5119374" y="1537500"/>
            <a:ext cx="3351300" cy="30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735703" y="1777325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Euclidean Vectors</a:t>
            </a:r>
            <a:endParaRPr b="1"/>
          </a:p>
        </p:txBody>
      </p:sp>
      <p:sp>
        <p:nvSpPr>
          <p:cNvPr id="89" name="Google Shape;89;p16"/>
          <p:cNvSpPr/>
          <p:nvPr/>
        </p:nvSpPr>
        <p:spPr>
          <a:xfrm>
            <a:off x="6317125" y="3185175"/>
            <a:ext cx="1718100" cy="1182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729475" y="3230700"/>
            <a:ext cx="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 rot="-1361521">
            <a:off x="3629184" y="1873584"/>
            <a:ext cx="210743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(Strings, Edit Distance)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">
            <a:off x="5934445" y="2344934"/>
            <a:ext cx="795607" cy="25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726" y="3013319"/>
            <a:ext cx="893400" cy="2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775" y="3881100"/>
            <a:ext cx="1325453" cy="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today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304875"/>
            <a:ext cx="32559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Binary Vectors</a:t>
            </a:r>
            <a:br>
              <a:rPr lang="en"/>
            </a:br>
            <a:r>
              <a:rPr lang="en"/>
              <a:t>(Hamming distance)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Index Metric Objects</a:t>
            </a:r>
            <a:br>
              <a:rPr lang="en"/>
            </a:br>
            <a:r>
              <a:rPr lang="en"/>
              <a:t>(strings compared with edit distance)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460300" y="719375"/>
            <a:ext cx="5341500" cy="4197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119374" y="1537500"/>
            <a:ext cx="3351300" cy="3071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317125" y="3185175"/>
            <a:ext cx="1718100" cy="1182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729475" y="3230700"/>
            <a:ext cx="8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 rot="-1361521">
            <a:off x="3629184" y="1873584"/>
            <a:ext cx="210743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(Strings, Edit Distance)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">
            <a:off x="5934445" y="2344934"/>
            <a:ext cx="795607" cy="25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726" y="3013319"/>
            <a:ext cx="893400" cy="2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775" y="3881100"/>
            <a:ext cx="1325453" cy="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 rot="670">
            <a:off x="5361558" y="861939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Metric Objects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5735703" y="1777325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Euclidean Vectors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Technologies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numpy </a:t>
            </a:r>
            <a:r>
              <a:rPr lang="en"/>
              <a:t>(multi-dimensional 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FAISS</a:t>
            </a:r>
            <a:r>
              <a:rPr lang="en"/>
              <a:t> (approximate nearest neighbor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MI-File (index for metric objects)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Services we will use (you will need a </a:t>
            </a:r>
            <a:r>
              <a:rPr lang="en" u="sng"/>
              <a:t>Google Account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Google Colab</a:t>
            </a:r>
            <a:r>
              <a:rPr b="1" lang="en"/>
              <a:t> </a:t>
            </a:r>
            <a:r>
              <a:rPr lang="en"/>
              <a:t>(for a pre-installed environment and speed via GPUs)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35500" y="1715725"/>
            <a:ext cx="85206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To Colab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67" y="2457125"/>
            <a:ext cx="3658425" cy="2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597" y="61750"/>
            <a:ext cx="984680" cy="23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0" l="0" r="0" t="2581"/>
          <a:stretch/>
        </p:blipFill>
        <p:spPr>
          <a:xfrm>
            <a:off x="6497975" y="2662750"/>
            <a:ext cx="2551680" cy="23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600" y="62925"/>
            <a:ext cx="3835451" cy="22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4057" y="62923"/>
            <a:ext cx="1080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_pivots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Controls the number of posting lists in the MIFile.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4057" y="2501323"/>
            <a:ext cx="1080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k_s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At search time, we access only the posting lists of the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k_s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nearest to the query.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095575" y="73875"/>
            <a:ext cx="134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k_x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At indexing time, insert only the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k_x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nearest pivots to the data point, reducing the length of posting lists.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160450" y="2653725"/>
            <a:ext cx="1453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mdp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Maximum distance of position. We access the part of the posting lists containing positions in [q-mdp, q+mdp],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where q is the position of the query.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