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d0f0c918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d0f0c918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d0f0c918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d0f0c918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b3b7c7b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b3b7c7b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679ce14f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679ce14f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facebookresearch/faiss/wiki" TargetMode="External"/><Relationship Id="rId4" Type="http://schemas.openxmlformats.org/officeDocument/2006/relationships/hyperlink" Target="https://research.google.com/colaboratory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06575"/>
            <a:ext cx="8520600" cy="9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DLMRA Open Lab #4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86525"/>
            <a:ext cx="8520600" cy="1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Real-Valued Vectors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/>
            </a:br>
            <a:r>
              <a:rPr lang="en" sz="1200"/>
              <a:t>4 Giugno 2021</a:t>
            </a:r>
            <a:endParaRPr sz="12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25" y="91750"/>
            <a:ext cx="26860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do today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612700" y="719375"/>
            <a:ext cx="5341500" cy="4197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5271774" y="1537500"/>
            <a:ext cx="3351300" cy="3071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6469525" y="3185175"/>
            <a:ext cx="1718100" cy="1182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6881875" y="3230700"/>
            <a:ext cx="89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Binary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Vectors</a:t>
            </a:r>
            <a:endParaRPr b="1"/>
          </a:p>
        </p:txBody>
      </p:sp>
      <p:sp>
        <p:nvSpPr>
          <p:cNvPr id="66" name="Google Shape;66;p14"/>
          <p:cNvSpPr txBox="1"/>
          <p:nvPr/>
        </p:nvSpPr>
        <p:spPr>
          <a:xfrm rot="-1361521">
            <a:off x="3781584" y="1873584"/>
            <a:ext cx="2107432" cy="400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(Strings, Edit Distance)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">
            <a:off x="6086845" y="2344934"/>
            <a:ext cx="795607" cy="25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6126" y="3013319"/>
            <a:ext cx="893400" cy="259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0175" y="3881100"/>
            <a:ext cx="1325453" cy="1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 rot="670">
            <a:off x="5513958" y="861939"/>
            <a:ext cx="15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Metric Objects</a:t>
            </a:r>
            <a:endParaRPr b="1"/>
          </a:p>
        </p:txBody>
      </p:sp>
      <p:sp>
        <p:nvSpPr>
          <p:cNvPr id="71" name="Google Shape;71;p14"/>
          <p:cNvSpPr txBox="1"/>
          <p:nvPr/>
        </p:nvSpPr>
        <p:spPr>
          <a:xfrm>
            <a:off x="5888103" y="1777325"/>
            <a:ext cx="21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Euclidean Vectors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do today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8675"/>
            <a:ext cx="3148500" cy="3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Index Real-Valued Vectors </a:t>
            </a:r>
            <a:r>
              <a:rPr lang="en"/>
              <a:t>(L2 / cosine)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Partitioning and Quantization Techniques</a:t>
            </a:r>
            <a:br>
              <a:rPr lang="en" u="sng"/>
            </a:b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Go Binary</a:t>
            </a:r>
            <a:r>
              <a:rPr lang="en"/>
              <a:t>: Binarization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Go Textual</a:t>
            </a:r>
            <a:r>
              <a:rPr lang="en"/>
              <a:t>: Surrogate Text Representation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3612700" y="719375"/>
            <a:ext cx="5341500" cy="4197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 rot="670">
            <a:off x="5513958" y="861939"/>
            <a:ext cx="15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Metric Objects</a:t>
            </a:r>
            <a:endParaRPr b="1"/>
          </a:p>
        </p:txBody>
      </p:sp>
      <p:sp>
        <p:nvSpPr>
          <p:cNvPr id="80" name="Google Shape;80;p15"/>
          <p:cNvSpPr/>
          <p:nvPr/>
        </p:nvSpPr>
        <p:spPr>
          <a:xfrm>
            <a:off x="5271774" y="1537500"/>
            <a:ext cx="3351300" cy="30714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888103" y="1777325"/>
            <a:ext cx="21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Euclidean Vectors</a:t>
            </a:r>
            <a:endParaRPr b="1"/>
          </a:p>
        </p:txBody>
      </p:sp>
      <p:sp>
        <p:nvSpPr>
          <p:cNvPr id="82" name="Google Shape;82;p15"/>
          <p:cNvSpPr/>
          <p:nvPr/>
        </p:nvSpPr>
        <p:spPr>
          <a:xfrm>
            <a:off x="6469525" y="3185175"/>
            <a:ext cx="1718100" cy="1182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6881875" y="3230700"/>
            <a:ext cx="89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Binary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Vectors</a:t>
            </a:r>
            <a:endParaRPr b="1"/>
          </a:p>
        </p:txBody>
      </p:sp>
      <p:sp>
        <p:nvSpPr>
          <p:cNvPr id="84" name="Google Shape;84;p15"/>
          <p:cNvSpPr txBox="1"/>
          <p:nvPr/>
        </p:nvSpPr>
        <p:spPr>
          <a:xfrm rot="-1361521">
            <a:off x="3781584" y="1873584"/>
            <a:ext cx="2107432" cy="400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(Strings, Edit Distance)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">
            <a:off x="6086845" y="2344934"/>
            <a:ext cx="795607" cy="25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6126" y="3013319"/>
            <a:ext cx="893400" cy="259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0175" y="3881100"/>
            <a:ext cx="1325453" cy="1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&amp; Technologies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23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numpy </a:t>
            </a:r>
            <a:r>
              <a:rPr lang="en"/>
              <a:t>(multi-dimensional arrays)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FAISS</a:t>
            </a:r>
            <a:r>
              <a:rPr lang="en"/>
              <a:t> (approximate nearest neighbor library)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Elasticsearch </a:t>
            </a:r>
            <a:r>
              <a:rPr lang="en"/>
              <a:t>(index for surrogate text representations objects)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Services we will use (you will need a </a:t>
            </a:r>
            <a:r>
              <a:rPr lang="en" u="sng"/>
              <a:t>Google Account</a:t>
            </a:r>
            <a:r>
              <a:rPr lang="en"/>
              <a:t>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Google Colab</a:t>
            </a:r>
            <a:r>
              <a:rPr b="1" lang="en"/>
              <a:t> </a:t>
            </a:r>
            <a:r>
              <a:rPr lang="en"/>
              <a:t>(for a pre-installed environment and speed via GPUs)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35500" y="1715725"/>
            <a:ext cx="8520600" cy="15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To Colab</a:t>
            </a:r>
            <a:endParaRPr sz="9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