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B65-06C2-46F6-90DF-B98CB22DE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53657-8992-4F88-807D-7E73F1C44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E5EA8-82EA-4409-89AA-C262CC8C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380D-2EA2-41AB-AF23-0D07B441157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1C300-E970-4A38-B821-F029FA75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97644-8349-4858-A4FC-64A623DEB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6641-D2E5-4CBD-BF7F-731F9BF3B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6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87FA-DFDC-4BE3-B4E1-A65659BE6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99E6-E194-4D52-BBDC-F213F1197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5E9FF-B8B8-4368-9271-BD36E589C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380D-2EA2-41AB-AF23-0D07B441157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0719-3B35-486D-82F3-2A53A574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7F34F-C79A-4EA0-8C1B-906799AD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6641-D2E5-4CBD-BF7F-731F9BF3B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E640F4-3B3B-4ACA-AD00-FB40B7770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32613-D657-4212-BC88-43FFD6C48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13DC5-F7AE-41CC-8DCC-2B52702C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380D-2EA2-41AB-AF23-0D07B441157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57EF6-F44D-4A76-B330-9701D2F9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A44EC-5484-4012-93DE-BA4A710C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6641-D2E5-4CBD-BF7F-731F9BF3B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9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4E52-1961-45E2-9F0E-29AF344E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2C21D-F37C-477E-9030-F44A9864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D0554-2A5A-43E4-BA2A-E5FC632F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380D-2EA2-41AB-AF23-0D07B441157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4B6F1-2830-40EC-A58B-D9FBC261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751B2-AC9E-48E8-9225-7311A9A8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6641-D2E5-4CBD-BF7F-731F9BF3B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3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03215-2A8C-40E9-87FA-05E7B6678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49FCF-3D92-4450-AF8C-B559E465E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3E828-398B-4F76-9B1C-1EA537409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380D-2EA2-41AB-AF23-0D07B441157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5476E-4A8F-42F1-A947-AEB9C437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68D85-11EA-4D7F-A793-63737FAF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6641-D2E5-4CBD-BF7F-731F9BF3B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8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B22BB-F4D5-4C42-B4CA-41405979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50B92-A4E5-48EC-B823-591312920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8E948-5DA6-4F7F-A8B9-D80180101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9BFBE-61DE-4044-8B49-EA316B75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380D-2EA2-41AB-AF23-0D07B441157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899D7-9B64-4622-B6AF-01CFB095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F885C-8E8F-4E92-8145-C7498A92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6641-D2E5-4CBD-BF7F-731F9BF3B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1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8B46-C98F-4D3F-ADEA-B75CA051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B7568-4C8A-4669-9C07-BE6EEB45C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47F11-2A00-46F4-B60D-AA1BDE321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6DAF9-E550-43F8-859F-960D8930C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8D6001-E81C-4021-8A9F-F76E57BB1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750874-2F97-4486-86CF-D0D6CEE58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380D-2EA2-41AB-AF23-0D07B441157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FC4B9-A1C2-4882-B019-7A7555B21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064E3-5C40-46DA-910F-A9B905C9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6641-D2E5-4CBD-BF7F-731F9BF3B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4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3D7B-CD7D-4F7E-B276-B2FC5A89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B77E96-8961-4F58-80CC-BE6F6A38F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380D-2EA2-41AB-AF23-0D07B441157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561AF-B12D-4AF1-9B9E-98717C95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5BA4C-20B3-4977-B2BC-6BB511E9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6641-D2E5-4CBD-BF7F-731F9BF3B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1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0B706D-D3DF-419A-BEA4-FDFC8FEE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380D-2EA2-41AB-AF23-0D07B441157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2BA5A9-0F5F-495E-A496-8B3E16050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0341C-95F0-41E8-8605-0214CFC4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6641-D2E5-4CBD-BF7F-731F9BF3B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BBF1-6517-41A5-8C06-50A174851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27E9E-D08E-416D-8243-492948EA5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16046-DF67-4F3F-8958-1AAE71D58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7B245-4238-4F43-B94A-4D68061DC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380D-2EA2-41AB-AF23-0D07B441157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A00DC-618B-4507-AFA5-C546FDAA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BEDCC-E2DA-4FE4-A41E-13684E24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6641-D2E5-4CBD-BF7F-731F9BF3B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9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1000-A550-4E30-AA90-A4F29E0D6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2F539-B1E5-41E0-A6E1-8B55B7963F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41FA4-634E-4F00-94C3-80A673080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8AB8B-4DB6-49F6-9A5D-31F6239DC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380D-2EA2-41AB-AF23-0D07B441157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D06F7-4074-416D-833A-CC9DE304B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90393-7347-4509-B82A-20371A2F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6641-D2E5-4CBD-BF7F-731F9BF3B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2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D12FFC-B04A-4007-A5CA-8441C7727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1DB5F-40C6-4E35-A609-E0617B91D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57F89-5ADB-40EC-8F95-EA588C4DF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0380D-2EA2-41AB-AF23-0D07B441157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B12BC-655B-4A21-ABF5-4A0EF7280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12E53-6A5F-47B8-9334-7A8A79455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66641-D2E5-4CBD-BF7F-731F9BF3B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0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B5791D-525C-471F-8EBD-DD014A059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88928" y="2629528"/>
            <a:ext cx="979379" cy="14654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2DFD1A-A7A4-436B-A468-E0530F3000DD}"/>
              </a:ext>
            </a:extLst>
          </p:cNvPr>
          <p:cNvSpPr txBox="1"/>
          <p:nvPr/>
        </p:nvSpPr>
        <p:spPr>
          <a:xfrm>
            <a:off x="2588922" y="1175390"/>
            <a:ext cx="15229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>
                <a:solidFill>
                  <a:schemeClr val="bg1">
                    <a:lumMod val="75000"/>
                  </a:schemeClr>
                </a:solidFill>
              </a:rPr>
              <a:t>Remote Temperature Sensor</a:t>
            </a:r>
            <a:endParaRPr 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56A9EB-42CF-48DB-A767-C363B8FCDC59}"/>
              </a:ext>
            </a:extLst>
          </p:cNvPr>
          <p:cNvCxnSpPr>
            <a:stCxn id="13" idx="3"/>
            <a:endCxn id="5" idx="0"/>
          </p:cNvCxnSpPr>
          <p:nvPr/>
        </p:nvCxnSpPr>
        <p:spPr>
          <a:xfrm>
            <a:off x="3852069" y="1524001"/>
            <a:ext cx="2193846" cy="1838229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7B61288-8B90-4F41-BDC3-EAB6179BA0A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852069" y="3360913"/>
            <a:ext cx="2193846" cy="1317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C5C9F5-CB3F-4B88-9F3A-2C2F05E99EA4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3852068" y="3362230"/>
            <a:ext cx="2193847" cy="1835595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50F1AD53-6407-4248-BCE3-6B4A5CB1F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29" y="2219070"/>
            <a:ext cx="2305372" cy="2286319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4870E8-59DE-45B3-853B-36299C4C1B84}"/>
              </a:ext>
            </a:extLst>
          </p:cNvPr>
          <p:cNvCxnSpPr>
            <a:cxnSpLocks/>
            <a:stCxn id="34" idx="1"/>
            <a:endCxn id="5" idx="2"/>
          </p:cNvCxnSpPr>
          <p:nvPr/>
        </p:nvCxnSpPr>
        <p:spPr>
          <a:xfrm flipH="1">
            <a:off x="7511320" y="3362230"/>
            <a:ext cx="1065109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C9A882E-035C-4A3F-B7EB-C755100E662D}"/>
              </a:ext>
            </a:extLst>
          </p:cNvPr>
          <p:cNvSpPr txBox="1"/>
          <p:nvPr/>
        </p:nvSpPr>
        <p:spPr>
          <a:xfrm>
            <a:off x="6122115" y="2613946"/>
            <a:ext cx="1172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bg1">
                    <a:lumMod val="75000"/>
                  </a:schemeClr>
                </a:solidFill>
              </a:rPr>
              <a:t>TemperatureHub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4A6D07-4D49-4FD8-8E37-A4DA049C5E19}"/>
              </a:ext>
            </a:extLst>
          </p:cNvPr>
          <p:cNvSpPr txBox="1"/>
          <p:nvPr/>
        </p:nvSpPr>
        <p:spPr>
          <a:xfrm>
            <a:off x="6017645" y="3864293"/>
            <a:ext cx="1707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bg1">
                    <a:lumMod val="75000"/>
                  </a:schemeClr>
                </a:solidFill>
              </a:rPr>
              <a:t>Powered by Raspberry pi 3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55F4AFC-7A65-48ED-AF5D-C8D452E3CE9C}"/>
              </a:ext>
            </a:extLst>
          </p:cNvPr>
          <p:cNvGrpSpPr/>
          <p:nvPr/>
        </p:nvGrpSpPr>
        <p:grpSpPr>
          <a:xfrm>
            <a:off x="563746" y="627185"/>
            <a:ext cx="3288323" cy="1793631"/>
            <a:chOff x="563746" y="627185"/>
            <a:chExt cx="3288323" cy="179363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C3E1E79-82FB-4E88-B6B6-F7E602F1A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559" y="880875"/>
              <a:ext cx="1140672" cy="109977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C2DA99C-F474-4EA6-8494-D66BB6F34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239" y="1356857"/>
              <a:ext cx="490476" cy="278512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E462339-6C67-4AA4-9098-327ED514E22A}"/>
                </a:ext>
              </a:extLst>
            </p:cNvPr>
            <p:cNvSpPr/>
            <p:nvPr/>
          </p:nvSpPr>
          <p:spPr>
            <a:xfrm>
              <a:off x="563746" y="627185"/>
              <a:ext cx="3288323" cy="1793631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65C38ED-61A3-4D3E-AF1C-292A241F49DF}"/>
                </a:ext>
              </a:extLst>
            </p:cNvPr>
            <p:cNvSpPr txBox="1"/>
            <p:nvPr/>
          </p:nvSpPr>
          <p:spPr>
            <a:xfrm>
              <a:off x="2628860" y="1594087"/>
              <a:ext cx="677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>
                  <a:solidFill>
                    <a:schemeClr val="bg1">
                      <a:lumMod val="75000"/>
                    </a:schemeClr>
                  </a:solidFill>
                </a:rPr>
                <a:t>Powered by ESP8266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1E95146-EFC1-4EE4-B584-1E4B1896DAE3}"/>
              </a:ext>
            </a:extLst>
          </p:cNvPr>
          <p:cNvGrpSpPr/>
          <p:nvPr/>
        </p:nvGrpSpPr>
        <p:grpSpPr>
          <a:xfrm>
            <a:off x="548627" y="2464097"/>
            <a:ext cx="3288323" cy="1793631"/>
            <a:chOff x="563746" y="627185"/>
            <a:chExt cx="3288323" cy="1793631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AD85CE71-944C-4C2B-803C-AEB920E9C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559" y="880875"/>
              <a:ext cx="1140672" cy="1099771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5AC374B5-DA29-45E6-930B-F536D45ED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239" y="1356857"/>
              <a:ext cx="490476" cy="278512"/>
            </a:xfrm>
            <a:prstGeom prst="rect">
              <a:avLst/>
            </a:prstGeom>
          </p:spPr>
        </p:pic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7FF2FBF9-7022-4BD4-9D5B-4D88841DE67D}"/>
                </a:ext>
              </a:extLst>
            </p:cNvPr>
            <p:cNvSpPr/>
            <p:nvPr/>
          </p:nvSpPr>
          <p:spPr>
            <a:xfrm>
              <a:off x="563746" y="627185"/>
              <a:ext cx="3288323" cy="1793631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9F49704-9094-4AB1-A459-E17795D6C8C5}"/>
                </a:ext>
              </a:extLst>
            </p:cNvPr>
            <p:cNvSpPr txBox="1"/>
            <p:nvPr/>
          </p:nvSpPr>
          <p:spPr>
            <a:xfrm>
              <a:off x="2628860" y="1594087"/>
              <a:ext cx="677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>
                  <a:solidFill>
                    <a:schemeClr val="bg1">
                      <a:lumMod val="75000"/>
                    </a:schemeClr>
                  </a:solidFill>
                </a:rPr>
                <a:t>Powered by ESP8266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BC99313-A339-4838-B413-CF7C8B19FB72}"/>
              </a:ext>
            </a:extLst>
          </p:cNvPr>
          <p:cNvGrpSpPr/>
          <p:nvPr/>
        </p:nvGrpSpPr>
        <p:grpSpPr>
          <a:xfrm>
            <a:off x="548626" y="4327814"/>
            <a:ext cx="3288323" cy="1793631"/>
            <a:chOff x="563746" y="627185"/>
            <a:chExt cx="3288323" cy="1793631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8F9B806D-EF25-42F1-802E-65241E94C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559" y="880875"/>
              <a:ext cx="1140672" cy="1099771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83C55091-0975-41C2-A871-90722E897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239" y="1356857"/>
              <a:ext cx="490476" cy="278512"/>
            </a:xfrm>
            <a:prstGeom prst="rect">
              <a:avLst/>
            </a:prstGeom>
          </p:spPr>
        </p:pic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8D336468-F0A9-44AC-88F5-E76AFCD65C11}"/>
                </a:ext>
              </a:extLst>
            </p:cNvPr>
            <p:cNvSpPr/>
            <p:nvPr/>
          </p:nvSpPr>
          <p:spPr>
            <a:xfrm>
              <a:off x="563746" y="627185"/>
              <a:ext cx="3288323" cy="1793631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8F00E8B-2A0A-4AD4-AAEB-E4D6188416C5}"/>
                </a:ext>
              </a:extLst>
            </p:cNvPr>
            <p:cNvSpPr txBox="1"/>
            <p:nvPr/>
          </p:nvSpPr>
          <p:spPr>
            <a:xfrm>
              <a:off x="2628860" y="1594087"/>
              <a:ext cx="677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>
                  <a:solidFill>
                    <a:schemeClr val="bg1">
                      <a:lumMod val="75000"/>
                    </a:schemeClr>
                  </a:solidFill>
                </a:rPr>
                <a:t>Powered by ESP8266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9FBBDED-2201-439D-96DE-D71F0CB4BA03}"/>
              </a:ext>
            </a:extLst>
          </p:cNvPr>
          <p:cNvSpPr txBox="1"/>
          <p:nvPr/>
        </p:nvSpPr>
        <p:spPr>
          <a:xfrm>
            <a:off x="9166409" y="2045123"/>
            <a:ext cx="1172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bg1">
                    <a:lumMod val="75000"/>
                  </a:schemeClr>
                </a:solidFill>
              </a:rPr>
              <a:t>Netatmo cloud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A240D3F-2D9C-4983-A795-0E66D5A54993}"/>
              </a:ext>
            </a:extLst>
          </p:cNvPr>
          <p:cNvSpPr/>
          <p:nvPr/>
        </p:nvSpPr>
        <p:spPr>
          <a:xfrm>
            <a:off x="3305908" y="709246"/>
            <a:ext cx="216877" cy="20005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FB5A316-13C3-4480-9B05-1C2171D60A77}"/>
              </a:ext>
            </a:extLst>
          </p:cNvPr>
          <p:cNvSpPr/>
          <p:nvPr/>
        </p:nvSpPr>
        <p:spPr>
          <a:xfrm>
            <a:off x="7262183" y="2576927"/>
            <a:ext cx="216877" cy="20005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301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2677</TotalTime>
  <Words>22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Fabio Panero</dc:creator>
  <cp:lastModifiedBy>Fabio Panero</cp:lastModifiedBy>
  <cp:revision>6</cp:revision>
  <dcterms:created xsi:type="dcterms:W3CDTF">2019-01-03T14:55:29Z</dcterms:created>
  <dcterms:modified xsi:type="dcterms:W3CDTF">2019-01-05T11:33:07Z</dcterms:modified>
</cp:coreProperties>
</file>