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5" r:id="rId6"/>
    <p:sldId id="266" r:id="rId7"/>
    <p:sldId id="276" r:id="rId8"/>
    <p:sldId id="277" r:id="rId9"/>
    <p:sldId id="278" r:id="rId10"/>
    <p:sldId id="279" r:id="rId11"/>
    <p:sldId id="280" r:id="rId1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60" d="100"/>
          <a:sy n="60" d="100"/>
        </p:scale>
        <p:origin x="78" y="342"/>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4FBF263-DEC6-4A9D-8C97-B85A8CB8C50E}" type="datetime1">
              <a:rPr lang="pt-BR" smtClean="0"/>
              <a:pPr algn="r" rtl="0"/>
              <a:t>21/01/2017</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pt-BR" smtClean="0"/>
              <a:pPr algn="r" rtl="0"/>
              <a:t>‹nº›</a:t>
            </a:fld>
            <a:endParaRPr lang="pt-B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8C123CB6-8505-484D-AD49-CCA5FF708E8E}" type="datetime1">
              <a:rPr lang="pt-BR" noProof="0" smtClean="0"/>
              <a:pPr/>
              <a:t>21/01/2017</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pt-BR" noProof="0" smtClean="0"/>
              <a:pPr/>
              <a:t>‹nº›</a:t>
            </a:fld>
            <a:endParaRPr lang="pt-BR" noProof="0"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â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Retâ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noProof="0"/>
              <a:t>Clique para editar o estilo do subtítulo Mestre</a:t>
            </a:r>
            <a:endParaRPr lang="pt-B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332DDEFA-DB5B-4288-BFD4-28EED68507B6}" type="datetime1">
              <a:rPr lang="pt-BR" noProof="0" smtClean="0"/>
              <a:pPr/>
              <a:t>21/01/2017</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1524000" y="457199"/>
            <a:ext cx="7048500" cy="5638801"/>
          </a:xfrm>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22BFE731-CCCB-4F3F-8490-9D481963C25C}" type="datetime1">
              <a:rPr lang="pt-BR" noProof="0" smtClean="0"/>
              <a:pPr/>
              <a:t>21/01/2017</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lvl5pPr algn="l" rtl="0">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9509B53E-5F46-420C-9FC5-DAEB88ACCC36}" type="datetime1">
              <a:rPr lang="pt-BR" noProof="0" smtClean="0"/>
              <a:pPr/>
              <a:t>21/01/2017</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pt-BR" noProof="0"/>
              <a:t>Editar estilos de texto Mestre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lvl1pPr>
              <a:defRPr/>
            </a:lvl1pPr>
          </a:lstStyle>
          <a:p>
            <a:fld id="{E7E64EAC-5602-4386-82F0-40AD884218D6}" type="datetime1">
              <a:rPr lang="pt-BR" noProof="0" smtClean="0"/>
              <a:pPr/>
              <a:t>21/01/2017</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a:t>Editar estilos de texto Mestre</a:t>
            </a:r>
          </a:p>
        </p:txBody>
      </p:sp>
      <p:sp>
        <p:nvSpPr>
          <p:cNvPr id="4" name="Espaço Reservado para Conteú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a:t>Editar estilos de texto Mestre</a:t>
            </a:r>
          </a:p>
        </p:txBody>
      </p:sp>
      <p:sp>
        <p:nvSpPr>
          <p:cNvPr id="6" name="Espaço Reservado para Conteú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lvl1pPr>
              <a:defRPr/>
            </a:lvl1pPr>
          </a:lstStyle>
          <a:p>
            <a:fld id="{7A9F0ECE-4690-40DC-8016-3D7B9FECC6A6}" type="datetime1">
              <a:rPr lang="pt-BR" noProof="0" smtClean="0"/>
              <a:pPr/>
              <a:t>21/01/2017</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lvl1pPr>
              <a:defRPr/>
            </a:lvl1pPr>
          </a:lstStyle>
          <a:p>
            <a:fld id="{7D2E0B61-5964-4D91-A168-D7CB792A2B2D}" type="datetime1">
              <a:rPr lang="pt-BR" noProof="0" smtClean="0"/>
              <a:pPr/>
              <a:t>21/01/2017</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Número de Slide 4"/>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lvl1pPr>
              <a:defRPr/>
            </a:lvl1pPr>
          </a:lstStyle>
          <a:p>
            <a:fld id="{14555902-7965-4B4C-B9FC-820C063D4756}" type="datetime1">
              <a:rPr lang="pt-BR" noProof="0" smtClean="0"/>
              <a:pPr/>
              <a:t>21/01/2017</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Número de Slide 3"/>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lvl1pPr>
              <a:defRPr/>
            </a:lvl1pPr>
          </a:lstStyle>
          <a:p>
            <a:fld id="{297EB872-3A44-4095-8573-160D8312FA73}" type="datetime1">
              <a:rPr lang="pt-BR" noProof="0" smtClean="0"/>
              <a:pPr/>
              <a:t>21/01/2017</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tâ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pt-BR" noProof="0"/>
              <a:t>Clique para editar o título mestre</a:t>
            </a:r>
            <a:endParaRPr lang="pt-BR" noProof="0" dirty="0"/>
          </a:p>
        </p:txBody>
      </p:sp>
      <p:sp>
        <p:nvSpPr>
          <p:cNvPr id="3" name="Espaço Reservado para Imagem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lvl1pPr>
              <a:defRPr/>
            </a:lvl1pPr>
          </a:lstStyle>
          <a:p>
            <a:fld id="{550E4E7D-D0A9-4DEE-9266-00B85AF59F3B}" type="datetime1">
              <a:rPr lang="pt-BR" noProof="0" smtClean="0"/>
              <a:pPr/>
              <a:t>21/01/2017</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436AF61-35ED-497B-AFBC-44E1662D60CA}" type="datetime1">
              <a:rPr lang="pt-BR" noProof="0" smtClean="0"/>
              <a:pPr/>
              <a:t>21/01/2017</a:t>
            </a:fld>
            <a:endParaRPr lang="pt-BR" noProof="0" dirty="0"/>
          </a:p>
        </p:txBody>
      </p:sp>
      <p:sp>
        <p:nvSpPr>
          <p:cNvPr id="5" name="Espaço Reservado para Rodapé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pt-BR" noProof="0" dirty="0"/>
          </a:p>
        </p:txBody>
      </p:sp>
      <p:sp>
        <p:nvSpPr>
          <p:cNvPr id="6" name="Espaço Reservado para Número de Slid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pt-BR" noProof="0" smtClean="0"/>
              <a:pPr/>
              <a:t>‹nº›</a:t>
            </a:fld>
            <a:endParaRPr lang="pt-B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flairbuild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foundation.zurb.com/"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r>
              <a:rPr lang="pt-BR" dirty="0"/>
              <a:t>Adv. Web </a:t>
            </a:r>
            <a:r>
              <a:rPr lang="pt-BR" dirty="0" err="1"/>
              <a:t>Application</a:t>
            </a:r>
            <a:r>
              <a:rPr lang="pt-BR" dirty="0"/>
              <a:t> </a:t>
            </a:r>
            <a:r>
              <a:rPr lang="pt-BR" dirty="0" err="1"/>
              <a:t>Development</a:t>
            </a:r>
            <a:endParaRPr lang="pt-BR" dirty="0"/>
          </a:p>
        </p:txBody>
      </p:sp>
      <p:sp>
        <p:nvSpPr>
          <p:cNvPr id="3" name="Subtítulo 2"/>
          <p:cNvSpPr>
            <a:spLocks noGrp="1"/>
          </p:cNvSpPr>
          <p:nvPr>
            <p:ph type="subTitle" idx="1"/>
          </p:nvPr>
        </p:nvSpPr>
        <p:spPr/>
        <p:txBody>
          <a:bodyPr rtlCol="0"/>
          <a:lstStyle/>
          <a:p>
            <a:pPr rtl="0"/>
            <a:r>
              <a:rPr lang="pt-BR" dirty="0"/>
              <a:t>ASP.net</a:t>
            </a:r>
          </a:p>
        </p:txBody>
      </p:sp>
      <p:sp>
        <p:nvSpPr>
          <p:cNvPr id="4" name="CaixaDeTexto 3"/>
          <p:cNvSpPr txBox="1"/>
          <p:nvPr/>
        </p:nvSpPr>
        <p:spPr>
          <a:xfrm>
            <a:off x="9820959" y="5345668"/>
            <a:ext cx="2396810" cy="369332"/>
          </a:xfrm>
          <a:prstGeom prst="rect">
            <a:avLst/>
          </a:prstGeom>
          <a:noFill/>
        </p:spPr>
        <p:txBody>
          <a:bodyPr wrap="none" rtlCol="0">
            <a:spAutoFit/>
          </a:bodyPr>
          <a:lstStyle/>
          <a:p>
            <a:r>
              <a:rPr lang="en-US" dirty="0"/>
              <a:t>Fabio Alexandre Ciconi</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err="1"/>
              <a:t>Summary</a:t>
            </a:r>
            <a:endParaRPr lang="pt-BR" dirty="0"/>
          </a:p>
        </p:txBody>
      </p:sp>
      <p:sp>
        <p:nvSpPr>
          <p:cNvPr id="14" name="Espaço Reservado para Conteúdo 13"/>
          <p:cNvSpPr>
            <a:spLocks noGrp="1"/>
          </p:cNvSpPr>
          <p:nvPr>
            <p:ph idx="1"/>
          </p:nvPr>
        </p:nvSpPr>
        <p:spPr/>
        <p:txBody>
          <a:bodyPr rtlCol="0"/>
          <a:lstStyle/>
          <a:p>
            <a:r>
              <a:rPr lang="en-CA" dirty="0"/>
              <a:t>Web Services and Cloud Services</a:t>
            </a:r>
          </a:p>
          <a:p>
            <a:r>
              <a:rPr lang="en-CA" dirty="0"/>
              <a:t>Big Data and Data Concept</a:t>
            </a:r>
          </a:p>
          <a:p>
            <a:r>
              <a:rPr lang="en-CA" dirty="0"/>
              <a:t>Which one is safer to use in connecting to SQL Server</a:t>
            </a:r>
          </a:p>
          <a:p>
            <a:r>
              <a:rPr lang="en-US" dirty="0"/>
              <a:t>Asymmetric key x Symmetric key</a:t>
            </a:r>
          </a:p>
          <a:p>
            <a:r>
              <a:rPr lang="en-US" dirty="0"/>
              <a:t>Storyboards </a:t>
            </a:r>
          </a:p>
          <a:p>
            <a:r>
              <a:rPr lang="en-US" dirty="0"/>
              <a:t>Paper Prototype </a:t>
            </a:r>
            <a:endParaRPr lang="pt-B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CA" dirty="0"/>
              <a:t>Web Services X Cloud Services</a:t>
            </a:r>
          </a:p>
        </p:txBody>
      </p:sp>
      <p:sp>
        <p:nvSpPr>
          <p:cNvPr id="3" name="Espaço Reservado para Conteúdo 2"/>
          <p:cNvSpPr>
            <a:spLocks noGrp="1"/>
          </p:cNvSpPr>
          <p:nvPr>
            <p:ph idx="1"/>
          </p:nvPr>
        </p:nvSpPr>
        <p:spPr/>
        <p:txBody>
          <a:bodyPr anchor="ctr"/>
          <a:lstStyle/>
          <a:p>
            <a:r>
              <a:rPr lang="en-CA" dirty="0"/>
              <a:t>Web Services: are the tools that allow users to interact with software over the Internet.</a:t>
            </a:r>
          </a:p>
          <a:p>
            <a:r>
              <a:rPr lang="en-US" dirty="0"/>
              <a:t>Cloud Services: </a:t>
            </a:r>
            <a:r>
              <a:rPr lang="en-CA" dirty="0"/>
              <a:t>are the servers that store the data, security and other infrastructure pieces needed to allow Web services to provide unique value as Web-accessible applications.</a:t>
            </a:r>
            <a:endParaRPr lang="en-US" dirty="0"/>
          </a:p>
        </p:txBody>
      </p:sp>
      <p:pic>
        <p:nvPicPr>
          <p:cNvPr id="5" name="Imagem 4" descr="https://upload.wikimedia.org/wikipedia/commons/thumb/b/b5/Cloud_computing.svg/800px-Cloud_computing.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4293096"/>
            <a:ext cx="2855826" cy="2555449"/>
          </a:xfrm>
          <a:prstGeom prst="rect">
            <a:avLst/>
          </a:prstGeom>
          <a:noFill/>
          <a:ln>
            <a:noFill/>
          </a:ln>
        </p:spPr>
      </p:pic>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CA" dirty="0"/>
              <a:t>Main differences between Big Data and Data concept</a:t>
            </a:r>
          </a:p>
        </p:txBody>
      </p:sp>
      <p:sp>
        <p:nvSpPr>
          <p:cNvPr id="3" name="Espaço Reservado para Conteúdo 2"/>
          <p:cNvSpPr>
            <a:spLocks noGrp="1"/>
          </p:cNvSpPr>
          <p:nvPr>
            <p:ph idx="1"/>
          </p:nvPr>
        </p:nvSpPr>
        <p:spPr/>
        <p:txBody>
          <a:bodyPr anchor="ctr"/>
          <a:lstStyle/>
          <a:p>
            <a:r>
              <a:rPr lang="en-US" dirty="0"/>
              <a:t>The term Big Data, especially when used by vendors, may refer to the technology (which includes tools and processes) that an organization requires to handle the large amounts of data and storage facilities.</a:t>
            </a:r>
          </a:p>
          <a:p>
            <a:pPr marL="0" indent="0">
              <a:buNone/>
            </a:pPr>
            <a:endParaRPr lang="en-US" dirty="0"/>
          </a:p>
        </p:txBody>
      </p:sp>
      <p:pic>
        <p:nvPicPr>
          <p:cNvPr id="4" name="Imagem 3"/>
          <p:cNvPicPr>
            <a:picLocks noChangeAspect="1"/>
          </p:cNvPicPr>
          <p:nvPr/>
        </p:nvPicPr>
        <p:blipFill>
          <a:blip r:embed="rId2"/>
          <a:stretch>
            <a:fillRect/>
          </a:stretch>
        </p:blipFill>
        <p:spPr>
          <a:xfrm>
            <a:off x="8328248" y="4117057"/>
            <a:ext cx="3654591" cy="2740943"/>
          </a:xfrm>
          <a:prstGeom prst="rect">
            <a:avLst/>
          </a:prstGeom>
        </p:spPr>
      </p:pic>
    </p:spTree>
    <p:extLst>
      <p:ext uri="{BB962C8B-B14F-4D97-AF65-F5344CB8AC3E}">
        <p14:creationId xmlns:p14="http://schemas.microsoft.com/office/powerpoint/2010/main" val="4800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CA" dirty="0"/>
              <a:t>Which one is safer to use in connecting to SQL Server</a:t>
            </a:r>
          </a:p>
        </p:txBody>
      </p:sp>
      <p:sp>
        <p:nvSpPr>
          <p:cNvPr id="3" name="Espaço Reservado para Conteúdo 2"/>
          <p:cNvSpPr>
            <a:spLocks noGrp="1"/>
          </p:cNvSpPr>
          <p:nvPr>
            <p:ph idx="1"/>
          </p:nvPr>
        </p:nvSpPr>
        <p:spPr/>
        <p:txBody>
          <a:bodyPr anchor="ctr"/>
          <a:lstStyle/>
          <a:p>
            <a:r>
              <a:rPr lang="en-US" dirty="0"/>
              <a:t>According to Microsoft, the SQL authentication is not safer than windows authentication, because in the SQL authentication you have for various database systems only a username and a password. When a user connects through a Windows user account, SQL Server validates the account name and password using the Windows principal token in the operating system. This means that the user identity is confirmed by Windows.</a:t>
            </a:r>
          </a:p>
          <a:p>
            <a:r>
              <a:rPr lang="en-US" dirty="0"/>
              <a:t>Microsoft’s best practice recommendation is to use Windows authentication.</a:t>
            </a:r>
          </a:p>
          <a:p>
            <a:pPr marL="0" indent="0">
              <a:buNone/>
            </a:pPr>
            <a:endParaRPr lang="en-US" dirty="0"/>
          </a:p>
        </p:txBody>
      </p:sp>
    </p:spTree>
    <p:extLst>
      <p:ext uri="{BB962C8B-B14F-4D97-AF65-F5344CB8AC3E}">
        <p14:creationId xmlns:p14="http://schemas.microsoft.com/office/powerpoint/2010/main" val="169401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fontScale="90000"/>
          </a:bodyPr>
          <a:lstStyle/>
          <a:p>
            <a:r>
              <a:rPr lang="en-US" dirty="0"/>
              <a:t>Please explain which one uses asymmetric key and which one uses symmetric key?</a:t>
            </a:r>
            <a:endParaRPr lang="en-CA" dirty="0"/>
          </a:p>
        </p:txBody>
      </p:sp>
      <p:sp>
        <p:nvSpPr>
          <p:cNvPr id="3" name="Espaço Reservado para Conteúdo 2"/>
          <p:cNvSpPr>
            <a:spLocks noGrp="1"/>
          </p:cNvSpPr>
          <p:nvPr>
            <p:ph idx="1"/>
          </p:nvPr>
        </p:nvSpPr>
        <p:spPr/>
        <p:txBody>
          <a:bodyPr anchor="ctr"/>
          <a:lstStyle/>
          <a:p>
            <a:r>
              <a:rPr lang="en-US" dirty="0"/>
              <a:t>Symmetric encryption is a</a:t>
            </a:r>
            <a:r>
              <a:rPr lang="en-CA" dirty="0"/>
              <a:t> type of encryption where the same key is used to encrypt and decrypt the message. This differs from asymmetric (or public-key) encryption, which uses one key to encrypt a message and another to decrypt the message.</a:t>
            </a:r>
            <a:endParaRPr lang="en-US" dirty="0"/>
          </a:p>
          <a:p>
            <a:r>
              <a:rPr lang="en-US" dirty="0"/>
              <a:t>Asymmetric encryption, in which there are two related keys--a key pair. A public key is made freely available to anyone who might want to send you a message. A second, private key is kept secret, so that only you know it.</a:t>
            </a:r>
          </a:p>
          <a:p>
            <a:pPr marL="0" indent="0">
              <a:buNone/>
            </a:pPr>
            <a:endParaRPr lang="en-US" dirty="0"/>
          </a:p>
        </p:txBody>
      </p:sp>
      <p:pic>
        <p:nvPicPr>
          <p:cNvPr id="6" name="Imagem 5"/>
          <p:cNvPicPr>
            <a:picLocks noChangeAspect="1"/>
          </p:cNvPicPr>
          <p:nvPr/>
        </p:nvPicPr>
        <p:blipFill rotWithShape="1">
          <a:blip r:embed="rId2"/>
          <a:srcRect t="19202" r="3320" b="7326"/>
          <a:stretch/>
        </p:blipFill>
        <p:spPr>
          <a:xfrm>
            <a:off x="8328248" y="4723805"/>
            <a:ext cx="3744416" cy="2134195"/>
          </a:xfrm>
          <a:prstGeom prst="rect">
            <a:avLst/>
          </a:prstGeom>
        </p:spPr>
      </p:pic>
    </p:spTree>
    <p:extLst>
      <p:ext uri="{BB962C8B-B14F-4D97-AF65-F5344CB8AC3E}">
        <p14:creationId xmlns:p14="http://schemas.microsoft.com/office/powerpoint/2010/main" val="148597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Search about Storyboards and briefly explain about</a:t>
            </a:r>
            <a:r>
              <a:rPr lang="en-US" dirty="0"/>
              <a:t> it.</a:t>
            </a:r>
          </a:p>
        </p:txBody>
      </p:sp>
      <p:sp>
        <p:nvSpPr>
          <p:cNvPr id="3" name="Espaço Reservado para Conteúdo 2"/>
          <p:cNvSpPr>
            <a:spLocks noGrp="1"/>
          </p:cNvSpPr>
          <p:nvPr>
            <p:ph idx="1"/>
          </p:nvPr>
        </p:nvSpPr>
        <p:spPr/>
        <p:txBody>
          <a:bodyPr anchor="ctr"/>
          <a:lstStyle/>
          <a:p>
            <a:r>
              <a:rPr lang="en-US" dirty="0"/>
              <a:t>Storyboarding can provides: </a:t>
            </a:r>
          </a:p>
          <a:p>
            <a:pPr lvl="1"/>
            <a:r>
              <a:rPr lang="en-US" dirty="0"/>
              <a:t> a visual look at the layout of the site, </a:t>
            </a:r>
          </a:p>
          <a:p>
            <a:pPr lvl="1"/>
            <a:r>
              <a:rPr lang="en-US" dirty="0"/>
              <a:t> type of organization you need to use,</a:t>
            </a:r>
          </a:p>
          <a:p>
            <a:pPr lvl="1"/>
            <a:r>
              <a:rPr lang="en-US" dirty="0"/>
              <a:t> first look at navigational system. </a:t>
            </a:r>
          </a:p>
          <a:p>
            <a:r>
              <a:rPr lang="en-US" dirty="0"/>
              <a:t>Online tool: </a:t>
            </a:r>
            <a:r>
              <a:rPr lang="en-US" b="1" dirty="0">
                <a:hlinkClick r:id="rId2"/>
              </a:rPr>
              <a:t>Flairbuilder.com</a:t>
            </a:r>
            <a:endParaRPr lang="en-US" dirty="0"/>
          </a:p>
          <a:p>
            <a:pPr marL="0" indent="0">
              <a:buNone/>
            </a:pPr>
            <a:endParaRPr lang="en-US" dirty="0"/>
          </a:p>
        </p:txBody>
      </p:sp>
    </p:spTree>
    <p:extLst>
      <p:ext uri="{BB962C8B-B14F-4D97-AF65-F5344CB8AC3E}">
        <p14:creationId xmlns:p14="http://schemas.microsoft.com/office/powerpoint/2010/main" val="108820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Search about Paper Prototype and briefly explain about it</a:t>
            </a:r>
            <a:r>
              <a:rPr lang="en-US" dirty="0"/>
              <a:t>.</a:t>
            </a:r>
          </a:p>
        </p:txBody>
      </p:sp>
      <p:sp>
        <p:nvSpPr>
          <p:cNvPr id="3" name="Espaço Reservado para Conteúdo 2"/>
          <p:cNvSpPr>
            <a:spLocks noGrp="1"/>
          </p:cNvSpPr>
          <p:nvPr>
            <p:ph idx="1"/>
          </p:nvPr>
        </p:nvSpPr>
        <p:spPr/>
        <p:txBody>
          <a:bodyPr anchor="ctr"/>
          <a:lstStyle/>
          <a:p>
            <a:r>
              <a:rPr lang="en-US" dirty="0"/>
              <a:t>Paper prototyping is a widely used method in the user-centered design process, a process that helps developers to create software that meets the user's expectations and needs—in this case, especially for designing and testing user interfaces.</a:t>
            </a:r>
          </a:p>
          <a:p>
            <a:r>
              <a:rPr lang="en-US" dirty="0"/>
              <a:t>Online tools: </a:t>
            </a:r>
            <a:r>
              <a:rPr lang="en-US" u="sng" dirty="0">
                <a:hlinkClick r:id="rId2"/>
              </a:rPr>
              <a:t>Bootstrap</a:t>
            </a:r>
            <a:r>
              <a:rPr lang="en-US" dirty="0"/>
              <a:t> or </a:t>
            </a:r>
            <a:r>
              <a:rPr lang="en-US" u="sng" dirty="0">
                <a:hlinkClick r:id="rId3"/>
              </a:rPr>
              <a:t>Foundation</a:t>
            </a:r>
            <a:r>
              <a:rPr lang="en-US" dirty="0"/>
              <a:t> </a:t>
            </a:r>
          </a:p>
          <a:p>
            <a:pPr marL="0" indent="0">
              <a:buNone/>
            </a:pPr>
            <a:endParaRPr lang="en-US" dirty="0"/>
          </a:p>
        </p:txBody>
      </p:sp>
    </p:spTree>
    <p:extLst>
      <p:ext uri="{BB962C8B-B14F-4D97-AF65-F5344CB8AC3E}">
        <p14:creationId xmlns:p14="http://schemas.microsoft.com/office/powerpoint/2010/main" val="768491999"/>
      </p:ext>
    </p:extLst>
  </p:cSld>
  <p:clrMapOvr>
    <a:masterClrMapping/>
  </p:clrMapOvr>
</p:sld>
</file>

<file path=ppt/theme/theme1.xml><?xml version="1.0" encoding="utf-8"?>
<a:theme xmlns:a="http://schemas.openxmlformats.org/drawingml/2006/main" name="Computador Técnico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107896_TF02901026" id="{9F968763-F91C-42C9-AE49-6BD67CA2E1C8}" vid="{02176A96-6553-412C-8E8F-22987C19B997}"/>
    </a:ext>
  </a:extLst>
</a:theme>
</file>

<file path=ppt/theme/theme2.xml><?xml version="1.0" encoding="utf-8"?>
<a:theme xmlns:a="http://schemas.openxmlformats.org/drawingml/2006/main" name="Tema do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Apresentação profissional com design tecnológico de placa de circuito (widescreen)</Template>
  <TotalTime>0</TotalTime>
  <Words>439</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Candara</vt:lpstr>
      <vt:lpstr>Consolas</vt:lpstr>
      <vt:lpstr>Computador Técnico 16x9</vt:lpstr>
      <vt:lpstr>Adv. Web Application Development</vt:lpstr>
      <vt:lpstr>Summary</vt:lpstr>
      <vt:lpstr>Web Services X Cloud Services</vt:lpstr>
      <vt:lpstr>Main differences between Big Data and Data concept</vt:lpstr>
      <vt:lpstr>Which one is safer to use in connecting to SQL Server</vt:lpstr>
      <vt:lpstr>Please explain which one uses asymmetric key and which one uses symmetric key?</vt:lpstr>
      <vt:lpstr>Search about Storyboards and briefly explain about it.</vt:lpstr>
      <vt:lpstr>Search about Paper Prototype and briefly explain about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2017-01-21T16:09:12Z</dcterms:created>
  <dcterms:modified xsi:type="dcterms:W3CDTF">2017-01-21T16:56:23Z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