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23"/>
  </p:notesMasterIdLst>
  <p:sldIdLst>
    <p:sldId id="256" r:id="rId5"/>
    <p:sldId id="257" r:id="rId6"/>
    <p:sldId id="260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68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3BF30D-1A13-58B7-A1AF-24C6BBCE010B}" v="4290" dt="2023-06-15T15:11:26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41:55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45:20.7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45:20.7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59:19.6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04:08.3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07:40.6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09:05.7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10:39.8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FEEAB-9976-40B2-8270-6824F3580D88}" type="datetimeFigureOut"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5902D-DA48-427F-97E3-CD39C2BAF4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3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5902D-DA48-427F-97E3-CD39C2BAF46A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5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3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7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9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8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4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6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1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8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4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894D62-D61F-CB2B-E7A9-1995A413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pt-BR" dirty="0"/>
              <a:t>Login com MVC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388F31-6A69-FBA0-B05F-AE0EAB5E3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pt-BR" dirty="0"/>
              <a:t>Estrutura básica para servir de </a:t>
            </a:r>
            <a:r>
              <a:rPr lang="pt-BR" dirty="0" err="1"/>
              <a:t>template</a:t>
            </a:r>
            <a:r>
              <a:rPr lang="pt-BR" dirty="0"/>
              <a:t> a qualquer aplicativo que use login, para ser usado como ponto de partida para criação de um </a:t>
            </a:r>
            <a:r>
              <a:rPr lang="pt-BR" dirty="0" err="1"/>
              <a:t>aplicatio</a:t>
            </a:r>
            <a:endParaRPr lang="pt-BR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0AA9F"/>
          </a:solidFill>
          <a:ln w="38100" cap="rnd">
            <a:solidFill>
              <a:srgbClr val="80AA9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deado em placa-mãe de computador">
            <a:extLst>
              <a:ext uri="{FF2B5EF4-FFF2-40B4-BE49-F238E27FC236}">
                <a16:creationId xmlns:a16="http://schemas.microsoft.com/office/drawing/2014/main" id="{EB27EBC7-E770-08D8-EB01-CB8FA029D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8" r="3901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540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3D84-8586-FC7E-2CAC-6A30F824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 de um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F16C-8E01-1FC1-FE77-82E3896FB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Como </a:t>
            </a:r>
            <a:r>
              <a:rPr lang="en-US" dirty="0" err="1"/>
              <a:t>vimos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campos email e </a:t>
            </a:r>
            <a:r>
              <a:rPr lang="en-US" dirty="0" err="1"/>
              <a:t>senha</a:t>
            </a:r>
            <a:r>
              <a:rPr lang="en-US" dirty="0"/>
              <a:t>,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botoes</a:t>
            </a:r>
            <a:r>
              <a:rPr lang="en-US" dirty="0"/>
              <a:t> "</a:t>
            </a:r>
            <a:r>
              <a:rPr lang="en-US" dirty="0" err="1"/>
              <a:t>cadastrar</a:t>
            </a:r>
            <a:r>
              <a:rPr lang="en-US" dirty="0"/>
              <a:t>" e "ja </a:t>
            </a:r>
            <a:r>
              <a:rPr lang="en-US" dirty="0" err="1"/>
              <a:t>tenho</a:t>
            </a:r>
            <a:r>
              <a:rPr lang="en-US" dirty="0"/>
              <a:t> </a:t>
            </a:r>
            <a:r>
              <a:rPr lang="en-US" dirty="0" err="1"/>
              <a:t>cadastro</a:t>
            </a:r>
            <a:r>
              <a:rPr lang="en-US" dirty="0"/>
              <a:t>"</a:t>
            </a:r>
          </a:p>
          <a:p>
            <a:r>
              <a:rPr lang="en-US" dirty="0"/>
              <a:t>Quando um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clicar</a:t>
            </a:r>
            <a:r>
              <a:rPr lang="en-US" dirty="0"/>
              <a:t> no </a:t>
            </a:r>
            <a:r>
              <a:rPr lang="en-US" dirty="0" err="1"/>
              <a:t>botao</a:t>
            </a:r>
            <a:r>
              <a:rPr lang="en-US" dirty="0"/>
              <a:t> </a:t>
            </a:r>
            <a:r>
              <a:rPr lang="en-US" dirty="0" err="1"/>
              <a:t>cadastrar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checar</a:t>
            </a:r>
            <a:r>
              <a:rPr lang="en-US" dirty="0"/>
              <a:t> se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digitou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campos, e </a:t>
            </a:r>
            <a:r>
              <a:rPr lang="en-US" dirty="0" err="1"/>
              <a:t>tambem</a:t>
            </a:r>
            <a:r>
              <a:rPr lang="en-US" dirty="0"/>
              <a:t> </a:t>
            </a:r>
            <a:r>
              <a:rPr lang="en-US" dirty="0" err="1"/>
              <a:t>checar</a:t>
            </a:r>
            <a:r>
              <a:rPr lang="en-US" dirty="0"/>
              <a:t> no banco se </a:t>
            </a:r>
            <a:r>
              <a:rPr lang="en-US" dirty="0" err="1"/>
              <a:t>esse</a:t>
            </a:r>
            <a:r>
              <a:rPr lang="en-US" dirty="0"/>
              <a:t> email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cadastrado</a:t>
            </a:r>
            <a:r>
              <a:rPr lang="en-US" dirty="0"/>
              <a:t>. Se </a:t>
            </a:r>
            <a:r>
              <a:rPr lang="en-US" dirty="0" err="1"/>
              <a:t>estiver</a:t>
            </a:r>
            <a:r>
              <a:rPr lang="en-US" dirty="0"/>
              <a:t> </a:t>
            </a:r>
            <a:r>
              <a:rPr lang="en-US" dirty="0" err="1"/>
              <a:t>cadastrado</a:t>
            </a:r>
            <a:r>
              <a:rPr lang="en-US" dirty="0"/>
              <a:t>,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deixar</a:t>
            </a:r>
            <a:r>
              <a:rPr lang="en-US" dirty="0"/>
              <a:t> o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cadastrar</a:t>
            </a:r>
            <a:r>
              <a:rPr lang="en-US" dirty="0"/>
              <a:t> </a:t>
            </a:r>
            <a:r>
              <a:rPr lang="en-US" dirty="0" err="1"/>
              <a:t>novamente</a:t>
            </a:r>
            <a:r>
              <a:rPr lang="en-US" dirty="0"/>
              <a:t>, para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duplicidades</a:t>
            </a:r>
            <a:r>
              <a:rPr lang="en-US" dirty="0"/>
              <a:t>. Nesse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exibir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para </a:t>
            </a:r>
            <a:r>
              <a:rPr lang="en-US" dirty="0" err="1"/>
              <a:t>ele</a:t>
            </a:r>
            <a:r>
              <a:rPr lang="en-US" dirty="0"/>
              <a:t> que o </a:t>
            </a:r>
            <a:r>
              <a:rPr lang="en-US" dirty="0" err="1"/>
              <a:t>usuario</a:t>
            </a:r>
            <a:r>
              <a:rPr lang="en-US" dirty="0"/>
              <a:t> ja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cadastrado</a:t>
            </a:r>
            <a:r>
              <a:rPr lang="en-US" dirty="0"/>
              <a:t>.</a:t>
            </a:r>
          </a:p>
          <a:p>
            <a:r>
              <a:rPr lang="en-US" dirty="0" err="1"/>
              <a:t>Clicando</a:t>
            </a:r>
            <a:r>
              <a:rPr lang="en-US" dirty="0"/>
              <a:t> no </a:t>
            </a:r>
            <a:r>
              <a:rPr lang="en-US" dirty="0" err="1"/>
              <a:t>botao</a:t>
            </a:r>
            <a:r>
              <a:rPr lang="en-US" dirty="0"/>
              <a:t> "ja </a:t>
            </a:r>
            <a:r>
              <a:rPr lang="en-US" dirty="0" err="1"/>
              <a:t>tenho</a:t>
            </a:r>
            <a:r>
              <a:rPr lang="en-US" dirty="0"/>
              <a:t> </a:t>
            </a:r>
            <a:r>
              <a:rPr lang="en-US" dirty="0" err="1"/>
              <a:t>cadastro</a:t>
            </a:r>
            <a:r>
              <a:rPr lang="en-US" dirty="0"/>
              <a:t>", </a:t>
            </a:r>
            <a:r>
              <a:rPr lang="en-US" dirty="0" err="1"/>
              <a:t>tambem</a:t>
            </a:r>
            <a:r>
              <a:rPr lang="en-US" dirty="0"/>
              <a:t> </a:t>
            </a:r>
            <a:r>
              <a:rPr lang="en-US" dirty="0" err="1"/>
              <a:t>checamos</a:t>
            </a:r>
            <a:r>
              <a:rPr lang="en-US" dirty="0"/>
              <a:t> se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digitou</a:t>
            </a:r>
            <a:r>
              <a:rPr lang="en-US" dirty="0"/>
              <a:t> o email e a </a:t>
            </a:r>
            <a:r>
              <a:rPr lang="en-US" dirty="0" err="1"/>
              <a:t>senha</a:t>
            </a:r>
            <a:r>
              <a:rPr lang="en-US" dirty="0"/>
              <a:t>.. Ou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validamos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tela</a:t>
            </a:r>
            <a:r>
              <a:rPr lang="en-US" dirty="0"/>
              <a:t>. </a:t>
            </a:r>
            <a:r>
              <a:rPr lang="en-US" dirty="0" err="1"/>
              <a:t>Estando</a:t>
            </a:r>
            <a:r>
              <a:rPr lang="en-US" dirty="0"/>
              <a:t> </a:t>
            </a:r>
            <a:r>
              <a:rPr lang="en-US" dirty="0" err="1"/>
              <a:t>validados</a:t>
            </a:r>
            <a:r>
              <a:rPr lang="en-US" dirty="0"/>
              <a:t>, </a:t>
            </a:r>
            <a:r>
              <a:rPr lang="en-US" dirty="0" err="1"/>
              <a:t>checamos</a:t>
            </a:r>
            <a:r>
              <a:rPr lang="en-US" dirty="0"/>
              <a:t> </a:t>
            </a:r>
            <a:r>
              <a:rPr lang="en-US" dirty="0" err="1"/>
              <a:t>primeiro</a:t>
            </a:r>
            <a:r>
              <a:rPr lang="en-US" dirty="0"/>
              <a:t> se o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, pois o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clicar</a:t>
            </a:r>
            <a:r>
              <a:rPr lang="en-US" dirty="0"/>
              <a:t> no </a:t>
            </a:r>
            <a:r>
              <a:rPr lang="en-US" dirty="0" err="1"/>
              <a:t>botao</a:t>
            </a:r>
            <a:r>
              <a:rPr lang="en-US" dirty="0"/>
              <a:t> ja </a:t>
            </a:r>
            <a:r>
              <a:rPr lang="en-US" dirty="0" err="1"/>
              <a:t>tenho</a:t>
            </a:r>
            <a:r>
              <a:rPr lang="en-US" dirty="0"/>
              <a:t> </a:t>
            </a:r>
            <a:r>
              <a:rPr lang="en-US" dirty="0" err="1"/>
              <a:t>cadastro</a:t>
            </a:r>
            <a:r>
              <a:rPr lang="en-US" dirty="0"/>
              <a:t> mas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ter. Se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tiver</a:t>
            </a:r>
            <a:r>
              <a:rPr lang="en-US" dirty="0"/>
              <a:t>, </a:t>
            </a:r>
            <a:r>
              <a:rPr lang="en-US" dirty="0" err="1"/>
              <a:t>exibimos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mendagem</a:t>
            </a:r>
            <a:r>
              <a:rPr lang="en-US" dirty="0"/>
              <a:t> para </a:t>
            </a:r>
            <a:r>
              <a:rPr lang="en-US" dirty="0" err="1"/>
              <a:t>ele</a:t>
            </a:r>
            <a:r>
              <a:rPr lang="en-US" dirty="0"/>
              <a:t>.. Se </a:t>
            </a:r>
            <a:r>
              <a:rPr lang="en-US" dirty="0" err="1"/>
              <a:t>houver</a:t>
            </a:r>
            <a:r>
              <a:rPr lang="en-US" dirty="0"/>
              <a:t> um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cadastrado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entao</a:t>
            </a:r>
            <a:r>
              <a:rPr lang="en-US" dirty="0"/>
              <a:t> que </a:t>
            </a:r>
            <a:r>
              <a:rPr lang="en-US" dirty="0" err="1"/>
              <a:t>checar</a:t>
            </a:r>
            <a:r>
              <a:rPr lang="en-US" dirty="0"/>
              <a:t> se a </a:t>
            </a:r>
            <a:r>
              <a:rPr lang="en-US" dirty="0" err="1"/>
              <a:t>senha</a:t>
            </a:r>
            <a:r>
              <a:rPr lang="en-US" dirty="0"/>
              <a:t> </a:t>
            </a:r>
            <a:r>
              <a:rPr lang="en-US" dirty="0" err="1"/>
              <a:t>digitada</a:t>
            </a:r>
            <a:r>
              <a:rPr lang="en-US" dirty="0"/>
              <a:t> </a:t>
            </a:r>
            <a:r>
              <a:rPr lang="en-US" dirty="0" err="1"/>
              <a:t>confere</a:t>
            </a:r>
            <a:r>
              <a:rPr lang="en-US" dirty="0"/>
              <a:t> com o que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cadastrado</a:t>
            </a:r>
            <a:r>
              <a:rPr lang="en-US" dirty="0"/>
              <a:t> no banco.. O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digitado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senha</a:t>
            </a:r>
            <a:r>
              <a:rPr lang="en-US" dirty="0"/>
              <a:t> </a:t>
            </a:r>
            <a:r>
              <a:rPr lang="en-US" dirty="0" err="1"/>
              <a:t>errada</a:t>
            </a:r>
            <a:r>
              <a:rPr lang="en-US" dirty="0"/>
              <a:t>.</a:t>
            </a:r>
          </a:p>
          <a:p>
            <a:r>
              <a:rPr lang="en-US" dirty="0" err="1"/>
              <a:t>Estando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certo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passar</a:t>
            </a:r>
            <a:r>
              <a:rPr lang="en-US" dirty="0"/>
              <a:t> para a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seguinte</a:t>
            </a:r>
            <a:r>
              <a:rPr lang="en-US" dirty="0"/>
              <a:t>. Caso </a:t>
            </a:r>
            <a:r>
              <a:rPr lang="en-US" dirty="0" err="1"/>
              <a:t>contrário</a:t>
            </a:r>
            <a:r>
              <a:rPr lang="en-US" dirty="0"/>
              <a:t> </a:t>
            </a:r>
            <a:r>
              <a:rPr lang="en-US" dirty="0" err="1"/>
              <a:t>temos</a:t>
            </a:r>
            <a:r>
              <a:rPr lang="en-US" dirty="0"/>
              <a:t> de </a:t>
            </a:r>
            <a:r>
              <a:rPr lang="en-US" dirty="0" err="1"/>
              <a:t>avisar</a:t>
            </a:r>
            <a:r>
              <a:rPr lang="en-US" dirty="0"/>
              <a:t> a </a:t>
            </a:r>
            <a:r>
              <a:rPr lang="en-US" dirty="0" err="1"/>
              <a:t>ele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06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D5ECE-5FF7-722A-1B14-BBAA5ED2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6000" dirty="0"/>
              <a:t>Classe </a:t>
            </a:r>
            <a:r>
              <a:rPr lang="en-US" sz="6000" dirty="0" err="1"/>
              <a:t>usuario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21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0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80AA9F"/>
          </a:solidFill>
          <a:ln w="34925">
            <a:solidFill>
              <a:srgbClr val="80AA9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BB23796D-670E-66D7-5DD4-DCD513A3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000" dirty="0"/>
              <a:t>Aqui a </a:t>
            </a:r>
            <a:r>
              <a:rPr lang="en-US" sz="2000" dirty="0" err="1"/>
              <a:t>classe</a:t>
            </a:r>
            <a:r>
              <a:rPr lang="en-US" sz="2000" dirty="0"/>
              <a:t> </a:t>
            </a:r>
            <a:r>
              <a:rPr lang="en-US" sz="2000" dirty="0" err="1"/>
              <a:t>usuario</a:t>
            </a:r>
            <a:r>
              <a:rPr lang="en-US" sz="2000" dirty="0"/>
              <a:t> com </a:t>
            </a:r>
            <a:r>
              <a:rPr lang="en-US" sz="2000" dirty="0" err="1"/>
              <a:t>apenas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atributos</a:t>
            </a:r>
            <a:r>
              <a:rPr lang="en-US" sz="2000" dirty="0"/>
              <a:t> e </a:t>
            </a:r>
            <a:r>
              <a:rPr lang="en-US" sz="2000" dirty="0" err="1"/>
              <a:t>metodos</a:t>
            </a:r>
            <a:r>
              <a:rPr lang="en-US" sz="2000" dirty="0"/>
              <a:t> getter e setter, e se </a:t>
            </a:r>
            <a:r>
              <a:rPr lang="en-US" sz="2000" dirty="0" err="1"/>
              <a:t>tiver</a:t>
            </a:r>
            <a:r>
              <a:rPr lang="en-US" sz="2000" dirty="0"/>
              <a:t> </a:t>
            </a:r>
            <a:r>
              <a:rPr lang="en-US" sz="2000" dirty="0" err="1"/>
              <a:t>outras</a:t>
            </a:r>
            <a:r>
              <a:rPr lang="en-US" sz="2000" dirty="0"/>
              <a:t> classes,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dentro</a:t>
            </a:r>
            <a:r>
              <a:rPr lang="en-US" sz="2000" dirty="0"/>
              <a:t> dessa </a:t>
            </a:r>
            <a:r>
              <a:rPr lang="en-US" sz="2000" dirty="0" err="1"/>
              <a:t>camada</a:t>
            </a:r>
            <a:r>
              <a:rPr lang="en-US" sz="2000" dirty="0"/>
              <a:t> model que </a:t>
            </a:r>
            <a:r>
              <a:rPr lang="en-US" sz="2000" dirty="0" err="1"/>
              <a:t>iremos</a:t>
            </a:r>
            <a:r>
              <a:rPr lang="en-US" sz="2000" dirty="0"/>
              <a:t> </a:t>
            </a:r>
            <a:r>
              <a:rPr lang="en-US" sz="2000" dirty="0" err="1"/>
              <a:t>colocar</a:t>
            </a:r>
            <a:r>
              <a:rPr lang="en-US" sz="2000" dirty="0"/>
              <a:t> </a:t>
            </a:r>
            <a:r>
              <a:rPr lang="en-US" sz="2000" dirty="0" err="1"/>
              <a:t>todas</a:t>
            </a:r>
            <a:r>
              <a:rPr lang="en-US" sz="2000" dirty="0"/>
              <a:t> </a:t>
            </a:r>
            <a:r>
              <a:rPr lang="en-US" sz="2000" dirty="0" err="1"/>
              <a:t>elas</a:t>
            </a:r>
            <a:r>
              <a:rPr lang="en-US" sz="2000" dirty="0"/>
              <a:t>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30056D5-8343-4EA3-21DC-F3EA420E7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648653"/>
            <a:ext cx="6894576" cy="38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9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908B6-73B7-6C94-7DB0-C3F53DB5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100"/>
              <a:t>Classe usuariodatamodel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18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0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80AA9F"/>
          </a:solidFill>
          <a:ln w="34925">
            <a:solidFill>
              <a:srgbClr val="80AA9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FB43F2D1-3E14-8F66-5711-63F4BDF2F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000" dirty="0" err="1"/>
              <a:t>Comecamos</a:t>
            </a:r>
            <a:r>
              <a:rPr lang="en-US" sz="2000" dirty="0"/>
              <a:t> </a:t>
            </a:r>
            <a:r>
              <a:rPr lang="en-US" sz="2000" dirty="0" err="1"/>
              <a:t>essa</a:t>
            </a:r>
            <a:r>
              <a:rPr lang="en-US" sz="2000" dirty="0"/>
              <a:t> </a:t>
            </a:r>
            <a:r>
              <a:rPr lang="en-US" sz="2000" dirty="0" err="1"/>
              <a:t>classe</a:t>
            </a:r>
            <a:r>
              <a:rPr lang="en-US" sz="2000" dirty="0"/>
              <a:t> </a:t>
            </a:r>
            <a:r>
              <a:rPr lang="en-US" sz="2000" dirty="0" err="1"/>
              <a:t>criando</a:t>
            </a:r>
            <a:r>
              <a:rPr lang="en-US" sz="2000" dirty="0"/>
              <a:t> as </a:t>
            </a:r>
            <a:r>
              <a:rPr lang="en-US" sz="2000" dirty="0" err="1"/>
              <a:t>constantes</a:t>
            </a:r>
            <a:r>
              <a:rPr lang="en-US" sz="2000" dirty="0"/>
              <a:t> TABAELA com o </a:t>
            </a:r>
            <a:r>
              <a:rPr lang="en-US" sz="2000" dirty="0" err="1"/>
              <a:t>nome</a:t>
            </a:r>
            <a:r>
              <a:rPr lang="en-US" sz="2000" dirty="0"/>
              <a:t> da </a:t>
            </a:r>
            <a:r>
              <a:rPr lang="en-US" sz="2000" dirty="0" err="1"/>
              <a:t>tabela</a:t>
            </a:r>
            <a:r>
              <a:rPr lang="en-US" sz="2000" dirty="0"/>
              <a:t> e as </a:t>
            </a:r>
            <a:r>
              <a:rPr lang="en-US" sz="2000" dirty="0" err="1"/>
              <a:t>constantes</a:t>
            </a:r>
            <a:r>
              <a:rPr lang="en-US" sz="2000" dirty="0"/>
              <a:t> dos </a:t>
            </a:r>
            <a:r>
              <a:rPr lang="en-US" sz="2000" dirty="0" err="1"/>
              <a:t>atributos</a:t>
            </a:r>
            <a:r>
              <a:rPr lang="en-US" sz="2000" dirty="0"/>
              <a:t> dessa </a:t>
            </a:r>
            <a:r>
              <a:rPr lang="en-US" sz="2000" dirty="0" err="1"/>
              <a:t>tabela</a:t>
            </a:r>
            <a:r>
              <a:rPr lang="en-US" sz="2000" dirty="0"/>
              <a:t>, no </a:t>
            </a:r>
            <a:r>
              <a:rPr lang="en-US" sz="2000" dirty="0" err="1"/>
              <a:t>caso</a:t>
            </a:r>
            <a:r>
              <a:rPr lang="en-US" sz="2000" dirty="0"/>
              <a:t> ID, NOME, EMAIL.</a:t>
            </a:r>
          </a:p>
          <a:p>
            <a:r>
              <a:rPr lang="en-US" sz="2000" dirty="0" err="1"/>
              <a:t>Essas</a:t>
            </a:r>
            <a:r>
              <a:rPr lang="en-US" sz="2000" dirty="0"/>
              <a:t> </a:t>
            </a:r>
            <a:r>
              <a:rPr lang="en-US" sz="2000" dirty="0" err="1"/>
              <a:t>constantes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que ser </a:t>
            </a:r>
            <a:r>
              <a:rPr lang="en-US" sz="2000" dirty="0" err="1"/>
              <a:t>criadas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static para </a:t>
            </a:r>
            <a:r>
              <a:rPr lang="en-US" sz="2000" dirty="0" err="1"/>
              <a:t>podermos</a:t>
            </a:r>
            <a:r>
              <a:rPr lang="en-US" sz="2000" dirty="0"/>
              <a:t> </a:t>
            </a:r>
            <a:r>
              <a:rPr lang="en-US" sz="2000" dirty="0" err="1"/>
              <a:t>acessar</a:t>
            </a:r>
            <a:r>
              <a:rPr lang="en-US" sz="2000" dirty="0"/>
              <a:t> </a:t>
            </a:r>
            <a:r>
              <a:rPr lang="en-US" sz="2000" dirty="0" err="1"/>
              <a:t>elas</a:t>
            </a:r>
            <a:r>
              <a:rPr lang="en-US" sz="2000" dirty="0"/>
              <a:t> de </a:t>
            </a:r>
            <a:r>
              <a:rPr lang="en-US" sz="2000" dirty="0" err="1"/>
              <a:t>outra</a:t>
            </a:r>
            <a:r>
              <a:rPr lang="en-US" sz="2000" dirty="0"/>
              <a:t> </a:t>
            </a:r>
            <a:r>
              <a:rPr lang="en-US" sz="2000" dirty="0" err="1"/>
              <a:t>classe</a:t>
            </a:r>
            <a:r>
              <a:rPr lang="en-US" sz="2000" dirty="0"/>
              <a:t> </a:t>
            </a:r>
            <a:r>
              <a:rPr lang="en-US" sz="2000" dirty="0" err="1"/>
              <a:t>sem</a:t>
            </a:r>
            <a:r>
              <a:rPr lang="en-US" sz="2000" dirty="0"/>
              <a:t> </a:t>
            </a:r>
            <a:r>
              <a:rPr lang="en-US" sz="2000" dirty="0" err="1"/>
              <a:t>ter</a:t>
            </a:r>
            <a:r>
              <a:rPr lang="en-US" sz="2000" dirty="0"/>
              <a:t> que </a:t>
            </a:r>
            <a:r>
              <a:rPr lang="en-US" sz="2000" dirty="0" err="1"/>
              <a:t>instanciar</a:t>
            </a:r>
            <a:r>
              <a:rPr lang="en-US" sz="2000" dirty="0"/>
              <a:t> </a:t>
            </a:r>
            <a:r>
              <a:rPr lang="en-US" sz="2000" dirty="0" err="1"/>
              <a:t>essa</a:t>
            </a:r>
            <a:r>
              <a:rPr lang="en-US" sz="2000" dirty="0"/>
              <a:t> </a:t>
            </a:r>
            <a:r>
              <a:rPr lang="en-US" sz="2000" dirty="0" err="1"/>
              <a:t>classe</a:t>
            </a:r>
            <a:r>
              <a:rPr lang="en-US" sz="2000" dirty="0"/>
              <a:t>. </a:t>
            </a:r>
            <a:r>
              <a:rPr lang="en-US" sz="2000" dirty="0" err="1"/>
              <a:t>Lembrando</a:t>
            </a:r>
            <a:r>
              <a:rPr lang="en-US" sz="2000" dirty="0"/>
              <a:t> que </a:t>
            </a:r>
            <a:r>
              <a:rPr lang="en-US" sz="2000" dirty="0" err="1"/>
              <a:t>constantes</a:t>
            </a:r>
            <a:r>
              <a:rPr lang="en-US" sz="2000" dirty="0"/>
              <a:t> se </a:t>
            </a:r>
            <a:r>
              <a:rPr lang="en-US" sz="2000" dirty="0" err="1"/>
              <a:t>escrevem</a:t>
            </a:r>
            <a:r>
              <a:rPr lang="en-US" sz="2000" dirty="0"/>
              <a:t> com </a:t>
            </a:r>
            <a:r>
              <a:rPr lang="en-US" sz="2000" dirty="0" err="1"/>
              <a:t>todas</a:t>
            </a:r>
            <a:r>
              <a:rPr lang="en-US" sz="2000" dirty="0"/>
              <a:t> as </a:t>
            </a:r>
            <a:r>
              <a:rPr lang="en-US" sz="2000" dirty="0" err="1"/>
              <a:t>letras</a:t>
            </a:r>
            <a:r>
              <a:rPr lang="en-US" sz="2000" dirty="0"/>
              <a:t> </a:t>
            </a:r>
            <a:r>
              <a:rPr lang="en-US" sz="2000" dirty="0" err="1"/>
              <a:t>maiusculas</a:t>
            </a:r>
            <a:r>
              <a:rPr lang="en-US" sz="2000" dirty="0"/>
              <a:t>..</a:t>
            </a:r>
          </a:p>
          <a:p>
            <a:r>
              <a:rPr lang="en-US" sz="2000" dirty="0" err="1"/>
              <a:t>Criamos</a:t>
            </a:r>
            <a:r>
              <a:rPr lang="en-US" sz="2000" dirty="0"/>
              <a:t> </a:t>
            </a:r>
            <a:r>
              <a:rPr lang="en-US" sz="2000" dirty="0" err="1"/>
              <a:t>tambem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variavel</a:t>
            </a:r>
            <a:r>
              <a:rPr lang="en-US" sz="2000" dirty="0"/>
              <a:t> que </a:t>
            </a:r>
            <a:r>
              <a:rPr lang="en-US" sz="2000" dirty="0" err="1"/>
              <a:t>vai</a:t>
            </a:r>
            <a:r>
              <a:rPr lang="en-US" sz="2000" dirty="0"/>
              <a:t> </a:t>
            </a:r>
            <a:r>
              <a:rPr lang="en-US" sz="2000" dirty="0" err="1"/>
              <a:t>retornar</a:t>
            </a:r>
            <a:r>
              <a:rPr lang="en-US" sz="2000" dirty="0"/>
              <a:t> a string </a:t>
            </a:r>
            <a:r>
              <a:rPr lang="en-US" sz="2000" dirty="0" err="1"/>
              <a:t>contendo</a:t>
            </a:r>
            <a:r>
              <a:rPr lang="en-US" sz="2000" dirty="0"/>
              <a:t> a consulta de </a:t>
            </a:r>
            <a:r>
              <a:rPr lang="en-US" sz="2000" dirty="0" err="1"/>
              <a:t>criacao</a:t>
            </a:r>
            <a:r>
              <a:rPr lang="en-US" sz="2000" dirty="0"/>
              <a:t> da </a:t>
            </a:r>
            <a:r>
              <a:rPr lang="en-US" sz="2000" dirty="0" err="1"/>
              <a:t>tabela</a:t>
            </a:r>
            <a:r>
              <a:rPr lang="en-US" sz="2000" dirty="0"/>
              <a:t>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EC17BAB-C32F-16C4-6210-525B845FD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648653"/>
            <a:ext cx="6894576" cy="38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908B6-73B7-6C94-7DB0-C3F53DB5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100" dirty="0"/>
              <a:t>Interface </a:t>
            </a:r>
            <a:r>
              <a:rPr lang="en-US" sz="5100" dirty="0" err="1"/>
              <a:t>icrud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18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0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80AA9F"/>
          </a:solidFill>
          <a:ln w="34925">
            <a:solidFill>
              <a:srgbClr val="80AA9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FB43F2D1-3E14-8F66-5711-63F4BDF2F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2000" dirty="0" err="1"/>
              <a:t>Normalmente</a:t>
            </a:r>
            <a:r>
              <a:rPr lang="en-US" sz="2000" dirty="0"/>
              <a:t> </a:t>
            </a:r>
            <a:r>
              <a:rPr lang="en-US" sz="2000" dirty="0" err="1"/>
              <a:t>em</a:t>
            </a:r>
            <a:r>
              <a:rPr lang="en-US" sz="2000" dirty="0"/>
              <a:t> um </a:t>
            </a:r>
            <a:r>
              <a:rPr lang="en-US" sz="2000" dirty="0" err="1"/>
              <a:t>aplicativo</a:t>
            </a:r>
            <a:r>
              <a:rPr lang="en-US" sz="2000" dirty="0"/>
              <a:t>, </a:t>
            </a:r>
            <a:r>
              <a:rPr lang="en-US" sz="2000" dirty="0" err="1"/>
              <a:t>temos</a:t>
            </a:r>
            <a:r>
              <a:rPr lang="en-US" sz="2000" dirty="0"/>
              <a:t> </a:t>
            </a:r>
            <a:r>
              <a:rPr lang="en-US" sz="2000" dirty="0" err="1"/>
              <a:t>metodos</a:t>
            </a:r>
            <a:r>
              <a:rPr lang="en-US" sz="2000" dirty="0"/>
              <a:t> que </a:t>
            </a:r>
            <a:r>
              <a:rPr lang="en-US" sz="2000" dirty="0" err="1"/>
              <a:t>irao</a:t>
            </a:r>
            <a:r>
              <a:rPr lang="en-US" sz="2000" dirty="0"/>
              <a:t> se </a:t>
            </a:r>
            <a:r>
              <a:rPr lang="en-US" sz="2000" dirty="0" err="1"/>
              <a:t>repetir</a:t>
            </a:r>
            <a:r>
              <a:rPr lang="en-US" sz="2000" dirty="0"/>
              <a:t> </a:t>
            </a:r>
            <a:r>
              <a:rPr lang="en-US" sz="2000" dirty="0" err="1"/>
              <a:t>varias</a:t>
            </a:r>
            <a:r>
              <a:rPr lang="en-US" sz="2000" dirty="0"/>
              <a:t> </a:t>
            </a:r>
            <a:r>
              <a:rPr lang="en-US" sz="2000" dirty="0" err="1"/>
              <a:t>vezes</a:t>
            </a:r>
            <a:r>
              <a:rPr lang="en-US" sz="2000" dirty="0"/>
              <a:t>,. Se </a:t>
            </a:r>
            <a:r>
              <a:rPr lang="en-US" sz="2000" dirty="0" err="1"/>
              <a:t>quizermos</a:t>
            </a:r>
            <a:r>
              <a:rPr lang="en-US" sz="2000" dirty="0"/>
              <a:t> que o </a:t>
            </a:r>
            <a:r>
              <a:rPr lang="en-US" sz="2000" dirty="0" err="1"/>
              <a:t>programador</a:t>
            </a:r>
            <a:r>
              <a:rPr lang="en-US" sz="2000" dirty="0"/>
              <a:t> </a:t>
            </a:r>
            <a:r>
              <a:rPr lang="en-US" sz="2000" dirty="0" err="1"/>
              <a:t>nunca</a:t>
            </a:r>
            <a:r>
              <a:rPr lang="en-US" sz="2000" dirty="0"/>
              <a:t> </a:t>
            </a:r>
            <a:r>
              <a:rPr lang="en-US" sz="2000" dirty="0" err="1"/>
              <a:t>esqueca</a:t>
            </a:r>
            <a:r>
              <a:rPr lang="en-US" sz="2000" dirty="0"/>
              <a:t> de </a:t>
            </a:r>
            <a:r>
              <a:rPr lang="en-US" sz="2000" dirty="0" err="1"/>
              <a:t>implementar</a:t>
            </a:r>
            <a:r>
              <a:rPr lang="en-US" sz="2000" dirty="0"/>
              <a:t> </a:t>
            </a:r>
            <a:r>
              <a:rPr lang="en-US" sz="2000" dirty="0" err="1"/>
              <a:t>esses</a:t>
            </a:r>
            <a:r>
              <a:rPr lang="en-US" sz="2000" dirty="0"/>
              <a:t> </a:t>
            </a:r>
            <a:r>
              <a:rPr lang="en-US" sz="2000" dirty="0" err="1"/>
              <a:t>metodos</a:t>
            </a:r>
            <a:r>
              <a:rPr lang="en-US" sz="2000" dirty="0"/>
              <a:t>,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/>
              <a:t>criar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interface </a:t>
            </a:r>
            <a:r>
              <a:rPr lang="en-US" sz="2000" dirty="0" err="1"/>
              <a:t>dentro</a:t>
            </a:r>
            <a:r>
              <a:rPr lang="en-US" sz="2000" dirty="0"/>
              <a:t> da </a:t>
            </a:r>
            <a:r>
              <a:rPr lang="en-US" sz="2000" dirty="0" err="1"/>
              <a:t>camada</a:t>
            </a:r>
            <a:r>
              <a:rPr lang="en-US" sz="2000" dirty="0"/>
              <a:t> controller.. Uma interface é um </a:t>
            </a:r>
            <a:r>
              <a:rPr lang="en-US" sz="2000" dirty="0" err="1"/>
              <a:t>contrato</a:t>
            </a:r>
            <a:r>
              <a:rPr lang="en-US" sz="2000" dirty="0"/>
              <a:t> entre o Java 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programadores</a:t>
            </a:r>
            <a:r>
              <a:rPr lang="en-US" sz="2000" dirty="0"/>
              <a:t> </a:t>
            </a:r>
            <a:r>
              <a:rPr lang="en-US" sz="2000" dirty="0" err="1"/>
              <a:t>onde</a:t>
            </a:r>
            <a:r>
              <a:rPr lang="en-US" sz="2000" dirty="0"/>
              <a:t> se o </a:t>
            </a:r>
            <a:r>
              <a:rPr lang="en-US" sz="2000" dirty="0" err="1"/>
              <a:t>programador</a:t>
            </a:r>
            <a:r>
              <a:rPr lang="en-US" sz="2000" dirty="0"/>
              <a:t> </a:t>
            </a:r>
            <a:r>
              <a:rPr lang="en-US" sz="2000" dirty="0" err="1"/>
              <a:t>quizer</a:t>
            </a:r>
            <a:r>
              <a:rPr lang="en-US" sz="2000" dirty="0"/>
              <a:t> usar a interface, eh </a:t>
            </a:r>
            <a:r>
              <a:rPr lang="en-US" sz="2000" dirty="0" err="1"/>
              <a:t>obrigado</a:t>
            </a:r>
            <a:r>
              <a:rPr lang="en-US" sz="2000" dirty="0"/>
              <a:t> a </a:t>
            </a:r>
            <a:r>
              <a:rPr lang="en-US" sz="2000" dirty="0" err="1"/>
              <a:t>implementar</a:t>
            </a:r>
            <a:r>
              <a:rPr lang="en-US" sz="2000" dirty="0"/>
              <a:t>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metodos</a:t>
            </a:r>
            <a:r>
              <a:rPr lang="en-US" sz="2000" dirty="0"/>
              <a:t>. Um </a:t>
            </a:r>
            <a:r>
              <a:rPr lang="en-US" sz="2000" dirty="0" err="1"/>
              <a:t>metodo</a:t>
            </a:r>
            <a:r>
              <a:rPr lang="en-US" sz="2000" dirty="0"/>
              <a:t> </a:t>
            </a:r>
            <a:r>
              <a:rPr lang="en-US" sz="2000" dirty="0" err="1"/>
              <a:t>dentro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interface </a:t>
            </a:r>
            <a:r>
              <a:rPr lang="en-US" sz="2000" dirty="0" err="1"/>
              <a:t>nao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corpo</a:t>
            </a:r>
            <a:r>
              <a:rPr lang="en-US" sz="2000" dirty="0"/>
              <a:t>., pois </a:t>
            </a:r>
            <a:r>
              <a:rPr lang="en-US" sz="2000" dirty="0" err="1"/>
              <a:t>ele</a:t>
            </a:r>
            <a:r>
              <a:rPr lang="en-US" sz="2000" dirty="0"/>
              <a:t> sera </a:t>
            </a:r>
            <a:r>
              <a:rPr lang="en-US" sz="2000" dirty="0" err="1"/>
              <a:t>criado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classe</a:t>
            </a:r>
            <a:r>
              <a:rPr lang="en-US" sz="2000" dirty="0"/>
              <a:t> do </a:t>
            </a:r>
            <a:r>
              <a:rPr lang="en-US" sz="2000" dirty="0" err="1"/>
              <a:t>programador</a:t>
            </a:r>
            <a:r>
              <a:rPr lang="en-US" sz="2000" dirty="0"/>
              <a:t>. A interface </a:t>
            </a:r>
            <a:r>
              <a:rPr lang="en-US" sz="2000" dirty="0" err="1"/>
              <a:t>tambem</a:t>
            </a:r>
            <a:r>
              <a:rPr lang="en-US" sz="2000" dirty="0"/>
              <a:t> </a:t>
            </a:r>
            <a:r>
              <a:rPr lang="en-US" sz="2000" dirty="0" err="1"/>
              <a:t>nao</a:t>
            </a:r>
            <a:r>
              <a:rPr lang="en-US" sz="2000" dirty="0"/>
              <a:t> se </a:t>
            </a:r>
            <a:r>
              <a:rPr lang="en-US" sz="2000" dirty="0" err="1"/>
              <a:t>preocupa</a:t>
            </a:r>
            <a:r>
              <a:rPr lang="en-US" sz="2000" dirty="0"/>
              <a:t> com o </a:t>
            </a:r>
            <a:r>
              <a:rPr lang="en-US" sz="2000" dirty="0" err="1"/>
              <a:t>objeto</a:t>
            </a:r>
            <a:r>
              <a:rPr lang="en-US" sz="2000" dirty="0"/>
              <a:t> que </a:t>
            </a:r>
            <a:r>
              <a:rPr lang="en-US" sz="2000" dirty="0" err="1"/>
              <a:t>vai</a:t>
            </a:r>
            <a:r>
              <a:rPr lang="en-US" sz="2000" dirty="0"/>
              <a:t> </a:t>
            </a:r>
            <a:r>
              <a:rPr lang="en-US" sz="2000" dirty="0" err="1"/>
              <a:t>tratar</a:t>
            </a:r>
            <a:r>
              <a:rPr lang="en-US" sz="2000" dirty="0"/>
              <a:t>,  </a:t>
            </a:r>
            <a:r>
              <a:rPr lang="en-US" sz="2000" dirty="0" err="1"/>
              <a:t>entao</a:t>
            </a:r>
            <a:r>
              <a:rPr lang="en-US" sz="2000" dirty="0"/>
              <a:t>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/>
              <a:t>passar</a:t>
            </a:r>
            <a:r>
              <a:rPr lang="en-US" sz="2000" dirty="0"/>
              <a:t> </a:t>
            </a:r>
            <a:r>
              <a:rPr lang="en-US" sz="2000" dirty="0" err="1"/>
              <a:t>qualquer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para </a:t>
            </a:r>
            <a:r>
              <a:rPr lang="en-US" sz="2000" dirty="0" err="1"/>
              <a:t>ela</a:t>
            </a:r>
            <a:r>
              <a:rPr lang="en-US" sz="2000" dirty="0"/>
              <a:t>. Esse T </a:t>
            </a:r>
            <a:r>
              <a:rPr lang="en-US" sz="2000" dirty="0" err="1"/>
              <a:t>garante</a:t>
            </a:r>
            <a:r>
              <a:rPr lang="en-US" sz="2000" dirty="0"/>
              <a:t> </a:t>
            </a:r>
            <a:r>
              <a:rPr lang="en-US" sz="2000" dirty="0" err="1"/>
              <a:t>isso</a:t>
            </a:r>
            <a:r>
              <a:rPr lang="en-US" sz="2000" dirty="0"/>
              <a:t>.</a:t>
            </a: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4EFA0B37-A153-5CF5-5580-0F954094F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912627"/>
            <a:ext cx="6832398" cy="380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02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81AB3-D337-7441-A34E-D5A3B341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6000" dirty="0"/>
              <a:t>Classe </a:t>
            </a:r>
            <a:r>
              <a:rPr lang="en-US" sz="6000" dirty="0" err="1"/>
              <a:t>appdatabase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0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80AA9F"/>
          </a:solidFill>
          <a:ln w="34925">
            <a:solidFill>
              <a:srgbClr val="80AA9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F9B4CD-BEB1-3244-866D-AF6DF138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Essa </a:t>
            </a:r>
            <a:r>
              <a:rPr lang="en-US" sz="2000" dirty="0" err="1"/>
              <a:t>classe</a:t>
            </a:r>
            <a:r>
              <a:rPr lang="en-US" sz="2000" dirty="0"/>
              <a:t> </a:t>
            </a:r>
            <a:r>
              <a:rPr lang="en-US" sz="2000" dirty="0" err="1"/>
              <a:t>vai</a:t>
            </a:r>
            <a:r>
              <a:rPr lang="en-US" sz="2000" dirty="0"/>
              <a:t> </a:t>
            </a:r>
            <a:r>
              <a:rPr lang="en-US" sz="2000" dirty="0" err="1"/>
              <a:t>ter</a:t>
            </a:r>
            <a:r>
              <a:rPr lang="en-US" sz="2000" dirty="0"/>
              <a:t> de </a:t>
            </a:r>
            <a:r>
              <a:rPr lang="en-US" sz="2000" dirty="0" err="1"/>
              <a:t>herdar</a:t>
            </a:r>
            <a:r>
              <a:rPr lang="en-US" sz="2000" dirty="0"/>
              <a:t> de </a:t>
            </a:r>
            <a:r>
              <a:rPr lang="en-US" sz="2000" dirty="0" err="1"/>
              <a:t>SQLiteOpenHelper</a:t>
            </a:r>
            <a:r>
              <a:rPr lang="en-US" sz="2000" dirty="0"/>
              <a:t> para </a:t>
            </a:r>
            <a:r>
              <a:rPr lang="en-US" sz="2000" dirty="0" err="1"/>
              <a:t>criar</a:t>
            </a:r>
            <a:r>
              <a:rPr lang="en-US" sz="2000" dirty="0"/>
              <a:t> o banco, e </a:t>
            </a:r>
            <a:r>
              <a:rPr lang="en-US" sz="2000" dirty="0" err="1"/>
              <a:t>temos</a:t>
            </a:r>
            <a:r>
              <a:rPr lang="en-US" sz="2000" dirty="0"/>
              <a:t> que </a:t>
            </a:r>
            <a:r>
              <a:rPr lang="en-US" sz="2000" dirty="0" err="1"/>
              <a:t>passar</a:t>
            </a:r>
            <a:r>
              <a:rPr lang="en-US" sz="2000" dirty="0"/>
              <a:t> o </a:t>
            </a:r>
            <a:r>
              <a:rPr lang="en-US" sz="2000" dirty="0" err="1"/>
              <a:t>nome</a:t>
            </a:r>
            <a:r>
              <a:rPr lang="en-US" sz="2000" dirty="0"/>
              <a:t> do banco e a </a:t>
            </a:r>
            <a:r>
              <a:rPr lang="en-US" sz="2000" dirty="0" err="1"/>
              <a:t>versao</a:t>
            </a:r>
            <a:r>
              <a:rPr lang="en-US" sz="2000" dirty="0"/>
              <a:t>..Alem </a:t>
            </a:r>
            <a:r>
              <a:rPr lang="en-US" sz="2000" dirty="0" err="1"/>
              <a:t>desses</a:t>
            </a:r>
            <a:r>
              <a:rPr lang="en-US" sz="2000" dirty="0"/>
              <a:t> </a:t>
            </a:r>
            <a:r>
              <a:rPr lang="en-US" sz="2000" dirty="0" err="1"/>
              <a:t>parametros</a:t>
            </a:r>
            <a:r>
              <a:rPr lang="en-US" sz="2000" dirty="0"/>
              <a:t>, </a:t>
            </a:r>
            <a:r>
              <a:rPr lang="en-US" sz="2000" dirty="0" err="1"/>
              <a:t>temos</a:t>
            </a:r>
            <a:r>
              <a:rPr lang="en-US" sz="2000" dirty="0"/>
              <a:t> que </a:t>
            </a:r>
            <a:r>
              <a:rPr lang="en-US" sz="2000" dirty="0" err="1"/>
              <a:t>passar</a:t>
            </a:r>
            <a:r>
              <a:rPr lang="en-US" sz="2000" dirty="0"/>
              <a:t> um </a:t>
            </a:r>
            <a:r>
              <a:rPr lang="en-US" sz="2000" dirty="0" err="1"/>
              <a:t>contexto</a:t>
            </a:r>
            <a:r>
              <a:rPr lang="en-US" sz="2000" dirty="0"/>
              <a:t> que é a </a:t>
            </a:r>
            <a:r>
              <a:rPr lang="en-US" sz="2000" dirty="0" err="1"/>
              <a:t>classe</a:t>
            </a:r>
            <a:r>
              <a:rPr lang="en-US" sz="2000" dirty="0"/>
              <a:t> que </a:t>
            </a: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instanciando</a:t>
            </a:r>
            <a:r>
              <a:rPr lang="en-US" sz="2000" dirty="0"/>
              <a:t> </a:t>
            </a:r>
            <a:r>
              <a:rPr lang="en-US" sz="2000" dirty="0" err="1"/>
              <a:t>ela</a:t>
            </a:r>
            <a:r>
              <a:rPr lang="en-US" sz="2000" dirty="0"/>
              <a:t>. No </a:t>
            </a:r>
            <a:r>
              <a:rPr lang="en-US" sz="2000" dirty="0" err="1"/>
              <a:t>nosso</a:t>
            </a:r>
            <a:r>
              <a:rPr lang="en-US" sz="2000" dirty="0"/>
              <a:t> </a:t>
            </a:r>
            <a:r>
              <a:rPr lang="en-US" sz="2000" dirty="0" err="1"/>
              <a:t>desenho</a:t>
            </a:r>
            <a:r>
              <a:rPr lang="en-US" sz="2000" dirty="0"/>
              <a:t> de </a:t>
            </a:r>
            <a:r>
              <a:rPr lang="en-US" sz="2000" dirty="0" err="1"/>
              <a:t>aplicativo</a:t>
            </a:r>
            <a:r>
              <a:rPr lang="en-US" sz="2000" dirty="0"/>
              <a:t>, </a:t>
            </a:r>
            <a:r>
              <a:rPr lang="en-US" sz="2000" dirty="0" err="1"/>
              <a:t>quem</a:t>
            </a:r>
            <a:r>
              <a:rPr lang="en-US" sz="2000" dirty="0"/>
              <a:t> </a:t>
            </a:r>
            <a:r>
              <a:rPr lang="en-US" sz="2000" dirty="0" err="1"/>
              <a:t>vai</a:t>
            </a:r>
            <a:r>
              <a:rPr lang="en-US" sz="2000" dirty="0"/>
              <a:t> chamar sera a </a:t>
            </a:r>
            <a:r>
              <a:rPr lang="en-US" sz="2000" dirty="0" err="1"/>
              <a:t>camada</a:t>
            </a:r>
            <a:r>
              <a:rPr lang="en-US" sz="2000" dirty="0"/>
              <a:t> controller. </a:t>
            </a:r>
            <a:r>
              <a:rPr lang="en-US" sz="2000" dirty="0" err="1"/>
              <a:t>Entao</a:t>
            </a:r>
            <a:r>
              <a:rPr lang="en-US" sz="2000" dirty="0"/>
              <a:t> </a:t>
            </a:r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formos</a:t>
            </a:r>
            <a:r>
              <a:rPr lang="en-US" sz="2000" dirty="0"/>
              <a:t> </a:t>
            </a:r>
            <a:r>
              <a:rPr lang="en-US" sz="2000" dirty="0" err="1"/>
              <a:t>instanciar</a:t>
            </a:r>
            <a:r>
              <a:rPr lang="en-US" sz="2000" dirty="0"/>
              <a:t> a </a:t>
            </a:r>
            <a:r>
              <a:rPr lang="en-US" sz="2000" dirty="0" err="1"/>
              <a:t>classe</a:t>
            </a:r>
            <a:r>
              <a:rPr lang="en-US" sz="2000" dirty="0"/>
              <a:t> controller, </a:t>
            </a:r>
            <a:r>
              <a:rPr lang="en-US" sz="2000" dirty="0" err="1"/>
              <a:t>temos</a:t>
            </a:r>
            <a:r>
              <a:rPr lang="en-US" sz="2000" dirty="0"/>
              <a:t> que </a:t>
            </a:r>
            <a:r>
              <a:rPr lang="en-US" sz="2000" dirty="0" err="1"/>
              <a:t>passar</a:t>
            </a:r>
            <a:r>
              <a:rPr lang="en-US" sz="2000" dirty="0"/>
              <a:t> o </a:t>
            </a:r>
            <a:r>
              <a:rPr lang="en-US" sz="2000" dirty="0" err="1"/>
              <a:t>contexto</a:t>
            </a:r>
            <a:r>
              <a:rPr lang="en-US" sz="2000" dirty="0"/>
              <a:t> dessa </a:t>
            </a:r>
            <a:r>
              <a:rPr lang="en-US" sz="2000" dirty="0" err="1"/>
              <a:t>classe</a:t>
            </a:r>
            <a:r>
              <a:rPr lang="en-US" sz="2000" dirty="0"/>
              <a:t>.</a:t>
            </a:r>
            <a:endParaRPr lang="en-US" dirty="0"/>
          </a:p>
          <a:p>
            <a:endParaRPr lang="en-US" sz="2000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0FCE884-6F68-4947-FF6D-F64B13BA8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648653"/>
            <a:ext cx="6894576" cy="38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0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69AEA-3F6B-4EC5-DDFB-3F88FF31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6000" dirty="0"/>
              <a:t>Classe </a:t>
            </a:r>
            <a:r>
              <a:rPr lang="en-US" sz="6000" dirty="0" err="1"/>
              <a:t>sqlitedatabase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0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80AA9F"/>
          </a:solidFill>
          <a:ln w="34925">
            <a:solidFill>
              <a:srgbClr val="80AA9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F21D2E-7769-26BA-B573-1FEF0B3AC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000" dirty="0"/>
              <a:t>Alem de </a:t>
            </a:r>
            <a:r>
              <a:rPr lang="en-US" sz="2000" dirty="0" err="1"/>
              <a:t>herdar</a:t>
            </a:r>
            <a:r>
              <a:rPr lang="en-US" sz="2000" dirty="0"/>
              <a:t> de </a:t>
            </a:r>
            <a:r>
              <a:rPr lang="en-US" sz="2000" dirty="0" err="1"/>
              <a:t>SQLiteOpenHelper</a:t>
            </a:r>
            <a:r>
              <a:rPr lang="en-US" sz="2000" dirty="0"/>
              <a:t> </a:t>
            </a:r>
            <a:r>
              <a:rPr lang="en-US" sz="2000" dirty="0" err="1"/>
              <a:t>responsavel</a:t>
            </a:r>
            <a:r>
              <a:rPr lang="en-US" sz="2000" dirty="0"/>
              <a:t> pela </a:t>
            </a:r>
            <a:r>
              <a:rPr lang="en-US" sz="2000" dirty="0" err="1"/>
              <a:t>criacao</a:t>
            </a:r>
            <a:r>
              <a:rPr lang="en-US" sz="2000" dirty="0"/>
              <a:t> do banco, </a:t>
            </a:r>
            <a:r>
              <a:rPr lang="en-US" sz="2000" dirty="0" err="1"/>
              <a:t>temos</a:t>
            </a:r>
            <a:r>
              <a:rPr lang="en-US" sz="2000" dirty="0"/>
              <a:t> que usar a </a:t>
            </a:r>
            <a:r>
              <a:rPr lang="en-US" sz="2000" dirty="0" err="1"/>
              <a:t>classe</a:t>
            </a:r>
            <a:r>
              <a:rPr lang="en-US" sz="2000" dirty="0"/>
              <a:t> </a:t>
            </a:r>
            <a:r>
              <a:rPr lang="en-US" sz="2000" dirty="0" err="1"/>
              <a:t>SQLiteDataBase</a:t>
            </a:r>
            <a:r>
              <a:rPr lang="en-US" sz="2000" dirty="0"/>
              <a:t>, que </a:t>
            </a:r>
            <a:r>
              <a:rPr lang="en-US" sz="2000" dirty="0" err="1"/>
              <a:t>vai</a:t>
            </a:r>
            <a:r>
              <a:rPr lang="en-US" sz="2000" dirty="0"/>
              <a:t> ser </a:t>
            </a:r>
            <a:r>
              <a:rPr lang="en-US" sz="2000" dirty="0" err="1"/>
              <a:t>responsavel</a:t>
            </a:r>
            <a:r>
              <a:rPr lang="en-US" sz="2000" dirty="0"/>
              <a:t> pela </a:t>
            </a:r>
            <a:r>
              <a:rPr lang="en-US" sz="2000" dirty="0" err="1"/>
              <a:t>interacao</a:t>
            </a:r>
            <a:r>
              <a:rPr lang="en-US" sz="2000" dirty="0"/>
              <a:t> com as </a:t>
            </a:r>
            <a:r>
              <a:rPr lang="en-US" sz="2000" dirty="0" err="1"/>
              <a:t>tabelas</a:t>
            </a:r>
            <a:r>
              <a:rPr lang="en-US" sz="2000" dirty="0"/>
              <a:t>. Aqui </a:t>
            </a:r>
            <a:r>
              <a:rPr lang="en-US" sz="2000" dirty="0" err="1"/>
              <a:t>estamos</a:t>
            </a:r>
            <a:r>
              <a:rPr lang="en-US" sz="2000" dirty="0"/>
              <a:t> </a:t>
            </a:r>
            <a:r>
              <a:rPr lang="en-US" sz="2000" dirty="0" err="1"/>
              <a:t>usando</a:t>
            </a:r>
            <a:r>
              <a:rPr lang="en-US" sz="2000" dirty="0"/>
              <a:t> </a:t>
            </a:r>
            <a:r>
              <a:rPr lang="en-US" sz="2000" dirty="0" err="1"/>
              <a:t>essa</a:t>
            </a:r>
            <a:r>
              <a:rPr lang="en-US" sz="2000" dirty="0"/>
              <a:t> </a:t>
            </a:r>
            <a:r>
              <a:rPr lang="en-US" sz="2000" dirty="0" err="1"/>
              <a:t>classe</a:t>
            </a:r>
            <a:r>
              <a:rPr lang="en-US" sz="2000" dirty="0"/>
              <a:t> para </a:t>
            </a:r>
            <a:r>
              <a:rPr lang="en-US" sz="2000" dirty="0" err="1"/>
              <a:t>abrir</a:t>
            </a:r>
            <a:r>
              <a:rPr lang="en-US" sz="2000" dirty="0"/>
              <a:t> o banco para </a:t>
            </a:r>
            <a:r>
              <a:rPr lang="en-US" sz="2000" dirty="0" err="1"/>
              <a:t>edicao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variavel</a:t>
            </a:r>
            <a:r>
              <a:rPr lang="en-US" sz="2000" dirty="0"/>
              <a:t> </a:t>
            </a:r>
            <a:r>
              <a:rPr lang="en-US" sz="2000" dirty="0" err="1"/>
              <a:t>db</a:t>
            </a:r>
            <a:r>
              <a:rPr lang="en-US" sz="2000" dirty="0"/>
              <a:t>, e no </a:t>
            </a:r>
            <a:r>
              <a:rPr lang="en-US" sz="2000" dirty="0" err="1"/>
              <a:t>metodo</a:t>
            </a:r>
            <a:r>
              <a:rPr lang="en-US" sz="2000" dirty="0"/>
              <a:t> </a:t>
            </a:r>
            <a:r>
              <a:rPr lang="en-US" sz="2000" dirty="0" err="1"/>
              <a:t>onCreate</a:t>
            </a:r>
            <a:r>
              <a:rPr lang="en-US" sz="2000" dirty="0"/>
              <a:t>, </a:t>
            </a:r>
            <a:r>
              <a:rPr lang="en-US" sz="2000" dirty="0" err="1"/>
              <a:t>pedindo</a:t>
            </a:r>
            <a:r>
              <a:rPr lang="en-US" sz="2000" dirty="0"/>
              <a:t> para </a:t>
            </a:r>
            <a:r>
              <a:rPr lang="en-US" sz="2000" dirty="0" err="1"/>
              <a:t>executar</a:t>
            </a:r>
            <a:r>
              <a:rPr lang="en-US" sz="2000" dirty="0"/>
              <a:t> a string que </a:t>
            </a:r>
            <a:r>
              <a:rPr lang="en-US" sz="2000" dirty="0" err="1"/>
              <a:t>criamos</a:t>
            </a:r>
            <a:r>
              <a:rPr lang="en-US" sz="2000" dirty="0"/>
              <a:t> </a:t>
            </a:r>
            <a:r>
              <a:rPr lang="en-US" sz="2000" dirty="0" err="1"/>
              <a:t>dentro</a:t>
            </a:r>
            <a:r>
              <a:rPr lang="en-US" sz="2000" dirty="0"/>
              <a:t> de </a:t>
            </a:r>
            <a:r>
              <a:rPr lang="en-US" sz="2000" dirty="0" err="1"/>
              <a:t>UsuarioDataModel</a:t>
            </a:r>
            <a:r>
              <a:rPr lang="en-US" sz="2000" dirty="0"/>
              <a:t>, que é a </a:t>
            </a:r>
            <a:r>
              <a:rPr lang="en-US" sz="2000" dirty="0" err="1"/>
              <a:t>criarTabela</a:t>
            </a:r>
            <a:r>
              <a:rPr lang="en-US" sz="2000" dirty="0"/>
              <a:t>.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ACFD09A-0B2F-A244-4185-17A809F07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648653"/>
            <a:ext cx="6894576" cy="38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FC81E-ED5F-58ED-52EF-A59456D4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6000" dirty="0"/>
              <a:t>Metodo insert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0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80AA9F"/>
          </a:solidFill>
          <a:ln w="34925">
            <a:solidFill>
              <a:srgbClr val="80AA9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CC0301-1D51-DFC1-30DF-B690CE718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000" dirty="0"/>
              <a:t>Aqui o </a:t>
            </a:r>
            <a:r>
              <a:rPr lang="en-US" sz="2000" dirty="0" err="1"/>
              <a:t>metodo</a:t>
            </a:r>
            <a:r>
              <a:rPr lang="en-US" sz="2000" dirty="0"/>
              <a:t> insert que </a:t>
            </a:r>
            <a:r>
              <a:rPr lang="en-US" sz="2000" dirty="0" err="1"/>
              <a:t>vai</a:t>
            </a:r>
            <a:r>
              <a:rPr lang="en-US" sz="2000" dirty="0"/>
              <a:t> ser </a:t>
            </a:r>
            <a:r>
              <a:rPr lang="en-US" sz="2000" dirty="0" err="1"/>
              <a:t>chamado</a:t>
            </a:r>
            <a:r>
              <a:rPr lang="en-US" sz="2000" dirty="0"/>
              <a:t> pela controller, e </a:t>
            </a:r>
            <a:r>
              <a:rPr lang="en-US" sz="2000" dirty="0" err="1"/>
              <a:t>vai</a:t>
            </a:r>
            <a:r>
              <a:rPr lang="en-US" sz="2000" dirty="0"/>
              <a:t> </a:t>
            </a:r>
            <a:r>
              <a:rPr lang="en-US" sz="2000" dirty="0" err="1"/>
              <a:t>tentar</a:t>
            </a:r>
            <a:r>
              <a:rPr lang="en-US" sz="2000" dirty="0"/>
              <a:t> </a:t>
            </a:r>
            <a:r>
              <a:rPr lang="en-US" sz="2000" dirty="0" err="1"/>
              <a:t>inserir</a:t>
            </a:r>
            <a:r>
              <a:rPr lang="en-US" sz="2000" dirty="0"/>
              <a:t> um </a:t>
            </a:r>
            <a:r>
              <a:rPr lang="en-US" sz="2000" dirty="0" err="1"/>
              <a:t>registro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tabela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C9FEE56-6C5D-4A07-6D42-EC375786C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648653"/>
            <a:ext cx="6894576" cy="38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01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3DDDF-7996-AB94-2053-E461CC23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Metodo </a:t>
            </a:r>
            <a:r>
              <a:rPr lang="en-US" sz="4800" err="1"/>
              <a:t>checkuserpassword</a:t>
            </a:r>
            <a:endParaRPr lang="en-US" sz="4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2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0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80AA9F"/>
          </a:solidFill>
          <a:ln w="34925">
            <a:solidFill>
              <a:srgbClr val="80AA9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153981D9-DB49-DB5D-999F-6537883DD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000" dirty="0"/>
              <a:t>Esse </a:t>
            </a:r>
            <a:r>
              <a:rPr lang="en-US" sz="2000" dirty="0" err="1"/>
              <a:t>metodo</a:t>
            </a:r>
            <a:r>
              <a:rPr lang="en-US" sz="2000" dirty="0"/>
              <a:t> </a:t>
            </a:r>
            <a:r>
              <a:rPr lang="en-US" sz="2000" dirty="0" err="1"/>
              <a:t>vai</a:t>
            </a:r>
            <a:r>
              <a:rPr lang="en-US" sz="2000" dirty="0"/>
              <a:t> </a:t>
            </a:r>
            <a:r>
              <a:rPr lang="en-US" sz="2000" dirty="0" err="1"/>
              <a:t>retornar</a:t>
            </a:r>
            <a:r>
              <a:rPr lang="en-US" sz="2000" dirty="0"/>
              <a:t> </a:t>
            </a:r>
            <a:r>
              <a:rPr lang="en-US" sz="2000" dirty="0" err="1"/>
              <a:t>verdadeiro</a:t>
            </a:r>
            <a:r>
              <a:rPr lang="en-US" sz="2000" dirty="0"/>
              <a:t> se achar um </a:t>
            </a:r>
            <a:r>
              <a:rPr lang="en-US" sz="2000" dirty="0" err="1"/>
              <a:t>usuario</a:t>
            </a:r>
            <a:r>
              <a:rPr lang="en-US" sz="2000" dirty="0"/>
              <a:t> e </a:t>
            </a:r>
            <a:r>
              <a:rPr lang="en-US" sz="2000" dirty="0" err="1"/>
              <a:t>senha</a:t>
            </a:r>
            <a:r>
              <a:rPr lang="en-US" sz="2000" dirty="0"/>
              <a:t> </a:t>
            </a:r>
            <a:r>
              <a:rPr lang="en-US" sz="2000" dirty="0" err="1"/>
              <a:t>compativeis</a:t>
            </a:r>
            <a:r>
              <a:rPr lang="en-US" sz="2000" dirty="0"/>
              <a:t> no banco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1FE0B84-9ECF-ADF9-EC44-6616DBAC4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648653"/>
            <a:ext cx="6894576" cy="38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69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375EE-0444-0F46-62E8-A983FBFF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6000" dirty="0"/>
              <a:t>Metodo checkuser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0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80AA9F"/>
          </a:solidFill>
          <a:ln w="34925">
            <a:solidFill>
              <a:srgbClr val="80AA9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18CEEC-4FD7-0B66-43E2-467212CFA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000" dirty="0" err="1"/>
              <a:t>Retorna</a:t>
            </a:r>
            <a:r>
              <a:rPr lang="en-US" sz="2000" dirty="0"/>
              <a:t> </a:t>
            </a:r>
            <a:r>
              <a:rPr lang="en-US" sz="2000" dirty="0" err="1"/>
              <a:t>verdadeiro</a:t>
            </a:r>
            <a:r>
              <a:rPr lang="en-US" sz="2000" dirty="0"/>
              <a:t> se </a:t>
            </a:r>
            <a:r>
              <a:rPr lang="en-US" sz="2000" dirty="0" err="1"/>
              <a:t>existir</a:t>
            </a:r>
            <a:r>
              <a:rPr lang="en-US" sz="2000" dirty="0"/>
              <a:t> um </a:t>
            </a:r>
            <a:r>
              <a:rPr lang="en-US" sz="2000" dirty="0" err="1"/>
              <a:t>usuario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DC52217-2098-B876-F793-7CDA72289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648653"/>
            <a:ext cx="6894576" cy="38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4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62756-D269-9AE1-B686-7A8DDECF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MVC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86A07B-E9C4-73AE-C6A8-7AC07B50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Esse projeto vai criar uma estrutura MVC que vai ser a base para qualquer aplicativo, além de criar um banco de dados com uma tabela usuários, deixando as bases para a criação de todas as outras tabelas para a criação de um aplicativo completo.</a:t>
            </a:r>
          </a:p>
          <a:p>
            <a:r>
              <a:rPr lang="pt-BR" dirty="0"/>
              <a:t> Nessa estrutura, teremos os pacotes: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388579E-5B8B-E1DE-021C-A66959C2F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06484"/>
              </p:ext>
            </p:extLst>
          </p:nvPr>
        </p:nvGraphicFramePr>
        <p:xfrm>
          <a:off x="2032000" y="419703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631">
                  <a:extLst>
                    <a:ext uri="{9D8B030D-6E8A-4147-A177-3AD203B41FA5}">
                      <a16:colId xmlns:a16="http://schemas.microsoft.com/office/drawing/2014/main" val="201886465"/>
                    </a:ext>
                  </a:extLst>
                </a:gridCol>
                <a:gridCol w="6399369">
                  <a:extLst>
                    <a:ext uri="{9D8B030D-6E8A-4147-A177-3AD203B41FA5}">
                      <a16:colId xmlns:a16="http://schemas.microsoft.com/office/drawing/2014/main" val="1160749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Pacote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Conteudo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1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View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Todas as telas do aplicativo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10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Datamodel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Cração</a:t>
                      </a:r>
                      <a:r>
                        <a:rPr lang="pt-BR" dirty="0"/>
                        <a:t> das tabelas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3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Controller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Serve de ponte entre a camada </a:t>
                      </a:r>
                      <a:r>
                        <a:rPr lang="pt-BR" dirty="0" err="1"/>
                        <a:t>view</a:t>
                      </a:r>
                      <a:r>
                        <a:rPr lang="pt-BR" dirty="0"/>
                        <a:t> e a camada de persistência de dados </a:t>
                      </a:r>
                      <a:r>
                        <a:rPr lang="pt-BR" dirty="0" err="1"/>
                        <a:t>datasource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5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Datasource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camada mais baixa que vai tratar da persistência dos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94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94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4F0F-1A5F-B5A1-5AE4-A67ECAA3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Camada</a:t>
            </a:r>
            <a:r>
              <a:rPr lang="en-US" dirty="0"/>
              <a:t> Model: classes </a:t>
            </a:r>
            <a:r>
              <a:rPr lang="en-US" dirty="0" err="1"/>
              <a:t>basicas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70E9-0946-942F-24E9-C93989A6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err="1">
                <a:ea typeface="+mn-lt"/>
                <a:cs typeface="+mn-lt"/>
              </a:rPr>
              <a:t>Comecamos</a:t>
            </a:r>
            <a:r>
              <a:rPr lang="pt-BR" dirty="0">
                <a:ea typeface="+mn-lt"/>
                <a:cs typeface="+mn-lt"/>
              </a:rPr>
              <a:t> criando uma classe </a:t>
            </a:r>
            <a:r>
              <a:rPr lang="pt-BR" b="1" err="1">
                <a:ea typeface="+mn-lt"/>
                <a:cs typeface="+mn-lt"/>
              </a:rPr>
              <a:t>Usuario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dirty="0">
                <a:ea typeface="+mn-lt"/>
                <a:cs typeface="+mn-lt"/>
              </a:rPr>
              <a:t>dentro da camada </a:t>
            </a:r>
            <a:r>
              <a:rPr lang="pt-BR" b="1" dirty="0">
                <a:ea typeface="+mn-lt"/>
                <a:cs typeface="+mn-lt"/>
              </a:rPr>
              <a:t>model</a:t>
            </a:r>
            <a:r>
              <a:rPr lang="pt-BR" dirty="0">
                <a:ea typeface="+mn-lt"/>
                <a:cs typeface="+mn-lt"/>
              </a:rPr>
              <a:t>. Essa classe vai ter os atributos da classe </a:t>
            </a:r>
            <a:r>
              <a:rPr lang="pt-BR" err="1">
                <a:ea typeface="+mn-lt"/>
                <a:cs typeface="+mn-lt"/>
              </a:rPr>
              <a:t>Usuario</a:t>
            </a:r>
            <a:r>
              <a:rPr lang="pt-BR" dirty="0">
                <a:ea typeface="+mn-lt"/>
                <a:cs typeface="+mn-lt"/>
              </a:rPr>
              <a:t> tipo id, </a:t>
            </a:r>
            <a:r>
              <a:rPr lang="pt-BR" err="1">
                <a:ea typeface="+mn-lt"/>
                <a:cs typeface="+mn-lt"/>
              </a:rPr>
              <a:t>email</a:t>
            </a:r>
            <a:r>
              <a:rPr lang="pt-BR" dirty="0">
                <a:ea typeface="+mn-lt"/>
                <a:cs typeface="+mn-lt"/>
              </a:rPr>
              <a:t>, senha. </a:t>
            </a:r>
          </a:p>
          <a:p>
            <a:r>
              <a:rPr lang="en-US" dirty="0"/>
              <a:t>Esses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serao</a:t>
            </a:r>
            <a:r>
              <a:rPr lang="en-US" dirty="0"/>
              <a:t> </a:t>
            </a:r>
            <a:r>
              <a:rPr lang="en-US" dirty="0" err="1"/>
              <a:t>criados</a:t>
            </a:r>
            <a:r>
              <a:rPr lang="en-US" dirty="0"/>
              <a:t> com </a:t>
            </a:r>
            <a:r>
              <a:rPr lang="en-US" dirty="0" err="1"/>
              <a:t>escopo</a:t>
            </a:r>
            <a:r>
              <a:rPr lang="en-US" dirty="0"/>
              <a:t> private, </a:t>
            </a:r>
            <a:r>
              <a:rPr lang="en-US" dirty="0" err="1"/>
              <a:t>entao</a:t>
            </a:r>
            <a:r>
              <a:rPr lang="en-US" dirty="0"/>
              <a:t> </a:t>
            </a:r>
            <a:r>
              <a:rPr lang="en-US" dirty="0" err="1"/>
              <a:t>teremos</a:t>
            </a:r>
            <a:r>
              <a:rPr lang="en-US" dirty="0"/>
              <a:t> que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tambem</a:t>
            </a:r>
            <a:r>
              <a:rPr lang="en-US" dirty="0"/>
              <a:t> 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getter e setter para </a:t>
            </a:r>
            <a:r>
              <a:rPr lang="en-US" dirty="0" err="1"/>
              <a:t>eles</a:t>
            </a:r>
            <a:r>
              <a:rPr lang="en-US" dirty="0"/>
              <a:t>.</a:t>
            </a:r>
          </a:p>
          <a:p>
            <a:r>
              <a:rPr lang="en-US" dirty="0"/>
              <a:t>As classes que </a:t>
            </a:r>
            <a:r>
              <a:rPr lang="en-US" err="1"/>
              <a:t>ficarao</a:t>
            </a:r>
            <a:r>
              <a:rPr lang="en-US" dirty="0"/>
              <a:t> </a:t>
            </a:r>
            <a:r>
              <a:rPr lang="en-US" err="1"/>
              <a:t>dentro</a:t>
            </a:r>
            <a:r>
              <a:rPr lang="en-US" dirty="0"/>
              <a:t> da pasta model, </a:t>
            </a:r>
            <a:r>
              <a:rPr lang="en-US" err="1"/>
              <a:t>tipo</a:t>
            </a:r>
            <a:r>
              <a:rPr lang="en-US" dirty="0"/>
              <a:t> </a:t>
            </a:r>
            <a:r>
              <a:rPr lang="en-US" err="1"/>
              <a:t>Cliente</a:t>
            </a:r>
            <a:r>
              <a:rPr lang="en-US" dirty="0"/>
              <a:t>, </a:t>
            </a:r>
            <a:r>
              <a:rPr lang="en-US" err="1"/>
              <a:t>Funcionario</a:t>
            </a:r>
            <a:r>
              <a:rPr lang="en-US" dirty="0"/>
              <a:t>, </a:t>
            </a:r>
            <a:r>
              <a:rPr lang="en-US" err="1"/>
              <a:t>Aluno</a:t>
            </a:r>
            <a:r>
              <a:rPr lang="en-US" dirty="0"/>
              <a:t>, Professor, Produto </a:t>
            </a:r>
            <a:r>
              <a:rPr lang="en-US" err="1"/>
              <a:t>etc</a:t>
            </a:r>
            <a:r>
              <a:rPr lang="en-US" dirty="0"/>
              <a:t> </a:t>
            </a:r>
            <a:r>
              <a:rPr lang="en-US" err="1"/>
              <a:t>terao</a:t>
            </a:r>
            <a:r>
              <a:rPr lang="en-US" dirty="0"/>
              <a:t> </a:t>
            </a:r>
            <a:r>
              <a:rPr lang="en-US" err="1"/>
              <a:t>essa</a:t>
            </a:r>
            <a:r>
              <a:rPr lang="en-US" dirty="0"/>
              <a:t> forma. </a:t>
            </a:r>
            <a:r>
              <a:rPr lang="en-US" err="1"/>
              <a:t>Apenas</a:t>
            </a:r>
            <a:r>
              <a:rPr lang="en-US" dirty="0"/>
              <a:t> </a:t>
            </a:r>
            <a:r>
              <a:rPr lang="en-US" err="1"/>
              <a:t>os</a:t>
            </a:r>
            <a:r>
              <a:rPr lang="en-US" dirty="0"/>
              <a:t> </a:t>
            </a:r>
            <a:r>
              <a:rPr lang="en-US" err="1"/>
              <a:t>atributos</a:t>
            </a:r>
            <a:r>
              <a:rPr lang="en-US" dirty="0"/>
              <a:t> e </a:t>
            </a:r>
            <a:r>
              <a:rPr lang="en-US" err="1"/>
              <a:t>os</a:t>
            </a:r>
            <a:r>
              <a:rPr lang="en-US" dirty="0"/>
              <a:t> </a:t>
            </a:r>
            <a:r>
              <a:rPr lang="en-US" err="1"/>
              <a:t>metodos</a:t>
            </a:r>
            <a:r>
              <a:rPr lang="en-US" dirty="0"/>
              <a:t> get e set.</a:t>
            </a:r>
          </a:p>
          <a:p>
            <a:r>
              <a:rPr lang="en-US" dirty="0"/>
              <a:t>Essa </a:t>
            </a:r>
            <a:r>
              <a:rPr lang="en-US" dirty="0" err="1"/>
              <a:t>classe</a:t>
            </a:r>
            <a:r>
              <a:rPr lang="en-US" dirty="0"/>
              <a:t> simples é </a:t>
            </a:r>
            <a:r>
              <a:rPr lang="en-US" dirty="0" err="1"/>
              <a:t>chamada</a:t>
            </a:r>
            <a:r>
              <a:rPr lang="en-US" dirty="0"/>
              <a:t> POJO,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tendo</a:t>
            </a:r>
            <a:r>
              <a:rPr lang="en-US" dirty="0"/>
              <a:t> outros </a:t>
            </a:r>
            <a:r>
              <a:rPr lang="en-US" dirty="0" err="1"/>
              <a:t>metodos</a:t>
            </a:r>
            <a:r>
              <a:rPr lang="en-US" dirty="0"/>
              <a:t> que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inerentes</a:t>
            </a:r>
            <a:r>
              <a:rPr lang="en-US" dirty="0"/>
              <a:t> a </a:t>
            </a:r>
            <a:r>
              <a:rPr lang="en-US" dirty="0" err="1"/>
              <a:t>ela</a:t>
            </a:r>
            <a:r>
              <a:rPr lang="en-US" dirty="0"/>
              <a:t>.</a:t>
            </a:r>
          </a:p>
          <a:p>
            <a:r>
              <a:rPr lang="en-US" dirty="0"/>
              <a:t>POJO = Plain Old Java Object (Velho e Simples </a:t>
            </a:r>
            <a:r>
              <a:rPr lang="en-US" dirty="0" err="1"/>
              <a:t>Objecto</a:t>
            </a:r>
            <a:r>
              <a:rPr lang="en-US" dirty="0"/>
              <a:t> Java)</a:t>
            </a:r>
            <a:br>
              <a:rPr lang="en-US" dirty="0"/>
            </a:br>
            <a:r>
              <a:rPr lang="en-US" dirty="0"/>
              <a:t>é um </a:t>
            </a:r>
            <a:r>
              <a:rPr lang="en-US" dirty="0" err="1"/>
              <a:t>referencia</a:t>
            </a:r>
            <a:r>
              <a:rPr lang="en-US" dirty="0"/>
              <a:t> a </a:t>
            </a:r>
            <a:r>
              <a:rPr lang="en-US" dirty="0" err="1"/>
              <a:t>objectos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dependem</a:t>
            </a:r>
            <a:r>
              <a:rPr lang="en-US" dirty="0"/>
              <a:t> da </a:t>
            </a:r>
            <a:r>
              <a:rPr lang="en-US" dirty="0" err="1"/>
              <a:t>herança</a:t>
            </a:r>
            <a:r>
              <a:rPr lang="en-US" dirty="0"/>
              <a:t> de interfaces </a:t>
            </a:r>
            <a:r>
              <a:rPr lang="en-US" dirty="0" err="1"/>
              <a:t>ou</a:t>
            </a:r>
            <a:r>
              <a:rPr lang="en-US" dirty="0"/>
              <a:t> classes de frameworks </a:t>
            </a:r>
            <a:r>
              <a:rPr lang="en-US" dirty="0" err="1"/>
              <a:t>externos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880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8CC36-E067-9838-5D27-9A98A56B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Camada </a:t>
            </a:r>
            <a:r>
              <a:rPr lang="pt-BR" dirty="0" err="1"/>
              <a:t>controller</a:t>
            </a:r>
            <a:r>
              <a:rPr lang="pt-BR" dirty="0"/>
              <a:t>: intermediação entre </a:t>
            </a:r>
            <a:r>
              <a:rPr lang="pt-BR" dirty="0" err="1"/>
              <a:t>view</a:t>
            </a:r>
            <a:r>
              <a:rPr lang="pt-BR" dirty="0"/>
              <a:t> e </a:t>
            </a:r>
            <a:r>
              <a:rPr lang="pt-BR" dirty="0" err="1"/>
              <a:t>datasource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D3E6FE-6B16-96CD-0575-5CBD38C5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Vamos criar </a:t>
            </a:r>
            <a:r>
              <a:rPr lang="pt-BR" b="1" dirty="0" err="1"/>
              <a:t>UsuarioController</a:t>
            </a:r>
            <a:r>
              <a:rPr lang="pt-BR" b="1" dirty="0"/>
              <a:t> </a:t>
            </a:r>
            <a:r>
              <a:rPr lang="pt-BR" dirty="0"/>
              <a:t>dentro da pasta </a:t>
            </a:r>
            <a:r>
              <a:rPr lang="pt-BR" b="1" dirty="0" err="1"/>
              <a:t>controller</a:t>
            </a:r>
            <a:r>
              <a:rPr lang="pt-BR" dirty="0"/>
              <a:t>.</a:t>
            </a:r>
          </a:p>
          <a:p>
            <a:r>
              <a:rPr lang="pt-BR" dirty="0"/>
              <a:t>Essa classe vai ser a ponte entre a camada </a:t>
            </a:r>
            <a:r>
              <a:rPr lang="pt-BR" err="1"/>
              <a:t>view</a:t>
            </a:r>
            <a:r>
              <a:rPr lang="pt-BR" dirty="0"/>
              <a:t> e o banco de dados, </a:t>
            </a:r>
            <a:r>
              <a:rPr lang="pt-BR" err="1"/>
              <a:t>entao</a:t>
            </a:r>
            <a:r>
              <a:rPr lang="pt-BR" dirty="0"/>
              <a:t> vamos </a:t>
            </a:r>
            <a:r>
              <a:rPr lang="pt-BR" err="1"/>
              <a:t>extender</a:t>
            </a:r>
            <a:r>
              <a:rPr lang="pt-BR" dirty="0"/>
              <a:t> da classe </a:t>
            </a:r>
            <a:r>
              <a:rPr lang="pt-BR" err="1"/>
              <a:t>AppDataBase</a:t>
            </a:r>
            <a:r>
              <a:rPr lang="pt-BR" dirty="0"/>
              <a:t>, que vai ser </a:t>
            </a:r>
            <a:r>
              <a:rPr lang="pt-BR" err="1"/>
              <a:t>responsavel</a:t>
            </a:r>
            <a:r>
              <a:rPr lang="pt-BR" dirty="0"/>
              <a:t> pela </a:t>
            </a:r>
            <a:r>
              <a:rPr lang="pt-BR" err="1"/>
              <a:t>persistencia</a:t>
            </a:r>
            <a:r>
              <a:rPr lang="pt-BR" dirty="0"/>
              <a:t> de dados. </a:t>
            </a:r>
          </a:p>
          <a:p>
            <a:r>
              <a:rPr lang="pt-BR" dirty="0"/>
              <a:t>Ela vai pegar os dados da camada </a:t>
            </a:r>
            <a:r>
              <a:rPr lang="pt-BR" err="1"/>
              <a:t>view</a:t>
            </a:r>
            <a:r>
              <a:rPr lang="pt-BR" dirty="0"/>
              <a:t> e passar para a camada </a:t>
            </a:r>
            <a:r>
              <a:rPr lang="pt-BR" err="1"/>
              <a:t>datasource</a:t>
            </a:r>
            <a:r>
              <a:rPr lang="pt-BR" dirty="0"/>
              <a:t> onde tem a classe </a:t>
            </a:r>
            <a:r>
              <a:rPr lang="pt-BR" err="1"/>
              <a:t>AppDataBase</a:t>
            </a:r>
            <a:r>
              <a:rPr lang="pt-BR" dirty="0"/>
              <a:t>.</a:t>
            </a:r>
          </a:p>
          <a:p>
            <a:r>
              <a:rPr lang="pt-BR" dirty="0" err="1"/>
              <a:t>Entao</a:t>
            </a:r>
            <a:r>
              <a:rPr lang="pt-BR" dirty="0"/>
              <a:t> dentro dessa classe vamos colocar todos os </a:t>
            </a:r>
            <a:r>
              <a:rPr lang="pt-BR" dirty="0" err="1"/>
              <a:t>metodos</a:t>
            </a:r>
            <a:r>
              <a:rPr lang="pt-BR" dirty="0"/>
              <a:t> que queremos que a classe </a:t>
            </a:r>
            <a:r>
              <a:rPr lang="pt-BR" dirty="0" err="1"/>
              <a:t>AppDataBase</a:t>
            </a:r>
            <a:r>
              <a:rPr lang="pt-BR" dirty="0"/>
              <a:t> use, como </a:t>
            </a:r>
            <a:r>
              <a:rPr lang="pt-BR" dirty="0" err="1"/>
              <a:t>inseir</a:t>
            </a:r>
            <a:r>
              <a:rPr lang="pt-BR" dirty="0"/>
              <a:t>, apagar, alterar, listar, e </a:t>
            </a:r>
            <a:r>
              <a:rPr lang="pt-BR" dirty="0" err="1"/>
              <a:t>tambem</a:t>
            </a:r>
            <a:r>
              <a:rPr lang="pt-BR" dirty="0"/>
              <a:t> os </a:t>
            </a:r>
            <a:r>
              <a:rPr lang="pt-BR" dirty="0" err="1"/>
              <a:t>metodos</a:t>
            </a:r>
            <a:r>
              <a:rPr lang="pt-BR" dirty="0"/>
              <a:t> exclusivos dessa classe. Por exemplo, os </a:t>
            </a:r>
            <a:r>
              <a:rPr lang="pt-BR" dirty="0" err="1"/>
              <a:t>metodos</a:t>
            </a:r>
            <a:r>
              <a:rPr lang="pt-BR" dirty="0"/>
              <a:t> para procurar um </a:t>
            </a:r>
            <a:r>
              <a:rPr lang="pt-BR" dirty="0" err="1"/>
              <a:t>usuario</a:t>
            </a:r>
            <a:r>
              <a:rPr lang="pt-BR" dirty="0"/>
              <a:t> especifico, e outro para checar se o </a:t>
            </a:r>
            <a:r>
              <a:rPr lang="pt-BR" dirty="0" err="1"/>
              <a:t>usuario</a:t>
            </a:r>
            <a:r>
              <a:rPr lang="pt-BR" dirty="0"/>
              <a:t> e a senha existem </a:t>
            </a:r>
            <a:r>
              <a:rPr lang="pt-BR" dirty="0" err="1"/>
              <a:t>tambem</a:t>
            </a:r>
            <a:r>
              <a:rPr lang="pt-B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27877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8DFA-21D6-4481-EEEA-5D14F2FA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Camada</a:t>
            </a:r>
            <a:r>
              <a:rPr lang="en-US" dirty="0"/>
              <a:t> </a:t>
            </a:r>
            <a:r>
              <a:rPr lang="en-US" dirty="0" err="1"/>
              <a:t>datasource</a:t>
            </a:r>
            <a:r>
              <a:rPr lang="en-US" dirty="0"/>
              <a:t>: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banco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B42D-3084-C848-6628-6190F9F5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err="1"/>
              <a:t>Dentro</a:t>
            </a:r>
            <a:r>
              <a:rPr lang="en-US" dirty="0"/>
              <a:t> da pasta </a:t>
            </a:r>
            <a:r>
              <a:rPr lang="en-US" b="1" err="1"/>
              <a:t>datasource</a:t>
            </a:r>
            <a:r>
              <a:rPr lang="en-US" b="1" dirty="0"/>
              <a:t> </a:t>
            </a:r>
            <a:r>
              <a:rPr lang="en-US" err="1"/>
              <a:t>vamos</a:t>
            </a:r>
            <a:r>
              <a:rPr lang="en-US" dirty="0"/>
              <a:t> </a:t>
            </a:r>
            <a:r>
              <a:rPr lang="en-US" err="1"/>
              <a:t>criar</a:t>
            </a:r>
            <a:r>
              <a:rPr lang="en-US" dirty="0"/>
              <a:t> a </a:t>
            </a:r>
            <a:r>
              <a:rPr lang="en-US" err="1"/>
              <a:t>classe</a:t>
            </a:r>
            <a:r>
              <a:rPr lang="en-US" dirty="0"/>
              <a:t> </a:t>
            </a:r>
            <a:r>
              <a:rPr lang="en-US" b="1" err="1"/>
              <a:t>AppDataBase</a:t>
            </a:r>
            <a:r>
              <a:rPr lang="en-US" dirty="0"/>
              <a:t>, </a:t>
            </a:r>
            <a:r>
              <a:rPr lang="en-US" err="1"/>
              <a:t>responsável</a:t>
            </a:r>
            <a:r>
              <a:rPr lang="en-US" dirty="0"/>
              <a:t> pela </a:t>
            </a:r>
            <a:r>
              <a:rPr lang="en-US" err="1"/>
              <a:t>persistencia</a:t>
            </a:r>
            <a:r>
              <a:rPr lang="en-US" dirty="0"/>
              <a:t> dos dados. Essa </a:t>
            </a:r>
            <a:r>
              <a:rPr lang="en-US" err="1"/>
              <a:t>classe</a:t>
            </a:r>
            <a:r>
              <a:rPr lang="en-US" dirty="0"/>
              <a:t> </a:t>
            </a:r>
            <a:r>
              <a:rPr lang="en-US" err="1"/>
              <a:t>vai</a:t>
            </a:r>
            <a:r>
              <a:rPr lang="en-US" dirty="0"/>
              <a:t> </a:t>
            </a:r>
            <a:r>
              <a:rPr lang="en-US" err="1"/>
              <a:t>receber</a:t>
            </a:r>
            <a:r>
              <a:rPr lang="en-US" dirty="0"/>
              <a:t> </a:t>
            </a:r>
            <a:r>
              <a:rPr lang="en-US" err="1"/>
              <a:t>todos</a:t>
            </a:r>
            <a:r>
              <a:rPr lang="en-US" dirty="0"/>
              <a:t> </a:t>
            </a:r>
            <a:r>
              <a:rPr lang="en-US" err="1"/>
              <a:t>os</a:t>
            </a:r>
            <a:r>
              <a:rPr lang="en-US" dirty="0"/>
              <a:t> </a:t>
            </a:r>
            <a:r>
              <a:rPr lang="en-US" err="1"/>
              <a:t>metodos</a:t>
            </a:r>
            <a:r>
              <a:rPr lang="en-US" dirty="0"/>
              <a:t> de </a:t>
            </a:r>
            <a:r>
              <a:rPr lang="en-US" err="1"/>
              <a:t>interação</a:t>
            </a:r>
            <a:r>
              <a:rPr lang="en-US" dirty="0"/>
              <a:t> com o banco de dados.</a:t>
            </a:r>
          </a:p>
          <a:p>
            <a:r>
              <a:rPr lang="en-US" dirty="0"/>
              <a:t>Esses </a:t>
            </a:r>
            <a:r>
              <a:rPr lang="en-US" dirty="0" err="1"/>
              <a:t>metodos</a:t>
            </a:r>
            <a:r>
              <a:rPr lang="en-US" dirty="0"/>
              <a:t> </a:t>
            </a:r>
            <a:r>
              <a:rPr lang="en-US" dirty="0" err="1"/>
              <a:t>vao</a:t>
            </a:r>
            <a:r>
              <a:rPr lang="en-US" dirty="0"/>
              <a:t> ser </a:t>
            </a:r>
            <a:r>
              <a:rPr lang="en-US" dirty="0" err="1"/>
              <a:t>chamados</a:t>
            </a:r>
            <a:r>
              <a:rPr lang="en-US" dirty="0"/>
              <a:t> pela </a:t>
            </a:r>
            <a:r>
              <a:rPr lang="en-US" dirty="0" err="1"/>
              <a:t>camada</a:t>
            </a:r>
            <a:r>
              <a:rPr lang="en-US" dirty="0"/>
              <a:t> </a:t>
            </a:r>
            <a:r>
              <a:rPr lang="en-US" b="1" dirty="0"/>
              <a:t>controller</a:t>
            </a:r>
            <a:r>
              <a:rPr lang="en-US" dirty="0"/>
              <a:t>.</a:t>
            </a:r>
          </a:p>
          <a:p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, a </a:t>
            </a:r>
            <a:r>
              <a:rPr lang="en-US" dirty="0" err="1"/>
              <a:t>camada</a:t>
            </a:r>
            <a:r>
              <a:rPr lang="en-US" dirty="0"/>
              <a:t> view que é a </a:t>
            </a:r>
            <a:r>
              <a:rPr lang="en-US" dirty="0" err="1"/>
              <a:t>camada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,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nenhum</a:t>
            </a:r>
            <a:r>
              <a:rPr lang="en-US" dirty="0"/>
              <a:t> </a:t>
            </a:r>
            <a:r>
              <a:rPr lang="en-US" dirty="0" err="1"/>
              <a:t>contato</a:t>
            </a:r>
            <a:r>
              <a:rPr lang="en-US" dirty="0"/>
              <a:t> com a </a:t>
            </a:r>
            <a:r>
              <a:rPr lang="en-US" dirty="0" err="1"/>
              <a:t>camada</a:t>
            </a:r>
            <a:r>
              <a:rPr lang="en-US" dirty="0"/>
              <a:t> source que é 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baixa</a:t>
            </a:r>
            <a:r>
              <a:rPr lang="en-US" dirty="0"/>
              <a:t> e </a:t>
            </a:r>
            <a:r>
              <a:rPr lang="en-US" dirty="0" err="1"/>
              <a:t>responsável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banco de dados..</a:t>
            </a:r>
          </a:p>
          <a:p>
            <a:r>
              <a:rPr lang="en-US" dirty="0"/>
              <a:t>A </a:t>
            </a:r>
            <a:r>
              <a:rPr lang="en-US" err="1"/>
              <a:t>classe</a:t>
            </a:r>
            <a:r>
              <a:rPr lang="en-US" dirty="0"/>
              <a:t> </a:t>
            </a:r>
            <a:r>
              <a:rPr lang="en-US" err="1"/>
              <a:t>AppDataBase</a:t>
            </a:r>
            <a:r>
              <a:rPr lang="en-US" dirty="0"/>
              <a:t> </a:t>
            </a:r>
            <a:r>
              <a:rPr lang="en-US" err="1"/>
              <a:t>vai</a:t>
            </a:r>
            <a:r>
              <a:rPr lang="en-US" dirty="0"/>
              <a:t> extender da </a:t>
            </a:r>
            <a:r>
              <a:rPr lang="en-US" err="1"/>
              <a:t>classe</a:t>
            </a:r>
            <a:r>
              <a:rPr lang="en-US" dirty="0"/>
              <a:t> </a:t>
            </a:r>
            <a:r>
              <a:rPr lang="en-US" err="1"/>
              <a:t>SQLiteOpenHelper</a:t>
            </a:r>
            <a:r>
              <a:rPr lang="en-US" dirty="0"/>
              <a:t> que é </a:t>
            </a:r>
            <a:r>
              <a:rPr lang="en-US" err="1"/>
              <a:t>responsável</a:t>
            </a:r>
            <a:r>
              <a:rPr lang="en-US" dirty="0"/>
              <a:t> pela </a:t>
            </a:r>
            <a:r>
              <a:rPr lang="en-US" err="1"/>
              <a:t>criacao</a:t>
            </a:r>
            <a:r>
              <a:rPr lang="en-US" dirty="0"/>
              <a:t> do banco de dados. </a:t>
            </a:r>
          </a:p>
          <a:p>
            <a:r>
              <a:rPr lang="en-US" dirty="0" err="1"/>
              <a:t>Dentro</a:t>
            </a:r>
            <a:r>
              <a:rPr lang="en-US" dirty="0"/>
              <a:t> da </a:t>
            </a:r>
            <a:r>
              <a:rPr lang="en-US" dirty="0" err="1"/>
              <a:t>SQLiteOpenHelper</a:t>
            </a:r>
            <a:r>
              <a:rPr lang="en-US" dirty="0"/>
              <a:t> </a:t>
            </a:r>
            <a:r>
              <a:rPr lang="en-US" dirty="0" err="1"/>
              <a:t>existem</a:t>
            </a:r>
            <a:r>
              <a:rPr lang="en-US" dirty="0"/>
              <a:t> </a:t>
            </a:r>
            <a:r>
              <a:rPr lang="en-US" dirty="0" err="1"/>
              <a:t>metodos</a:t>
            </a:r>
            <a:r>
              <a:rPr lang="en-US" dirty="0"/>
              <a:t> para a </a:t>
            </a:r>
            <a:r>
              <a:rPr lang="en-US" dirty="0" err="1"/>
              <a:t>criacao</a:t>
            </a:r>
            <a:r>
              <a:rPr lang="en-US" dirty="0"/>
              <a:t> de banco de dados. </a:t>
            </a:r>
          </a:p>
          <a:p>
            <a:r>
              <a:rPr lang="en-US" dirty="0"/>
              <a:t>Para </a:t>
            </a:r>
            <a:r>
              <a:rPr lang="en-US" dirty="0" err="1"/>
              <a:t>criar</a:t>
            </a:r>
            <a:r>
              <a:rPr lang="en-US" dirty="0"/>
              <a:t> o banco de dados,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de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do banco, e a </a:t>
            </a:r>
            <a:r>
              <a:rPr lang="en-US" dirty="0" err="1"/>
              <a:t>versao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668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757A-0C3F-7CCF-56E8-E0AB8175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Sqliteopenhelper</a:t>
            </a:r>
            <a:r>
              <a:rPr lang="en-US" dirty="0"/>
              <a:t>: </a:t>
            </a:r>
            <a:r>
              <a:rPr lang="en-US" dirty="0" err="1"/>
              <a:t>criacao</a:t>
            </a:r>
            <a:r>
              <a:rPr lang="en-US" dirty="0"/>
              <a:t> do banco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1043-29E2-0E36-3E84-A78B11FA6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Quando </a:t>
            </a:r>
            <a:r>
              <a:rPr lang="en-US" dirty="0" err="1"/>
              <a:t>extendemos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SQLiteOpenHelper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</a:t>
            </a:r>
            <a:r>
              <a:rPr lang="en-US" dirty="0" err="1"/>
              <a:t>abstratos</a:t>
            </a:r>
            <a:r>
              <a:rPr lang="en-US" dirty="0"/>
              <a:t> e chamar um </a:t>
            </a:r>
            <a:r>
              <a:rPr lang="en-US" dirty="0" err="1"/>
              <a:t>construtor</a:t>
            </a:r>
            <a:r>
              <a:rPr lang="en-US" dirty="0"/>
              <a:t> que </a:t>
            </a:r>
            <a:r>
              <a:rPr lang="en-US" dirty="0" err="1"/>
              <a:t>também</a:t>
            </a:r>
            <a:r>
              <a:rPr lang="en-US" dirty="0"/>
              <a:t> é </a:t>
            </a:r>
            <a:r>
              <a:rPr lang="en-US" dirty="0" err="1"/>
              <a:t>abstrato</a:t>
            </a:r>
            <a:r>
              <a:rPr lang="en-US" dirty="0"/>
              <a:t> </a:t>
            </a:r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.</a:t>
            </a:r>
          </a:p>
          <a:p>
            <a:r>
              <a:rPr lang="en-US" dirty="0"/>
              <a:t>O Java </a:t>
            </a:r>
            <a:r>
              <a:rPr lang="en-US" dirty="0" err="1"/>
              <a:t>nos</a:t>
            </a:r>
            <a:r>
              <a:rPr lang="en-US" dirty="0"/>
              <a:t> auxilia </a:t>
            </a:r>
            <a:r>
              <a:rPr lang="en-US" dirty="0" err="1"/>
              <a:t>nisso</a:t>
            </a:r>
            <a:r>
              <a:rPr lang="en-US" dirty="0"/>
              <a:t>, </a:t>
            </a:r>
            <a:r>
              <a:rPr lang="en-US" dirty="0" err="1"/>
              <a:t>bastando</a:t>
            </a:r>
            <a:r>
              <a:rPr lang="en-US" dirty="0"/>
              <a:t> </a:t>
            </a:r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passos</a:t>
            </a:r>
            <a:r>
              <a:rPr lang="en-US" dirty="0"/>
              <a:t> </a:t>
            </a:r>
            <a:r>
              <a:rPr lang="en-US" dirty="0" err="1"/>
              <a:t>indicados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 extender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.</a:t>
            </a:r>
          </a:p>
          <a:p>
            <a:r>
              <a:rPr lang="en-US" dirty="0"/>
              <a:t>Como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do </a:t>
            </a:r>
            <a:r>
              <a:rPr lang="en-US" dirty="0" err="1"/>
              <a:t>nome</a:t>
            </a:r>
            <a:r>
              <a:rPr lang="en-US" dirty="0"/>
              <a:t> do banco e da </a:t>
            </a:r>
            <a:r>
              <a:rPr lang="en-US" dirty="0" err="1"/>
              <a:t>versao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logo </a:t>
            </a:r>
            <a:r>
              <a:rPr lang="en-US" dirty="0" err="1"/>
              <a:t>na</a:t>
            </a:r>
            <a:r>
              <a:rPr lang="en-US" dirty="0"/>
              <a:t> entrada da </a:t>
            </a:r>
            <a:r>
              <a:rPr lang="en-US" dirty="0" err="1"/>
              <a:t>classe</a:t>
            </a:r>
            <a:r>
              <a:rPr lang="en-US" dirty="0"/>
              <a:t> </a:t>
            </a:r>
            <a:r>
              <a:rPr lang="en-US" dirty="0" err="1"/>
              <a:t>AppDataBase</a:t>
            </a:r>
            <a:r>
              <a:rPr lang="en-US" dirty="0"/>
              <a:t>.</a:t>
            </a:r>
          </a:p>
          <a:p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passar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dados no </a:t>
            </a:r>
            <a:r>
              <a:rPr lang="en-US" dirty="0" err="1"/>
              <a:t>construtor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. </a:t>
            </a:r>
          </a:p>
          <a:p>
            <a:r>
              <a:rPr lang="en-US" dirty="0"/>
              <a:t>Por </a:t>
            </a:r>
            <a:r>
              <a:rPr lang="en-US" dirty="0" err="1"/>
              <a:t>fim</a:t>
            </a:r>
            <a:r>
              <a:rPr lang="en-US" dirty="0"/>
              <a:t>,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saber o </a:t>
            </a:r>
            <a:r>
              <a:rPr lang="en-US" dirty="0" err="1"/>
              <a:t>metodo</a:t>
            </a:r>
            <a:r>
              <a:rPr lang="en-US" dirty="0"/>
              <a:t> que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chamando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,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retornar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para </a:t>
            </a:r>
            <a:r>
              <a:rPr lang="en-US" dirty="0" err="1"/>
              <a:t>ela</a:t>
            </a:r>
            <a:r>
              <a:rPr lang="en-US" dirty="0"/>
              <a:t>. </a:t>
            </a:r>
            <a:r>
              <a:rPr lang="en-US" dirty="0" err="1"/>
              <a:t>Fazemos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passando</a:t>
            </a:r>
            <a:r>
              <a:rPr lang="en-US" dirty="0"/>
              <a:t> um </a:t>
            </a:r>
            <a:r>
              <a:rPr lang="en-US" dirty="0" err="1"/>
              <a:t>contexto</a:t>
            </a:r>
            <a:r>
              <a:rPr lang="en-US" dirty="0"/>
              <a:t>. </a:t>
            </a:r>
          </a:p>
          <a:p>
            <a:r>
              <a:rPr lang="en-US" dirty="0"/>
              <a:t>Esse </a:t>
            </a:r>
            <a:r>
              <a:rPr lang="en-US" dirty="0" err="1"/>
              <a:t>contexto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ser </a:t>
            </a:r>
            <a:r>
              <a:rPr lang="en-US" dirty="0" err="1"/>
              <a:t>passado</a:t>
            </a:r>
            <a:r>
              <a:rPr lang="en-US" dirty="0"/>
              <a:t> pela </a:t>
            </a:r>
            <a:r>
              <a:rPr lang="en-US" dirty="0" err="1"/>
              <a:t>classe</a:t>
            </a:r>
            <a:r>
              <a:rPr lang="en-US" dirty="0"/>
              <a:t> Controller. </a:t>
            </a:r>
            <a:r>
              <a:rPr lang="en-US" dirty="0" err="1"/>
              <a:t>Entao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instanciarmos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Controller, que </a:t>
            </a:r>
            <a:r>
              <a:rPr lang="en-US" dirty="0" err="1"/>
              <a:t>pode</a:t>
            </a:r>
            <a:r>
              <a:rPr lang="en-US" dirty="0"/>
              <a:t> ser 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MainActivity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passar</a:t>
            </a:r>
            <a:r>
              <a:rPr lang="en-US" dirty="0"/>
              <a:t> o </a:t>
            </a:r>
            <a:r>
              <a:rPr lang="en-US" dirty="0" err="1"/>
              <a:t>contexto</a:t>
            </a:r>
            <a:r>
              <a:rPr lang="en-US" dirty="0"/>
              <a:t> para </a:t>
            </a:r>
            <a:r>
              <a:rPr lang="en-US" dirty="0" err="1"/>
              <a:t>ela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8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A0BE-D3BC-E2A3-5E01-0966856C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Camada</a:t>
            </a:r>
            <a:r>
              <a:rPr lang="en-US" dirty="0"/>
              <a:t> </a:t>
            </a:r>
            <a:r>
              <a:rPr lang="en-US" dirty="0" err="1"/>
              <a:t>datamodel</a:t>
            </a:r>
            <a:r>
              <a:rPr lang="en-US" dirty="0"/>
              <a:t>: </a:t>
            </a:r>
            <a:r>
              <a:rPr lang="en-US" dirty="0" err="1"/>
              <a:t>estruturas</a:t>
            </a:r>
            <a:r>
              <a:rPr lang="en-US" dirty="0"/>
              <a:t> das </a:t>
            </a:r>
            <a:r>
              <a:rPr lang="en-US" dirty="0" err="1"/>
              <a:t>tabelas</a:t>
            </a:r>
            <a:r>
              <a:rPr lang="en-US" dirty="0"/>
              <a:t>.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C2D90-9A2E-9BB6-B55F-1C649D335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 </a:t>
            </a:r>
            <a:r>
              <a:rPr lang="en-US" err="1"/>
              <a:t>classe</a:t>
            </a:r>
            <a:r>
              <a:rPr lang="en-US" dirty="0"/>
              <a:t> </a:t>
            </a:r>
            <a:r>
              <a:rPr lang="en-US" b="1" err="1"/>
              <a:t>UsuarioDataModel</a:t>
            </a:r>
            <a:r>
              <a:rPr lang="en-US" b="1" dirty="0"/>
              <a:t> </a:t>
            </a:r>
            <a:r>
              <a:rPr lang="en-US" dirty="0"/>
              <a:t>que </a:t>
            </a:r>
            <a:r>
              <a:rPr lang="en-US" err="1"/>
              <a:t>esta</a:t>
            </a:r>
            <a:r>
              <a:rPr lang="en-US" dirty="0"/>
              <a:t> </a:t>
            </a:r>
            <a:r>
              <a:rPr lang="en-US" err="1"/>
              <a:t>dentro</a:t>
            </a:r>
            <a:r>
              <a:rPr lang="en-US" dirty="0"/>
              <a:t> do </a:t>
            </a:r>
            <a:r>
              <a:rPr lang="en-US" err="1"/>
              <a:t>pacote</a:t>
            </a:r>
            <a:r>
              <a:rPr lang="en-US" dirty="0"/>
              <a:t> </a:t>
            </a:r>
            <a:r>
              <a:rPr lang="en-US" b="1" err="1"/>
              <a:t>datamodel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/>
              <a:t> a estrutura da </a:t>
            </a:r>
            <a:r>
              <a:rPr lang="en-US" dirty="0"/>
              <a:t>tabela para o banco de dados. </a:t>
            </a:r>
          </a:p>
          <a:p>
            <a:r>
              <a:rPr lang="en-US" dirty="0"/>
              <a:t>Para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atabela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 </a:t>
            </a:r>
            <a:r>
              <a:rPr lang="en-US" dirty="0" err="1"/>
              <a:t>constantes</a:t>
            </a:r>
            <a:r>
              <a:rPr lang="en-US" dirty="0"/>
              <a:t> com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tabela</a:t>
            </a:r>
            <a:r>
              <a:rPr lang="en-US" dirty="0"/>
              <a:t> 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dela, que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 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.</a:t>
            </a:r>
          </a:p>
          <a:p>
            <a:r>
              <a:rPr lang="en-US" dirty="0"/>
              <a:t>E </a:t>
            </a:r>
            <a:r>
              <a:rPr lang="en-US" err="1"/>
              <a:t>será</a:t>
            </a:r>
            <a:r>
              <a:rPr lang="en-US" dirty="0"/>
              <a:t> </a:t>
            </a:r>
            <a:r>
              <a:rPr lang="en-US" err="1"/>
              <a:t>dentro</a:t>
            </a:r>
            <a:r>
              <a:rPr lang="en-US" dirty="0"/>
              <a:t> </a:t>
            </a:r>
            <a:r>
              <a:rPr lang="en-US" err="1"/>
              <a:t>desse</a:t>
            </a:r>
            <a:r>
              <a:rPr lang="en-US" dirty="0"/>
              <a:t> </a:t>
            </a:r>
            <a:r>
              <a:rPr lang="en-US" err="1"/>
              <a:t>pacote</a:t>
            </a:r>
            <a:r>
              <a:rPr lang="en-US" dirty="0"/>
              <a:t> que </a:t>
            </a:r>
            <a:r>
              <a:rPr lang="en-US" err="1"/>
              <a:t>vamos</a:t>
            </a:r>
            <a:r>
              <a:rPr lang="en-US" dirty="0"/>
              <a:t> </a:t>
            </a:r>
            <a:r>
              <a:rPr lang="en-US" err="1"/>
              <a:t>criar</a:t>
            </a:r>
            <a:r>
              <a:rPr lang="en-US" dirty="0"/>
              <a:t> as </a:t>
            </a:r>
            <a:r>
              <a:rPr lang="en-US" err="1"/>
              <a:t>estruturas</a:t>
            </a:r>
            <a:r>
              <a:rPr lang="en-US" dirty="0"/>
              <a:t> de </a:t>
            </a:r>
            <a:r>
              <a:rPr lang="en-US" err="1"/>
              <a:t>todas</a:t>
            </a:r>
            <a:r>
              <a:rPr lang="en-US"/>
              <a:t> as tabelas do aplicativo. </a:t>
            </a:r>
            <a:endParaRPr lang="en-US" dirty="0"/>
          </a:p>
          <a:p>
            <a:r>
              <a:rPr lang="en-US" dirty="0"/>
              <a:t>Dessa forma se </a:t>
            </a:r>
            <a:r>
              <a:rPr lang="en-US" err="1"/>
              <a:t>tivermos</a:t>
            </a:r>
            <a:r>
              <a:rPr lang="en-US" dirty="0"/>
              <a:t> um </a:t>
            </a:r>
            <a:r>
              <a:rPr lang="en-US" err="1"/>
              <a:t>cliente</a:t>
            </a:r>
            <a:r>
              <a:rPr lang="en-US" dirty="0"/>
              <a:t> e um </a:t>
            </a:r>
            <a:r>
              <a:rPr lang="en-US" err="1"/>
              <a:t>fornecedor</a:t>
            </a:r>
            <a:r>
              <a:rPr lang="en-US" dirty="0"/>
              <a:t>, </a:t>
            </a:r>
            <a:r>
              <a:rPr lang="en-US" err="1"/>
              <a:t>por</a:t>
            </a:r>
            <a:r>
              <a:rPr lang="en-US" dirty="0"/>
              <a:t> </a:t>
            </a:r>
            <a:r>
              <a:rPr lang="en-US" err="1"/>
              <a:t>exemplo</a:t>
            </a:r>
            <a:r>
              <a:rPr lang="en-US" dirty="0"/>
              <a:t>, </a:t>
            </a:r>
            <a:r>
              <a:rPr lang="en-US" err="1"/>
              <a:t>teremos</a:t>
            </a:r>
            <a:r>
              <a:rPr lang="en-US" dirty="0"/>
              <a:t> que </a:t>
            </a:r>
            <a:r>
              <a:rPr lang="en-US" err="1"/>
              <a:t>criar</a:t>
            </a:r>
            <a:r>
              <a:rPr lang="en-US" dirty="0"/>
              <a:t> as classes </a:t>
            </a:r>
            <a:r>
              <a:rPr lang="en-US" b="1" err="1"/>
              <a:t>ClienteDataModel</a:t>
            </a:r>
            <a:r>
              <a:rPr lang="en-US" dirty="0"/>
              <a:t>, e </a:t>
            </a:r>
            <a:r>
              <a:rPr lang="en-US" b="1" err="1"/>
              <a:t>FornecedorDataModel</a:t>
            </a:r>
            <a:r>
              <a:rPr lang="en-US" b="1" dirty="0"/>
              <a:t> </a:t>
            </a:r>
            <a:r>
              <a:rPr lang="en-US" dirty="0"/>
              <a:t>com as </a:t>
            </a:r>
            <a:r>
              <a:rPr lang="en-US" err="1"/>
              <a:t>suas</a:t>
            </a:r>
            <a:r>
              <a:rPr lang="en-US" dirty="0"/>
              <a:t> </a:t>
            </a:r>
            <a:r>
              <a:rPr lang="en-US" err="1"/>
              <a:t>respectivas</a:t>
            </a:r>
            <a:r>
              <a:rPr lang="en-US" dirty="0"/>
              <a:t> </a:t>
            </a:r>
            <a:r>
              <a:rPr lang="en-US" err="1"/>
              <a:t>estruturas</a:t>
            </a:r>
            <a:r>
              <a:rPr lang="en-US" dirty="0"/>
              <a:t> de </a:t>
            </a:r>
            <a:r>
              <a:rPr lang="en-US" err="1"/>
              <a:t>tabela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288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F014-4FA1-452F-06AB-C2EE410E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Camada</a:t>
            </a:r>
            <a:r>
              <a:rPr lang="en-US" dirty="0"/>
              <a:t> view: </a:t>
            </a:r>
            <a:r>
              <a:rPr lang="en-US" dirty="0" err="1"/>
              <a:t>todas</a:t>
            </a:r>
            <a:r>
              <a:rPr lang="en-US" dirty="0"/>
              <a:t> as activities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aqui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F5E9-AE71-282C-A738-58CCA5299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Centro do </a:t>
            </a:r>
            <a:r>
              <a:rPr lang="en-US" dirty="0" err="1"/>
              <a:t>pacote</a:t>
            </a:r>
            <a:r>
              <a:rPr lang="en-US" dirty="0"/>
              <a:t> </a:t>
            </a:r>
            <a:r>
              <a:rPr lang="en-US" b="1" dirty="0"/>
              <a:t>view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nossas</a:t>
            </a:r>
            <a:r>
              <a:rPr lang="en-US" dirty="0"/>
              <a:t> </a:t>
            </a:r>
            <a:r>
              <a:rPr lang="en-US" dirty="0" err="1"/>
              <a:t>activityes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telas</a:t>
            </a:r>
            <a:r>
              <a:rPr lang="en-US" dirty="0"/>
              <a:t>.</a:t>
            </a:r>
          </a:p>
          <a:p>
            <a:r>
              <a:rPr lang="en-US" dirty="0"/>
              <a:t>Inclusive a </a:t>
            </a:r>
            <a:r>
              <a:rPr lang="en-US" dirty="0" err="1"/>
              <a:t>MainActivity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ficar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</a:t>
            </a:r>
            <a:r>
              <a:rPr lang="en-US" dirty="0" err="1"/>
              <a:t>desse</a:t>
            </a:r>
            <a:r>
              <a:rPr lang="en-US" dirty="0"/>
              <a:t> </a:t>
            </a:r>
            <a:r>
              <a:rPr lang="en-US" dirty="0" err="1"/>
              <a:t>pacote</a:t>
            </a:r>
            <a:r>
              <a:rPr lang="en-US" dirty="0"/>
              <a:t>.</a:t>
            </a:r>
          </a:p>
          <a:p>
            <a:r>
              <a:rPr lang="en-US" dirty="0"/>
              <a:t>Nessa </a:t>
            </a:r>
            <a:r>
              <a:rPr lang="en-US" dirty="0" err="1"/>
              <a:t>estrutura</a:t>
            </a:r>
            <a:r>
              <a:rPr lang="en-US" dirty="0"/>
              <a:t>, o </a:t>
            </a:r>
            <a:r>
              <a:rPr lang="en-US" dirty="0" err="1"/>
              <a:t>MainActivity</a:t>
            </a:r>
            <a:r>
              <a:rPr lang="en-US" dirty="0"/>
              <a:t> é a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principal, </a:t>
            </a:r>
            <a:r>
              <a:rPr lang="en-US" dirty="0" err="1"/>
              <a:t>quando</a:t>
            </a:r>
            <a:r>
              <a:rPr lang="en-US" dirty="0"/>
              <a:t> </a:t>
            </a:r>
            <a:r>
              <a:rPr lang="en-US" dirty="0" err="1"/>
              <a:t>abrimos</a:t>
            </a:r>
            <a:r>
              <a:rPr lang="en-US" dirty="0"/>
              <a:t> o </a:t>
            </a:r>
            <a:r>
              <a:rPr lang="en-US" dirty="0" err="1"/>
              <a:t>aplicativo</a:t>
            </a:r>
            <a:r>
              <a:rPr lang="en-US" dirty="0"/>
              <a:t>, eh </a:t>
            </a:r>
            <a:r>
              <a:rPr lang="en-US" dirty="0" err="1"/>
              <a:t>essa</a:t>
            </a:r>
            <a:r>
              <a:rPr lang="en-US" dirty="0"/>
              <a:t> a activity que </a:t>
            </a:r>
            <a:r>
              <a:rPr lang="en-US" dirty="0" err="1"/>
              <a:t>abre</a:t>
            </a:r>
            <a:r>
              <a:rPr lang="en-US" dirty="0"/>
              <a:t>, com a </a:t>
            </a:r>
            <a:r>
              <a:rPr lang="en-US" dirty="0" err="1"/>
              <a:t>tela</a:t>
            </a:r>
            <a:r>
              <a:rPr lang="en-US" dirty="0"/>
              <a:t> para </a:t>
            </a:r>
            <a:r>
              <a:rPr lang="en-US" dirty="0" err="1"/>
              <a:t>digitar</a:t>
            </a:r>
            <a:r>
              <a:rPr lang="en-US" dirty="0"/>
              <a:t> o email e a </a:t>
            </a:r>
            <a:r>
              <a:rPr lang="en-US" dirty="0" err="1"/>
              <a:t>senha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botoes</a:t>
            </a:r>
            <a:r>
              <a:rPr lang="en-US" dirty="0"/>
              <a:t> "</a:t>
            </a:r>
            <a:r>
              <a:rPr lang="en-US" dirty="0" err="1"/>
              <a:t>cadastrar</a:t>
            </a:r>
            <a:r>
              <a:rPr lang="en-US" dirty="0"/>
              <a:t>" e "ja </a:t>
            </a:r>
            <a:r>
              <a:rPr lang="en-US" dirty="0" err="1"/>
              <a:t>tenho</a:t>
            </a:r>
            <a:r>
              <a:rPr lang="en-US" dirty="0"/>
              <a:t> </a:t>
            </a:r>
            <a:r>
              <a:rPr lang="en-US" dirty="0" err="1"/>
              <a:t>cadastro</a:t>
            </a:r>
            <a:r>
              <a:rPr lang="en-US" dirty="0"/>
              <a:t>" </a:t>
            </a:r>
            <a:r>
              <a:rPr lang="en-US" dirty="0" err="1"/>
              <a:t>entao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dela as </a:t>
            </a:r>
            <a:r>
              <a:rPr lang="en-US" dirty="0" err="1"/>
              <a:t>chamadas</a:t>
            </a:r>
            <a:r>
              <a:rPr lang="en-US" dirty="0"/>
              <a:t> para as classes </a:t>
            </a:r>
            <a:r>
              <a:rPr lang="en-US" dirty="0" err="1"/>
              <a:t>usuario</a:t>
            </a:r>
            <a:r>
              <a:rPr lang="en-US" dirty="0"/>
              <a:t> e controller.</a:t>
            </a:r>
          </a:p>
          <a:p>
            <a:r>
              <a:rPr lang="en-US" dirty="0"/>
              <a:t>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 para popular </a:t>
            </a:r>
            <a:r>
              <a:rPr lang="en-US" dirty="0" err="1"/>
              <a:t>os</a:t>
            </a:r>
            <a:r>
              <a:rPr lang="en-US" dirty="0"/>
              <a:t> </a:t>
            </a:r>
            <a:r>
              <a:rPr lang="en-US" dirty="0" err="1"/>
              <a:t>atributos</a:t>
            </a:r>
            <a:r>
              <a:rPr lang="en-US" dirty="0"/>
              <a:t>, e a </a:t>
            </a:r>
            <a:r>
              <a:rPr lang="en-US" dirty="0" err="1"/>
              <a:t>classe</a:t>
            </a:r>
            <a:r>
              <a:rPr lang="en-US" dirty="0"/>
              <a:t> controller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acessar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checar</a:t>
            </a:r>
            <a:r>
              <a:rPr lang="en-US" dirty="0"/>
              <a:t> se o </a:t>
            </a:r>
            <a:r>
              <a:rPr lang="en-US" dirty="0" err="1"/>
              <a:t>usuario</a:t>
            </a:r>
            <a:r>
              <a:rPr lang="en-US" dirty="0"/>
              <a:t> ja </a:t>
            </a:r>
            <a:r>
              <a:rPr lang="en-US" dirty="0" err="1"/>
              <a:t>existe</a:t>
            </a:r>
            <a:r>
              <a:rPr lang="en-US" dirty="0"/>
              <a:t> e </a:t>
            </a:r>
            <a:r>
              <a:rPr lang="en-US" dirty="0" err="1"/>
              <a:t>tambem</a:t>
            </a:r>
            <a:r>
              <a:rPr lang="en-US" dirty="0"/>
              <a:t> o </a:t>
            </a:r>
            <a:r>
              <a:rPr lang="en-US" dirty="0" err="1"/>
              <a:t>metodo</a:t>
            </a:r>
            <a:r>
              <a:rPr lang="en-US" dirty="0"/>
              <a:t> para </a:t>
            </a:r>
            <a:r>
              <a:rPr lang="en-US" dirty="0" err="1"/>
              <a:t>checar</a:t>
            </a:r>
            <a:r>
              <a:rPr lang="en-US" dirty="0"/>
              <a:t> se o </a:t>
            </a:r>
            <a:r>
              <a:rPr lang="en-US" dirty="0" err="1"/>
              <a:t>usuario</a:t>
            </a:r>
            <a:r>
              <a:rPr lang="en-US" dirty="0"/>
              <a:t> e </a:t>
            </a:r>
            <a:r>
              <a:rPr lang="en-US" dirty="0" err="1"/>
              <a:t>senha</a:t>
            </a:r>
            <a:r>
              <a:rPr lang="en-US" dirty="0"/>
              <a:t> </a:t>
            </a:r>
            <a:r>
              <a:rPr lang="en-US" dirty="0" err="1"/>
              <a:t>conferem</a:t>
            </a:r>
            <a:r>
              <a:rPr lang="en-US" dirty="0"/>
              <a:t>, e </a:t>
            </a:r>
            <a:r>
              <a:rPr lang="en-US" dirty="0" err="1"/>
              <a:t>tambem</a:t>
            </a:r>
            <a:r>
              <a:rPr lang="en-US" dirty="0"/>
              <a:t> o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tenhamos</a:t>
            </a:r>
            <a:r>
              <a:rPr lang="en-US" dirty="0"/>
              <a:t> de </a:t>
            </a:r>
            <a:r>
              <a:rPr lang="en-US" dirty="0" err="1"/>
              <a:t>inserir</a:t>
            </a:r>
            <a:r>
              <a:rPr lang="en-US" dirty="0"/>
              <a:t> um </a:t>
            </a:r>
            <a:r>
              <a:rPr lang="en-US" dirty="0" err="1"/>
              <a:t>usuario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456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0AA9F"/>
          </a:solidFill>
          <a:ln w="38100" cap="rnd">
            <a:solidFill>
              <a:srgbClr val="80AA9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93C17D6-52FB-BDF2-D3C1-60C6AD65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Essa é a </a:t>
            </a:r>
            <a:r>
              <a:rPr lang="en-US" dirty="0" err="1"/>
              <a:t>activity_main</a:t>
            </a:r>
            <a:r>
              <a:rPr lang="en-US" dirty="0"/>
              <a:t>. </a:t>
            </a:r>
            <a:r>
              <a:rPr lang="en-US" dirty="0" err="1"/>
              <a:t>Entao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MainActivity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vou</a:t>
            </a:r>
            <a:r>
              <a:rPr lang="en-US" dirty="0"/>
              <a:t> </a:t>
            </a:r>
            <a:r>
              <a:rPr lang="en-US" dirty="0" err="1"/>
              <a:t>instanciar</a:t>
            </a:r>
            <a:r>
              <a:rPr lang="en-US" dirty="0"/>
              <a:t> e usar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 </a:t>
            </a:r>
            <a:r>
              <a:rPr lang="en-US" dirty="0" err="1"/>
              <a:t>Usuario</a:t>
            </a:r>
            <a:r>
              <a:rPr lang="en-US" dirty="0"/>
              <a:t> e </a:t>
            </a:r>
            <a:r>
              <a:rPr lang="en-US" dirty="0" err="1"/>
              <a:t>UsuarioController</a:t>
            </a:r>
            <a:r>
              <a:rPr lang="en-US" dirty="0"/>
              <a:t> .</a:t>
            </a:r>
          </a:p>
          <a:p>
            <a:r>
              <a:rPr lang="en-US" dirty="0"/>
              <a:t>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de login,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que </a:t>
            </a:r>
            <a:r>
              <a:rPr lang="en-US" dirty="0" err="1"/>
              <a:t>isso</a:t>
            </a:r>
            <a:r>
              <a:rPr lang="en-US" dirty="0"/>
              <a:t>. </a:t>
            </a:r>
            <a:r>
              <a:rPr lang="en-US" dirty="0" err="1"/>
              <a:t>Entao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precisarmos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aplicativo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que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de login, </a:t>
            </a:r>
            <a:r>
              <a:rPr lang="en-US" dirty="0" err="1"/>
              <a:t>podemos</a:t>
            </a:r>
            <a:r>
              <a:rPr lang="en-US" dirty="0"/>
              <a:t> usar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, e </a:t>
            </a:r>
            <a:r>
              <a:rPr lang="en-US" dirty="0" err="1"/>
              <a:t>apenas</a:t>
            </a:r>
            <a:r>
              <a:rPr lang="en-US" dirty="0"/>
              <a:t> mudar o layout da </a:t>
            </a:r>
            <a:r>
              <a:rPr lang="en-US" dirty="0" err="1"/>
              <a:t>activit_main</a:t>
            </a:r>
            <a:r>
              <a:rPr lang="en-US" dirty="0"/>
              <a:t>.</a:t>
            </a:r>
          </a:p>
          <a:p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mantendo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EditText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Buttons.</a:t>
            </a:r>
          </a:p>
          <a:p>
            <a:endParaRPr lang="en-US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62F8151-1A58-016C-E0BA-1003DFA46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91" r="1870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3103598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4"/>
      </a:lt2>
      <a:accent1>
        <a:srgbClr val="80AA9F"/>
      </a:accent1>
      <a:accent2>
        <a:srgbClr val="7AAAB2"/>
      </a:accent2>
      <a:accent3>
        <a:srgbClr val="8CA3C1"/>
      </a:accent3>
      <a:accent4>
        <a:srgbClr val="7F80BA"/>
      </a:accent4>
      <a:accent5>
        <a:srgbClr val="A996C6"/>
      </a:accent5>
      <a:accent6>
        <a:srgbClr val="AF7FBA"/>
      </a:accent6>
      <a:hlink>
        <a:srgbClr val="AE697C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ABC4460C9264A85DE5628563DD8B0" ma:contentTypeVersion="14" ma:contentTypeDescription="Create a new document." ma:contentTypeScope="" ma:versionID="8f759b810320001b421570e42e913c56">
  <xsd:schema xmlns:xsd="http://www.w3.org/2001/XMLSchema" xmlns:xs="http://www.w3.org/2001/XMLSchema" xmlns:p="http://schemas.microsoft.com/office/2006/metadata/properties" xmlns:ns3="53cbd320-5af6-45fd-b4d6-411411bcb9f6" xmlns:ns4="be99f806-f1aa-46f4-8cd0-6745c10f1c4b" targetNamespace="http://schemas.microsoft.com/office/2006/metadata/properties" ma:root="true" ma:fieldsID="6e73a39dbb151a01435f298f0f05efb2" ns3:_="" ns4:_="">
    <xsd:import namespace="53cbd320-5af6-45fd-b4d6-411411bcb9f6"/>
    <xsd:import namespace="be99f806-f1aa-46f4-8cd0-6745c10f1c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cbd320-5af6-45fd-b4d6-411411bcb9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9f806-f1aa-46f4-8cd0-6745c10f1c4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3cbd320-5af6-45fd-b4d6-411411bcb9f6" xsi:nil="true"/>
  </documentManagement>
</p:properties>
</file>

<file path=customXml/itemProps1.xml><?xml version="1.0" encoding="utf-8"?>
<ds:datastoreItem xmlns:ds="http://schemas.openxmlformats.org/officeDocument/2006/customXml" ds:itemID="{23DD656F-F6E3-4544-818A-D615885B7E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3DAD7F-04E1-4CE5-B6C8-D702452AC0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cbd320-5af6-45fd-b4d6-411411bcb9f6"/>
    <ds:schemaRef ds:uri="be99f806-f1aa-46f4-8cd0-6745c10f1c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3BE74B-3C35-4D4C-AAE6-56C4B63EFE37}">
  <ds:schemaRefs>
    <ds:schemaRef ds:uri="http://purl.org/dc/elements/1.1/"/>
    <ds:schemaRef ds:uri="53cbd320-5af6-45fd-b4d6-411411bcb9f6"/>
    <ds:schemaRef ds:uri="http://schemas.openxmlformats.org/package/2006/metadata/core-properties"/>
    <ds:schemaRef ds:uri="be99f806-f1aa-46f4-8cd0-6745c10f1c4b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123</Words>
  <Application>Microsoft Office PowerPoint</Application>
  <PresentationFormat>Widescreen</PresentationFormat>
  <Paragraphs>14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SketchyVTI</vt:lpstr>
      <vt:lpstr>Login com MVC</vt:lpstr>
      <vt:lpstr>Estrutura MVC</vt:lpstr>
      <vt:lpstr>Camada Model: classes basicas de todos os objetos</vt:lpstr>
      <vt:lpstr>Camada controller: intermediação entre view e datasource</vt:lpstr>
      <vt:lpstr>Camada datasource: acesso ao banco de dados</vt:lpstr>
      <vt:lpstr>Sqliteopenhelper: criacao do banco de dados</vt:lpstr>
      <vt:lpstr>Camada datamodel: estruturas das tabelas. </vt:lpstr>
      <vt:lpstr>Camada view: todas as activities ficam aqui</vt:lpstr>
      <vt:lpstr>PowerPoint Presentation</vt:lpstr>
      <vt:lpstr>Logica de um login</vt:lpstr>
      <vt:lpstr>Classe usuario</vt:lpstr>
      <vt:lpstr>Classe usuariodatamodel</vt:lpstr>
      <vt:lpstr>Interface icrud</vt:lpstr>
      <vt:lpstr>Classe appdatabase</vt:lpstr>
      <vt:lpstr>Classe sqlitedatabase</vt:lpstr>
      <vt:lpstr>Metodo insert</vt:lpstr>
      <vt:lpstr>Metodo checkuserpassword</vt:lpstr>
      <vt:lpstr>Metodo checkuser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com MVC</dc:title>
  <dc:creator>FABIO CLARET TRIGO DE OLIVEIRA</dc:creator>
  <cp:lastModifiedBy>FABIO CLARET TRIGO DE OLIVEIRA</cp:lastModifiedBy>
  <cp:revision>558</cp:revision>
  <dcterms:created xsi:type="dcterms:W3CDTF">2023-06-14T13:35:42Z</dcterms:created>
  <dcterms:modified xsi:type="dcterms:W3CDTF">2023-08-08T20:47:12Z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0x01010074DABC4460C9264A85DE5628563DD8B0</vt:lpwstr>
  </property>
</Properties>
</file>