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3" r:id="rId30"/>
    <p:sldId id="284" r:id="rId31"/>
    <p:sldId id="288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96" r:id="rId52"/>
    <p:sldId id="307" r:id="rId53"/>
    <p:sldId id="308" r:id="rId54"/>
    <p:sldId id="311" r:id="rId55"/>
    <p:sldId id="310" r:id="rId56"/>
    <p:sldId id="312" r:id="rId57"/>
    <p:sldId id="313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509" autoAdjust="0"/>
  </p:normalViewPr>
  <p:slideViewPr>
    <p:cSldViewPr snapToGrid="0">
      <p:cViewPr varScale="1">
        <p:scale>
          <a:sx n="56" d="100"/>
          <a:sy n="56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EEE65-A764-4B36-99FF-6597A8EB736E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EA94-758D-4C25-A18D-F756140FA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diretório vai se chamar login, e dentro dele vamos ter mais duas pastas, uma chamada </a:t>
            </a:r>
            <a:r>
              <a:rPr lang="pt-BR" dirty="0" err="1"/>
              <a:t>css</a:t>
            </a:r>
            <a:r>
              <a:rPr lang="pt-BR" dirty="0"/>
              <a:t> para colocar o estilo e uma chamada </a:t>
            </a:r>
            <a:r>
              <a:rPr lang="pt-BR" dirty="0" err="1"/>
              <a:t>js</a:t>
            </a:r>
            <a:r>
              <a:rPr lang="pt-BR" dirty="0"/>
              <a:t> para os comandos do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Nossos arquivos </a:t>
            </a:r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vao</a:t>
            </a:r>
            <a:r>
              <a:rPr lang="pt-BR" dirty="0"/>
              <a:t> ficar na pasta principal que é a pasta login.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0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eu estou instanciando a classe, e checando se retornou verdadeiro, se retornou verdadeiro eu vou checar se existe um usuário e uma senha. Caso contrario, eu dou uma mensagem.</a:t>
            </a:r>
          </a:p>
          <a:p>
            <a:r>
              <a:rPr lang="pt-BR" dirty="0"/>
              <a:t>Por enquanto não precisa digitar essa parte, coloquei só para exemplificar o método de conexão.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Criei esse método </a:t>
            </a:r>
            <a:r>
              <a:rPr lang="pt-BR" dirty="0" err="1"/>
              <a:t>checkUser</a:t>
            </a:r>
            <a:r>
              <a:rPr lang="pt-BR" dirty="0"/>
              <a:t> para checar se existe no banco de dados o </a:t>
            </a:r>
            <a:r>
              <a:rPr lang="pt-BR" dirty="0" err="1"/>
              <a:t>email</a:t>
            </a:r>
            <a:r>
              <a:rPr lang="pt-BR" dirty="0"/>
              <a:t> cadastrado.</a:t>
            </a:r>
          </a:p>
          <a:p>
            <a:r>
              <a:rPr lang="pt-BR" dirty="0"/>
              <a:t>Esse método precisa de um parâmetro (</a:t>
            </a:r>
            <a:r>
              <a:rPr lang="pt-BR" dirty="0" err="1"/>
              <a:t>email</a:t>
            </a:r>
            <a:r>
              <a:rPr lang="pt-BR" dirty="0"/>
              <a:t>) e procura o </a:t>
            </a:r>
            <a:r>
              <a:rPr lang="pt-BR" dirty="0" err="1"/>
              <a:t>email</a:t>
            </a:r>
            <a:r>
              <a:rPr lang="pt-BR" dirty="0"/>
              <a:t> no banco de dados. Se achar, retorna verdadeiro, se não achar retorna falso.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9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um método para checar se o </a:t>
            </a:r>
            <a:r>
              <a:rPr lang="pt-BR" dirty="0" err="1"/>
              <a:t>email</a:t>
            </a:r>
            <a:r>
              <a:rPr lang="pt-BR" dirty="0"/>
              <a:t> e a senha estão cadastrados no banco. Para isso passamos dois parâmetros </a:t>
            </a:r>
            <a:r>
              <a:rPr lang="pt-BR" dirty="0" err="1"/>
              <a:t>email</a:t>
            </a:r>
            <a:r>
              <a:rPr lang="pt-BR" dirty="0"/>
              <a:t> e senha e </a:t>
            </a:r>
            <a:r>
              <a:rPr lang="pt-BR" dirty="0" err="1"/>
              <a:t>proguramos</a:t>
            </a:r>
            <a:r>
              <a:rPr lang="pt-BR" dirty="0"/>
              <a:t> esses dados no banco de dados. Se encontrar o </a:t>
            </a:r>
            <a:r>
              <a:rPr lang="pt-BR" dirty="0" err="1"/>
              <a:t>email</a:t>
            </a:r>
            <a:r>
              <a:rPr lang="pt-BR" dirty="0"/>
              <a:t> e senha, a gente retorna um </a:t>
            </a:r>
            <a:r>
              <a:rPr lang="pt-BR" dirty="0" err="1"/>
              <a:t>array</a:t>
            </a:r>
            <a:r>
              <a:rPr lang="pt-BR" dirty="0"/>
              <a:t> com os dados desse registro, caso contrario retornamos um </a:t>
            </a:r>
            <a:r>
              <a:rPr lang="pt-BR" dirty="0" err="1"/>
              <a:t>array</a:t>
            </a:r>
            <a:r>
              <a:rPr lang="pt-BR" dirty="0"/>
              <a:t> vazio.</a:t>
            </a:r>
          </a:p>
          <a:p>
            <a:r>
              <a:rPr lang="pt-BR" dirty="0"/>
              <a:t>A função </a:t>
            </a:r>
            <a:r>
              <a:rPr lang="pt-BR" dirty="0" err="1"/>
              <a:t>fetch</a:t>
            </a:r>
            <a:r>
              <a:rPr lang="pt-BR" dirty="0"/>
              <a:t> pega todos os dados dor registro(id, nome, </a:t>
            </a:r>
            <a:r>
              <a:rPr lang="pt-BR" dirty="0" err="1"/>
              <a:t>email</a:t>
            </a:r>
            <a:r>
              <a:rPr lang="pt-BR" dirty="0"/>
              <a:t>, senha) e coloca no vetor $</a:t>
            </a:r>
            <a:r>
              <a:rPr lang="pt-BR" dirty="0" err="1"/>
              <a:t>info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053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Comecamos</a:t>
            </a:r>
            <a:r>
              <a:rPr lang="pt-BR" dirty="0"/>
              <a:t> abrindo o </a:t>
            </a:r>
            <a:r>
              <a:rPr lang="pt-BR" dirty="0" err="1"/>
              <a:t>php</a:t>
            </a:r>
            <a:r>
              <a:rPr lang="pt-BR" dirty="0"/>
              <a:t> na linha 1</a:t>
            </a:r>
          </a:p>
          <a:p>
            <a:r>
              <a:rPr lang="pt-BR" dirty="0"/>
              <a:t>Da linha 3 ate a linha 5 são comentários, onde eu informo o que a classe faz.</a:t>
            </a:r>
          </a:p>
          <a:p>
            <a:r>
              <a:rPr lang="pt-BR" dirty="0"/>
              <a:t>Na linha 6 eu crio a classe Contato lembrando de colocar o nome com a primeira letra em maiúsculo e abro uma chave.</a:t>
            </a:r>
          </a:p>
          <a:p>
            <a:r>
              <a:rPr lang="pt-BR" dirty="0"/>
              <a:t>Dou um </a:t>
            </a:r>
            <a:r>
              <a:rPr lang="pt-BR" dirty="0" err="1"/>
              <a:t>enter</a:t>
            </a:r>
            <a:r>
              <a:rPr lang="pt-BR" dirty="0"/>
              <a:t> no meio da chave para ficar uma chave na linha de cima e outra em baixo. Entre as chaves eu vou colocar meu código. </a:t>
            </a:r>
          </a:p>
          <a:p>
            <a:r>
              <a:rPr lang="pt-BR" dirty="0" err="1"/>
              <a:t>Comeco</a:t>
            </a:r>
            <a:r>
              <a:rPr lang="pt-BR" dirty="0"/>
              <a:t> com os atributos criando como </a:t>
            </a:r>
            <a:r>
              <a:rPr lang="pt-BR" dirty="0" err="1"/>
              <a:t>private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7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linha 13 comece a digitar o método constructo, lembrando que tem que digitar </a:t>
            </a:r>
            <a:r>
              <a:rPr lang="pt-BR" dirty="0" err="1"/>
              <a:t>function</a:t>
            </a:r>
            <a:r>
              <a:rPr lang="pt-BR" dirty="0"/>
              <a:t>, dar um espaço, depois digitar dois </a:t>
            </a:r>
            <a:r>
              <a:rPr lang="pt-BR" dirty="0" err="1"/>
              <a:t>underline</a:t>
            </a:r>
            <a:r>
              <a:rPr lang="pt-BR" dirty="0"/>
              <a:t>, e junto, sem espaço, constructo(){}.  </a:t>
            </a:r>
            <a:r>
              <a:rPr lang="pt-BR" b="1" dirty="0"/>
              <a:t>__constructo(){}</a:t>
            </a:r>
            <a:r>
              <a:rPr lang="pt-BR" dirty="0"/>
              <a:t>Coloque o mouse no meio das chaves e digite os códigos da linha 15 ate a linha 25.</a:t>
            </a:r>
          </a:p>
          <a:p>
            <a:r>
              <a:rPr lang="pt-BR" dirty="0"/>
              <a:t>Esse código  vai tentar conectar ao banco de dados contato quando instanciar a classe. Se conseguir retornara verdadeiro, caso contrario retornara falso.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83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temos os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... O método </a:t>
            </a:r>
            <a:r>
              <a:rPr lang="pt-BR" dirty="0" err="1"/>
              <a:t>get</a:t>
            </a:r>
            <a:r>
              <a:rPr lang="pt-BR" dirty="0"/>
              <a:t> retorna o que estiver no atributo.</a:t>
            </a:r>
          </a:p>
          <a:p>
            <a:r>
              <a:rPr lang="pt-BR" dirty="0"/>
              <a:t>O método set vai gravar o que estiver no parâmetro para o atributo da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08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precisa do nome, </a:t>
            </a:r>
            <a:r>
              <a:rPr lang="pt-BR" dirty="0" err="1"/>
              <a:t>email</a:t>
            </a:r>
            <a:r>
              <a:rPr lang="pt-BR" dirty="0"/>
              <a:t> e a senha, e vai cadastrar esse registro na tabela usuários. </a:t>
            </a:r>
          </a:p>
          <a:p>
            <a:r>
              <a:rPr lang="pt-BR" dirty="0"/>
              <a:t>Toda vez que for criar um comando de banco de dados, seja para inserir “INSERT...”, para selecionar “SELECT...” apagar “DELETE...” tem que fazer esses 4 passos:</a:t>
            </a:r>
          </a:p>
          <a:p>
            <a:r>
              <a:rPr lang="pt-BR" dirty="0"/>
              <a:t>1 - Criar uma </a:t>
            </a:r>
            <a:r>
              <a:rPr lang="pt-BR" dirty="0" err="1"/>
              <a:t>string</a:t>
            </a:r>
            <a:r>
              <a:rPr lang="pt-BR" dirty="0"/>
              <a:t> com o comando (linha 49)</a:t>
            </a:r>
          </a:p>
          <a:p>
            <a:r>
              <a:rPr lang="pt-BR" dirty="0"/>
              <a:t>2 - Usar o comando prepare do </a:t>
            </a:r>
            <a:r>
              <a:rPr lang="pt-BR" dirty="0" err="1"/>
              <a:t>pdo</a:t>
            </a:r>
            <a:r>
              <a:rPr lang="pt-BR" dirty="0"/>
              <a:t> (linha50)</a:t>
            </a:r>
          </a:p>
          <a:p>
            <a:r>
              <a:rPr lang="pt-BR" dirty="0"/>
              <a:t>3 - Acessar o método </a:t>
            </a:r>
            <a:r>
              <a:rPr lang="pt-BR" dirty="0" err="1"/>
              <a:t>bindValue</a:t>
            </a:r>
            <a:r>
              <a:rPr lang="pt-BR" dirty="0"/>
              <a:t>, um para cada atributo que esta com dois pontos na </a:t>
            </a:r>
            <a:r>
              <a:rPr lang="pt-BR" dirty="0" err="1"/>
              <a:t>string</a:t>
            </a:r>
            <a:r>
              <a:rPr lang="pt-BR" dirty="0"/>
              <a:t> do comando. Aqui tem três pois são três atributos com 2 pontos.</a:t>
            </a:r>
          </a:p>
          <a:p>
            <a:r>
              <a:rPr lang="pt-BR" dirty="0"/>
              <a:t>4 - Usar o método execute().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46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seleciona um registro no banco de dados de acordo com o </a:t>
            </a:r>
            <a:r>
              <a:rPr lang="pt-BR" dirty="0" err="1"/>
              <a:t>email</a:t>
            </a:r>
            <a:r>
              <a:rPr lang="pt-BR" dirty="0"/>
              <a:t>. Notem que aqui eu uso os 4 passos que mencionei no slide anterior. Se conseguir inserir o registro retorna </a:t>
            </a:r>
            <a:r>
              <a:rPr lang="pt-BR" dirty="0" err="1"/>
              <a:t>true</a:t>
            </a:r>
            <a:r>
              <a:rPr lang="pt-BR" dirty="0"/>
              <a:t>, se não conseguir retorna false.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procura no banco de dados um registro que seja idêntico ao </a:t>
            </a:r>
            <a:r>
              <a:rPr lang="pt-BR" dirty="0" err="1"/>
              <a:t>email</a:t>
            </a:r>
            <a:r>
              <a:rPr lang="pt-BR" dirty="0"/>
              <a:t> e a senha ao mesmo tempo. Tem os 4 passos do slide anterior.</a:t>
            </a:r>
          </a:p>
          <a:p>
            <a:r>
              <a:rPr lang="pt-BR" dirty="0"/>
              <a:t>Aqui, se o comando encontrar o registro, o </a:t>
            </a:r>
            <a:r>
              <a:rPr lang="pt-BR" dirty="0" err="1"/>
              <a:t>rowCount</a:t>
            </a:r>
            <a:r>
              <a:rPr lang="pt-BR" dirty="0"/>
              <a:t>() vai retornar ao menos 1, então </a:t>
            </a:r>
            <a:r>
              <a:rPr lang="pt-BR" dirty="0" err="1"/>
              <a:t>sera</a:t>
            </a:r>
            <a:r>
              <a:rPr lang="pt-BR" dirty="0"/>
              <a:t> maior que zero. Se for, então ele pega todos os dados do registro com o comando </a:t>
            </a:r>
            <a:r>
              <a:rPr lang="pt-BR" dirty="0" err="1"/>
              <a:t>fetch</a:t>
            </a:r>
            <a:r>
              <a:rPr lang="pt-BR" dirty="0"/>
              <a:t>, e passa para o vetor $</a:t>
            </a:r>
            <a:r>
              <a:rPr lang="pt-BR" dirty="0" err="1"/>
              <a:t>info</a:t>
            </a:r>
            <a:r>
              <a:rPr lang="pt-BR" dirty="0"/>
              <a:t>. Se não encontrar, significa que o usuário digitou errado ou não existe, nesse caso retorna um </a:t>
            </a:r>
            <a:r>
              <a:rPr lang="pt-BR" dirty="0" err="1"/>
              <a:t>array</a:t>
            </a:r>
            <a:r>
              <a:rPr lang="pt-BR" dirty="0"/>
              <a:t> vazio.</a:t>
            </a:r>
          </a:p>
          <a:p>
            <a:r>
              <a:rPr lang="pt-BR" dirty="0"/>
              <a:t>Com isso terminamos nossa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854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esse arquivo e salve com o nome de </a:t>
            </a:r>
            <a:r>
              <a:rPr lang="pt-BR" dirty="0" err="1"/>
              <a:t>banco.sql</a:t>
            </a:r>
            <a:r>
              <a:rPr lang="pt-BR" dirty="0"/>
              <a:t> na pasta principal (login)</a:t>
            </a:r>
          </a:p>
          <a:p>
            <a:r>
              <a:rPr lang="pt-BR" dirty="0"/>
              <a:t>Depois copie todo o conteúdo, selecionando tudo e </a:t>
            </a:r>
            <a:r>
              <a:rPr lang="pt-BR" dirty="0" err="1"/>
              <a:t>control</a:t>
            </a:r>
            <a:r>
              <a:rPr lang="pt-BR" dirty="0"/>
              <a:t> +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4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tela vai ficar assim, mas nada impede de vocês criarem o próprio estilo.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012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Depois </a:t>
            </a:r>
            <a:r>
              <a:rPr lang="pt-BR" dirty="0" err="1"/>
              <a:t>va</a:t>
            </a:r>
            <a:r>
              <a:rPr lang="pt-BR" dirty="0"/>
              <a:t> no </a:t>
            </a:r>
            <a:r>
              <a:rPr lang="pt-BR" dirty="0" err="1"/>
              <a:t>xampp</a:t>
            </a:r>
            <a:r>
              <a:rPr lang="pt-BR" dirty="0"/>
              <a:t> e clique no admin que esta na frente de MySQL.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tela que se abre, clique na aba </a:t>
            </a:r>
            <a:r>
              <a:rPr lang="pt-BR" dirty="0" err="1"/>
              <a:t>sql</a:t>
            </a:r>
            <a:r>
              <a:rPr lang="pt-BR" dirty="0"/>
              <a:t>, e cole o conteúdo do arquivo. Depois clique em continuar </a:t>
            </a:r>
            <a:r>
              <a:rPr lang="pt-BR" dirty="0" err="1"/>
              <a:t>la</a:t>
            </a:r>
            <a:r>
              <a:rPr lang="pt-BR" dirty="0"/>
              <a:t> em baixo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77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um arquivo e salve com o nome de </a:t>
            </a:r>
            <a:r>
              <a:rPr lang="pt-BR" dirty="0" err="1"/>
              <a:t>index.php</a:t>
            </a:r>
            <a:endParaRPr lang="pt-BR" dirty="0"/>
          </a:p>
          <a:p>
            <a:r>
              <a:rPr lang="pt-BR" dirty="0"/>
              <a:t>Nesse arquivo digite esses comandos. </a:t>
            </a:r>
          </a:p>
          <a:p>
            <a:r>
              <a:rPr lang="pt-BR" dirty="0"/>
              <a:t>Aqui temos um </a:t>
            </a:r>
            <a:r>
              <a:rPr lang="pt-BR" dirty="0" err="1"/>
              <a:t>session_start</a:t>
            </a:r>
            <a:r>
              <a:rPr lang="pt-BR" dirty="0"/>
              <a:t> para salvar a sessão, e importamos a classe com require.</a:t>
            </a:r>
          </a:p>
          <a:p>
            <a:r>
              <a:rPr lang="pt-BR" dirty="0"/>
              <a:t>A linha 5 checa  se existe um post[‘</a:t>
            </a:r>
            <a:r>
              <a:rPr lang="pt-BR" dirty="0" err="1"/>
              <a:t>email</a:t>
            </a:r>
            <a:r>
              <a:rPr lang="pt-BR" dirty="0"/>
              <a:t>’] e se ele não esta vazio. Isso significa que o formulário foi preenchido e tem algum conteúdo no campo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2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linha 6 ate a linha 8 eu pego os dados digitados no formulário e passo para variáveis locais.</a:t>
            </a:r>
          </a:p>
          <a:p>
            <a:r>
              <a:rPr lang="pt-BR" dirty="0"/>
              <a:t>Depois eu instancio a classe Contato e se a classe conseguir conectar, vai retornar verdadeiro e </a:t>
            </a:r>
            <a:r>
              <a:rPr lang="pt-BR" dirty="0" err="1"/>
              <a:t>sera</a:t>
            </a:r>
            <a:r>
              <a:rPr lang="pt-BR" dirty="0"/>
              <a:t> guardado na variável $conecta. </a:t>
            </a:r>
          </a:p>
          <a:p>
            <a:r>
              <a:rPr lang="pt-BR" dirty="0"/>
              <a:t>Na linha 12 eu checo se conecta esta verdadeiro, e se tiver, eu chamo a classe </a:t>
            </a:r>
            <a:r>
              <a:rPr lang="pt-BR" dirty="0" err="1"/>
              <a:t>checkUser</a:t>
            </a:r>
            <a:r>
              <a:rPr lang="pt-BR" dirty="0"/>
              <a:t> passando o </a:t>
            </a:r>
            <a:r>
              <a:rPr lang="pt-BR" dirty="0" err="1"/>
              <a:t>email</a:t>
            </a:r>
            <a:r>
              <a:rPr lang="pt-BR" dirty="0"/>
              <a:t> para ela. Se esse </a:t>
            </a:r>
            <a:r>
              <a:rPr lang="pt-BR" dirty="0" err="1"/>
              <a:t>email</a:t>
            </a:r>
            <a:r>
              <a:rPr lang="pt-BR" dirty="0"/>
              <a:t> existir no banco de dados, $</a:t>
            </a:r>
            <a:r>
              <a:rPr lang="pt-BR" dirty="0" err="1"/>
              <a:t>chkUser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 verdadeiro, então eu procuro o </a:t>
            </a:r>
            <a:r>
              <a:rPr lang="pt-BR" dirty="0" err="1"/>
              <a:t>email</a:t>
            </a:r>
            <a:r>
              <a:rPr lang="pt-BR" dirty="0"/>
              <a:t> e a senha no método </a:t>
            </a:r>
            <a:r>
              <a:rPr lang="pt-BR" dirty="0" err="1"/>
              <a:t>checkPass</a:t>
            </a:r>
            <a:r>
              <a:rPr lang="pt-BR" dirty="0"/>
              <a:t>.</a:t>
            </a:r>
          </a:p>
          <a:p>
            <a:r>
              <a:rPr lang="pt-BR" dirty="0"/>
              <a:t>Esse método </a:t>
            </a:r>
            <a:r>
              <a:rPr lang="pt-BR" dirty="0" err="1"/>
              <a:t>checkPass</a:t>
            </a:r>
            <a:r>
              <a:rPr lang="pt-BR" dirty="0"/>
              <a:t> retorna um vetor com os dados do registro se achar, e um vetor vazio se não encontrar o registro. </a:t>
            </a:r>
            <a:r>
              <a:rPr lang="pt-BR" dirty="0" err="1"/>
              <a:t>Entao</a:t>
            </a:r>
            <a:r>
              <a:rPr lang="pt-BR" dirty="0"/>
              <a:t> eu checo se ele esta vazio, e se não estiver, significa que encontrou o registro, então eu pego o nome desse registro e passo para uma sessão com o comando $_SESSION[‘nome’] = $</a:t>
            </a:r>
            <a:r>
              <a:rPr lang="pt-BR" dirty="0" err="1"/>
              <a:t>chkPass</a:t>
            </a:r>
            <a:r>
              <a:rPr lang="pt-BR" dirty="0"/>
              <a:t>[‘nome’], se não achar da uma mensagem para 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0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próximo passo é continuar agora com o desenho da tela de login, não esquecendo de fechar o </a:t>
            </a:r>
            <a:r>
              <a:rPr lang="pt-BR" dirty="0" err="1"/>
              <a:t>php</a:t>
            </a:r>
            <a:r>
              <a:rPr lang="pt-BR" dirty="0"/>
              <a:t>  na linha 25.</a:t>
            </a:r>
          </a:p>
          <a:p>
            <a:r>
              <a:rPr lang="pt-BR" dirty="0"/>
              <a:t>Essa parte do código mostra a conexão com o Javascript, no arquivo acesso.js que esta no diretório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Mostra também a conexão com o estilo que esta na pasta </a:t>
            </a:r>
            <a:r>
              <a:rPr lang="pt-BR" dirty="0" err="1"/>
              <a:t>css</a:t>
            </a:r>
            <a:r>
              <a:rPr lang="pt-BR" dirty="0"/>
              <a:t> e chama login.css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66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parte do código vai instanciar uma classe chamada Date() na linha 37. lembre que para instanciar tem que estar dentro de uma </a:t>
            </a:r>
            <a:r>
              <a:rPr lang="pt-BR" dirty="0" err="1"/>
              <a:t>tag</a:t>
            </a:r>
            <a:r>
              <a:rPr lang="pt-BR" dirty="0"/>
              <a:t> script pois o Javascript convive com o </a:t>
            </a:r>
            <a:r>
              <a:rPr lang="pt-BR" dirty="0" err="1"/>
              <a:t>html</a:t>
            </a:r>
            <a:r>
              <a:rPr lang="pt-BR" dirty="0"/>
              <a:t> mas não se conversam. </a:t>
            </a:r>
            <a:r>
              <a:rPr lang="pt-BR" dirty="0" err="1"/>
              <a:t>Entao</a:t>
            </a:r>
            <a:r>
              <a:rPr lang="pt-BR" dirty="0"/>
              <a:t> dentro das </a:t>
            </a:r>
            <a:r>
              <a:rPr lang="pt-BR" dirty="0" err="1"/>
              <a:t>tags</a:t>
            </a:r>
            <a:r>
              <a:rPr lang="pt-BR" dirty="0"/>
              <a:t> script </a:t>
            </a:r>
            <a:r>
              <a:rPr lang="pt-BR" dirty="0" err="1"/>
              <a:t>so</a:t>
            </a:r>
            <a:r>
              <a:rPr lang="pt-BR" dirty="0"/>
              <a:t> podem ter comandos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Quando instanciamos a classe Date, a gente tem acesso aos métodos dessa classe. Aqui instanciamos a classe em uma variável chamada data.</a:t>
            </a:r>
          </a:p>
          <a:p>
            <a:r>
              <a:rPr lang="pt-BR" dirty="0" err="1"/>
              <a:t>Entao</a:t>
            </a:r>
            <a:r>
              <a:rPr lang="pt-BR" dirty="0"/>
              <a:t> com essa variável a gente acessa  os métodos </a:t>
            </a:r>
            <a:r>
              <a:rPr lang="pt-BR" dirty="0" err="1"/>
              <a:t>data.getDay</a:t>
            </a:r>
            <a:r>
              <a:rPr lang="pt-BR" dirty="0"/>
              <a:t>() que pega o dia da semana, </a:t>
            </a:r>
            <a:r>
              <a:rPr lang="pt-BR" dirty="0" err="1"/>
              <a:t>data.getMonth</a:t>
            </a:r>
            <a:r>
              <a:rPr lang="pt-BR" dirty="0"/>
              <a:t>()pega o mês, </a:t>
            </a:r>
            <a:r>
              <a:rPr lang="pt-BR" dirty="0" err="1"/>
              <a:t>data.getFullYear</a:t>
            </a:r>
            <a:r>
              <a:rPr lang="pt-BR" dirty="0"/>
              <a:t>() pega o ano.</a:t>
            </a:r>
          </a:p>
          <a:p>
            <a:r>
              <a:rPr lang="pt-BR" dirty="0"/>
              <a:t>Porem a data esta em </a:t>
            </a:r>
            <a:r>
              <a:rPr lang="pt-BR" dirty="0" err="1"/>
              <a:t>incles</a:t>
            </a:r>
            <a:r>
              <a:rPr lang="pt-BR" dirty="0"/>
              <a:t>, então eu crio esses </a:t>
            </a:r>
            <a:r>
              <a:rPr lang="pt-BR" dirty="0" err="1"/>
              <a:t>arrays</a:t>
            </a:r>
            <a:r>
              <a:rPr lang="pt-BR" dirty="0"/>
              <a:t> meses para pegar os meses em português e </a:t>
            </a:r>
            <a:r>
              <a:rPr lang="pt-BR" dirty="0" err="1"/>
              <a:t>diaSemana</a:t>
            </a:r>
            <a:r>
              <a:rPr lang="pt-BR" dirty="0"/>
              <a:t> para os dias da semana.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278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pego o dia de hoje com </a:t>
            </a:r>
            <a:r>
              <a:rPr lang="pt-BR" dirty="0" err="1"/>
              <a:t>data.getDate</a:t>
            </a:r>
            <a:r>
              <a:rPr lang="pt-BR" dirty="0"/>
              <a:t>(), a hora, o minuto os segundos, pois quero mostrar a hora com os dois pontos:</a:t>
            </a:r>
          </a:p>
          <a:p>
            <a:r>
              <a:rPr lang="pt-BR" dirty="0"/>
              <a:t>Esse comando da linha50 monta a hora, pegando a hora, colocando dois pontos, os minutos, mais dois pontos e os segundos </a:t>
            </a:r>
          </a:p>
          <a:p>
            <a:r>
              <a:rPr lang="pt-BR" dirty="0"/>
              <a:t>Depois eu crio uma variável </a:t>
            </a:r>
            <a:r>
              <a:rPr lang="pt-BR" dirty="0" err="1"/>
              <a:t>strData</a:t>
            </a:r>
            <a:r>
              <a:rPr lang="pt-BR" dirty="0"/>
              <a:t> na linha 51 que vai montar a data com o formato em português, e na linha 53 eu escrevo essa data. </a:t>
            </a:r>
          </a:p>
          <a:p>
            <a:r>
              <a:rPr lang="pt-BR" dirty="0"/>
              <a:t>Tudo isso vai colocar a data no topo da nossa pagina: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042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 parte do formulário. Eu tenho algumas classes como centraliza, formulário, interna, i1, centralizado para ajudar a estilizar bem o formulário.</a:t>
            </a:r>
          </a:p>
          <a:p>
            <a:r>
              <a:rPr lang="pt-BR" dirty="0"/>
              <a:t>Aqui o importante eh colocar a propriedade </a:t>
            </a:r>
            <a:r>
              <a:rPr lang="pt-BR" b="1" dirty="0" err="1"/>
              <a:t>name</a:t>
            </a:r>
            <a:r>
              <a:rPr lang="pt-BR" dirty="0"/>
              <a:t> em todos os campos de input, pois é pelo </a:t>
            </a:r>
            <a:r>
              <a:rPr lang="pt-BR" dirty="0" err="1"/>
              <a:t>name</a:t>
            </a:r>
            <a:r>
              <a:rPr lang="pt-BR" dirty="0"/>
              <a:t> que o POST guarda o que foi digitado no formulário.</a:t>
            </a:r>
          </a:p>
          <a:p>
            <a:r>
              <a:rPr lang="pt-BR" dirty="0"/>
              <a:t>Outro detalhe importante é o </a:t>
            </a:r>
            <a:r>
              <a:rPr lang="pt-BR" dirty="0" err="1"/>
              <a:t>method</a:t>
            </a:r>
            <a:r>
              <a:rPr lang="pt-BR" dirty="0"/>
              <a:t> = “post” na linha 60. Esse método vai gerar um vetor com o nome dos inputs e o valor digitado quando for clicado no botão enviar. </a:t>
            </a:r>
          </a:p>
          <a:p>
            <a:r>
              <a:rPr lang="pt-BR" dirty="0"/>
              <a:t>Como dentro do atributo não tem uma </a:t>
            </a:r>
            <a:r>
              <a:rPr lang="pt-BR" dirty="0" err="1"/>
              <a:t>action</a:t>
            </a:r>
            <a:r>
              <a:rPr lang="pt-BR" dirty="0"/>
              <a:t>, os dados ficam disponíveis aqui nessa pagina mesmo, por isso que conseguimos pegar esses dados no começo da pagina com o PHP.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94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esse arquivo e salve com o nome de login.css dentro da pasta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  <a:p>
            <a:r>
              <a:rPr lang="pt-BR" dirty="0"/>
              <a:t>Ele é o estilo do nosso formulário.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24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Continuacao</a:t>
            </a:r>
            <a:r>
              <a:rPr lang="pt-BR" dirty="0"/>
              <a:t> do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7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Depois de criar as pastas </a:t>
            </a:r>
            <a:r>
              <a:rPr lang="pt-BR" dirty="0" err="1"/>
              <a:t>la</a:t>
            </a:r>
            <a:r>
              <a:rPr lang="pt-BR" dirty="0"/>
              <a:t> dentro do c:\xampp, temos que rodar o </a:t>
            </a:r>
            <a:r>
              <a:rPr lang="pt-BR" dirty="0" err="1"/>
              <a:t>xampp</a:t>
            </a:r>
            <a:r>
              <a:rPr lang="pt-BR" dirty="0"/>
              <a:t> e </a:t>
            </a:r>
            <a:r>
              <a:rPr lang="pt-BR" dirty="0" err="1"/>
              <a:t>startar</a:t>
            </a:r>
            <a:r>
              <a:rPr lang="pt-BR" dirty="0"/>
              <a:t> o Apache e o </a:t>
            </a:r>
            <a:r>
              <a:rPr lang="pt-BR" dirty="0" err="1"/>
              <a:t>MySql</a:t>
            </a:r>
            <a:r>
              <a:rPr lang="pt-BR" dirty="0"/>
              <a:t> como a tela acima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1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Continuacao</a:t>
            </a:r>
            <a:r>
              <a:rPr lang="pt-BR" dirty="0"/>
              <a:t> do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00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CSS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72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isso você vai colocar no arquivo acesso.js, e apagar do arquivo </a:t>
            </a:r>
            <a:r>
              <a:rPr lang="pt-BR" dirty="0" err="1"/>
              <a:t>html</a:t>
            </a:r>
            <a:r>
              <a:rPr lang="pt-BR" dirty="0"/>
              <a:t>. </a:t>
            </a:r>
          </a:p>
          <a:p>
            <a:r>
              <a:rPr lang="pt-BR" dirty="0"/>
              <a:t>Depois basta chamar essa </a:t>
            </a:r>
            <a:r>
              <a:rPr lang="pt-BR" dirty="0" err="1"/>
              <a:t>funcao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dentro do </a:t>
            </a:r>
            <a:r>
              <a:rPr lang="pt-BR" dirty="0" err="1"/>
              <a:t>html</a:t>
            </a:r>
            <a:r>
              <a:rPr lang="pt-BR" dirty="0"/>
              <a:t>, dentro das </a:t>
            </a:r>
            <a:r>
              <a:rPr lang="pt-BR" dirty="0" err="1"/>
              <a:t>tags</a:t>
            </a:r>
            <a:r>
              <a:rPr lang="pt-BR" dirty="0"/>
              <a:t> script que sobraram: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8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78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fim crie uma pagina de </a:t>
            </a:r>
            <a:r>
              <a:rPr lang="pt-BR" dirty="0" err="1"/>
              <a:t>index.php</a:t>
            </a:r>
            <a:r>
              <a:rPr lang="pt-BR" dirty="0"/>
              <a:t>, onde você pode desenhar do jeito que quiser. Essa pagina faz o seguinte: se você tentar entrar nela simplesmente digitando </a:t>
            </a:r>
            <a:r>
              <a:rPr lang="pt-BR" dirty="0" err="1"/>
              <a:t>localhost</a:t>
            </a:r>
            <a:r>
              <a:rPr lang="pt-BR" dirty="0"/>
              <a:t>/login/</a:t>
            </a:r>
            <a:r>
              <a:rPr lang="pt-BR" dirty="0" err="1"/>
              <a:t>index.php</a:t>
            </a:r>
            <a:r>
              <a:rPr lang="pt-BR" dirty="0"/>
              <a:t>, ela vai perceber que você não fez login porque não existe uma SESSION[nome’]. Essa </a:t>
            </a:r>
            <a:r>
              <a:rPr lang="pt-BR" dirty="0" err="1"/>
              <a:t>session</a:t>
            </a:r>
            <a:r>
              <a:rPr lang="pt-BR" dirty="0"/>
              <a:t> nome </a:t>
            </a:r>
            <a:r>
              <a:rPr lang="pt-BR" dirty="0" err="1"/>
              <a:t>so</a:t>
            </a:r>
            <a:r>
              <a:rPr lang="pt-BR" dirty="0"/>
              <a:t> vai existir no momento em que você passar pelo login e ele encontrar o </a:t>
            </a:r>
            <a:r>
              <a:rPr lang="pt-BR" dirty="0" err="1"/>
              <a:t>email</a:t>
            </a:r>
            <a:r>
              <a:rPr lang="pt-BR" dirty="0"/>
              <a:t> e a senha no banco de dados. </a:t>
            </a:r>
          </a:p>
          <a:p>
            <a:r>
              <a:rPr lang="pt-BR" dirty="0" err="1"/>
              <a:t>Entao</a:t>
            </a:r>
            <a:r>
              <a:rPr lang="pt-BR" dirty="0"/>
              <a:t> antes de testar o programa, cadastre por exemplo no banco de dados um usuário, clicando no </a:t>
            </a:r>
            <a:r>
              <a:rPr lang="pt-BR" dirty="0" err="1"/>
              <a:t>botao</a:t>
            </a:r>
            <a:r>
              <a:rPr lang="pt-BR" dirty="0"/>
              <a:t> de admin no </a:t>
            </a:r>
            <a:r>
              <a:rPr lang="pt-BR" dirty="0" err="1"/>
              <a:t>xampp</a:t>
            </a:r>
            <a:r>
              <a:rPr lang="pt-BR" dirty="0"/>
              <a:t> em frente ao botão do MySQL. Ele vai te enviar para a pagina do banco de dados: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794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Nessa pagina clique duas vezes na tabela usuários que esta dentro do banco contatos no canto esquerdo. Depois procure em cima a aba inserir.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59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Coloque seu nome no campo do nome, o </a:t>
            </a:r>
            <a:r>
              <a:rPr lang="pt-BR" dirty="0" err="1"/>
              <a:t>email</a:t>
            </a:r>
            <a:r>
              <a:rPr lang="pt-BR" dirty="0"/>
              <a:t> no campo </a:t>
            </a:r>
            <a:r>
              <a:rPr lang="pt-BR" dirty="0" err="1"/>
              <a:t>email</a:t>
            </a:r>
            <a:r>
              <a:rPr lang="pt-BR" dirty="0"/>
              <a:t> e uma senha bem fácil, tipo 123 e clique em continuar. Ele vai inserir um registro com esses dados, depois você roda o aplicativo e coloca no formulário as mesmas informações que aqui: nome, </a:t>
            </a:r>
            <a:r>
              <a:rPr lang="pt-BR" dirty="0" err="1"/>
              <a:t>email</a:t>
            </a:r>
            <a:r>
              <a:rPr lang="pt-BR" dirty="0"/>
              <a:t> e senha.</a:t>
            </a:r>
          </a:p>
          <a:p>
            <a:r>
              <a:rPr lang="pt-BR" dirty="0"/>
              <a:t>Clique em enviar e veja se ele vai para a pagina de index.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7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testar, digite o endereço como nessa tela diretamente no navegador.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205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vai dizer que não tem </a:t>
            </a:r>
            <a:r>
              <a:rPr lang="pt-BR" dirty="0" err="1"/>
              <a:t>sessao</a:t>
            </a:r>
            <a:r>
              <a:rPr lang="pt-BR" dirty="0"/>
              <a:t>, pois não passamos pelo login.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31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Altere o </a:t>
            </a:r>
            <a:r>
              <a:rPr lang="pt-BR" dirty="0" err="1"/>
              <a:t>index.php</a:t>
            </a:r>
            <a:r>
              <a:rPr lang="pt-BR" dirty="0"/>
              <a:t> para esse código, agora se não tiver uma </a:t>
            </a:r>
            <a:r>
              <a:rPr lang="pt-BR" dirty="0" err="1"/>
              <a:t>sessao</a:t>
            </a:r>
            <a:r>
              <a:rPr lang="pt-BR" dirty="0"/>
              <a:t>, ele mesmo já vai direto para o login. E se tiver uma </a:t>
            </a:r>
            <a:r>
              <a:rPr lang="pt-BR" dirty="0" err="1"/>
              <a:t>sessao</a:t>
            </a:r>
            <a:r>
              <a:rPr lang="pt-BR" dirty="0"/>
              <a:t> ele mostra o nome do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10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então começar criando o nosso banco de dados, que terá essa estrutura:</a:t>
            </a:r>
          </a:p>
          <a:p>
            <a:r>
              <a:rPr lang="pt-BR" dirty="0"/>
              <a:t>Podemos fazer esse arquivo no Visual Studio </a:t>
            </a:r>
            <a:r>
              <a:rPr lang="pt-BR" dirty="0" err="1"/>
              <a:t>Code</a:t>
            </a:r>
            <a:r>
              <a:rPr lang="pt-BR" dirty="0"/>
              <a:t>, e salvar com o nome de </a:t>
            </a:r>
            <a:r>
              <a:rPr lang="pt-BR" dirty="0" err="1"/>
              <a:t>banco.sql</a:t>
            </a:r>
            <a:r>
              <a:rPr lang="pt-BR" dirty="0"/>
              <a:t> ou digitar esses comandos </a:t>
            </a:r>
            <a:r>
              <a:rPr lang="pt-BR" dirty="0" err="1"/>
              <a:t>diretemente</a:t>
            </a:r>
            <a:r>
              <a:rPr lang="pt-BR" dirty="0"/>
              <a:t> na aba </a:t>
            </a:r>
            <a:r>
              <a:rPr lang="pt-BR" dirty="0" err="1"/>
              <a:t>sql</a:t>
            </a:r>
            <a:r>
              <a:rPr lang="pt-BR" dirty="0"/>
              <a:t> do </a:t>
            </a:r>
            <a:r>
              <a:rPr lang="pt-BR" dirty="0" err="1"/>
              <a:t>MySql</a:t>
            </a:r>
            <a:r>
              <a:rPr lang="pt-BR" dirty="0"/>
              <a:t>. No meu caso vou criar o arquivo e depois importar para o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  <a:p>
            <a:r>
              <a:rPr lang="pt-BR" dirty="0"/>
              <a:t>Aqui tem que ter uma atenção especial, pois dentro da t </a:t>
            </a:r>
            <a:r>
              <a:rPr lang="pt-BR" dirty="0" err="1"/>
              <a:t>abela</a:t>
            </a:r>
            <a:r>
              <a:rPr lang="pt-BR" dirty="0"/>
              <a:t> é virgula e não ponto e virgula, e depois da senha não tem virgula.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2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Preencha os dados do formulário com os mesmos dados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19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quiser utilizar o </a:t>
            </a:r>
            <a:r>
              <a:rPr lang="pt-BR" dirty="0" err="1"/>
              <a:t>bootstrap</a:t>
            </a:r>
            <a:r>
              <a:rPr lang="pt-BR" dirty="0"/>
              <a:t>, altere o seguinte: inclua um link para o </a:t>
            </a:r>
            <a:r>
              <a:rPr lang="pt-BR" dirty="0" err="1"/>
              <a:t>bootstrap</a:t>
            </a:r>
            <a:r>
              <a:rPr lang="pt-BR" dirty="0"/>
              <a:t>, e coloque tudo dentro de uma </a:t>
            </a:r>
            <a:r>
              <a:rPr lang="pt-BR" dirty="0" err="1"/>
              <a:t>div</a:t>
            </a:r>
            <a:r>
              <a:rPr lang="pt-BR" dirty="0"/>
              <a:t> container.</a:t>
            </a:r>
          </a:p>
          <a:p>
            <a:r>
              <a:rPr lang="pt-BR" dirty="0"/>
              <a:t>Para pegar esse link, </a:t>
            </a:r>
            <a:r>
              <a:rPr lang="pt-BR" dirty="0" err="1"/>
              <a:t>va</a:t>
            </a:r>
            <a:r>
              <a:rPr lang="pt-BR" dirty="0"/>
              <a:t> para o endereço:</a:t>
            </a:r>
          </a:p>
          <a:p>
            <a:r>
              <a:rPr lang="pt-BR" dirty="0"/>
              <a:t>getbootstrap.com </a:t>
            </a:r>
          </a:p>
          <a:p>
            <a:r>
              <a:rPr lang="pt-BR" dirty="0"/>
              <a:t>Nessa pagina localize o link que esta no canto esquerdo e clique no ícone de copiar</a:t>
            </a:r>
          </a:p>
          <a:p>
            <a:r>
              <a:rPr lang="pt-BR" dirty="0"/>
              <a:t>Agora a pagina já vai ficar mais bonita, pois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6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06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vai estilizar sem você ter que criar uma linha de código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626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você tentou e não conseguiu fazer funcionar, e quiser olhar como eu fiz, acesse esse link e baixe o diretório login para dentro da pasta c:\xampp\htdocs. </a:t>
            </a:r>
          </a:p>
          <a:p>
            <a:r>
              <a:rPr lang="pt-BR" dirty="0"/>
              <a:t>Se quiser pode renomear antes a sua pasta para </a:t>
            </a:r>
            <a:r>
              <a:rPr lang="pt-BR" dirty="0" err="1"/>
              <a:t>meulogin</a:t>
            </a:r>
            <a:r>
              <a:rPr lang="pt-BR" dirty="0"/>
              <a:t>, assim ao baixar não vai ficar por cima, e você poderá ver onde está errando.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88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endereço, clique em </a:t>
            </a:r>
            <a:r>
              <a:rPr lang="pt-BR" dirty="0" err="1"/>
              <a:t>code</a:t>
            </a:r>
            <a:r>
              <a:rPr lang="pt-BR" dirty="0"/>
              <a:t> e download ZIP, depois copie esse zip para a pasta c:\xampp\htdocs, clique com o botão direito sobre ele e em extrair aqui.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33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no arquivo </a:t>
            </a:r>
            <a:r>
              <a:rPr lang="pt-BR" dirty="0" err="1"/>
              <a:t>cadastrar.php</a:t>
            </a:r>
            <a:r>
              <a:rPr lang="pt-BR" dirty="0"/>
              <a:t>, só vai tirar a linha do esqueceu a senha e colocar um </a:t>
            </a:r>
            <a:r>
              <a:rPr lang="pt-BR" dirty="0" err="1"/>
              <a:t>botao</a:t>
            </a:r>
            <a:r>
              <a:rPr lang="pt-BR" dirty="0"/>
              <a:t> cadastrar novo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760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parte de cima, mude como nessa pagina: vai instanciar como no login, mas vai chamar o método </a:t>
            </a:r>
            <a:r>
              <a:rPr lang="pt-BR" dirty="0" err="1"/>
              <a:t>insertUser</a:t>
            </a:r>
            <a:r>
              <a:rPr lang="pt-BR" dirty="0"/>
              <a:t>, que esta já pronto </a:t>
            </a:r>
            <a:r>
              <a:rPr lang="pt-BR" dirty="0" err="1"/>
              <a:t>la</a:t>
            </a:r>
            <a:r>
              <a:rPr lang="pt-BR" dirty="0"/>
              <a:t> na nossa classe Contato, passando o nome, </a:t>
            </a:r>
            <a:r>
              <a:rPr lang="pt-BR" dirty="0" err="1"/>
              <a:t>email</a:t>
            </a:r>
            <a:r>
              <a:rPr lang="pt-BR" dirty="0"/>
              <a:t> e senha que foram digitados no formulário.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231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Qualquer duvida podem </a:t>
            </a:r>
            <a:r>
              <a:rPr lang="pt-BR"/>
              <a:t>me contatar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94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vamos ter que cadastrar usuários, depois temos que procurar o usuário pra saber se ele existe, e ainda checar se a senha está correta quando acharmos o usuário no banco, a forma mais fácil é criar uma classe para o contato.</a:t>
            </a:r>
          </a:p>
          <a:p>
            <a:r>
              <a:rPr lang="pt-BR" dirty="0"/>
              <a:t>Na verdade tudo que será guardado em um banco terá que ter uma classe. Clientes, Fornecedores, Transportadoras, enfim..</a:t>
            </a:r>
          </a:p>
          <a:p>
            <a:r>
              <a:rPr lang="pt-BR" dirty="0"/>
              <a:t>Para desenhar a classe vamos no seguinte </a:t>
            </a:r>
            <a:r>
              <a:rPr lang="pt-BR" dirty="0" err="1"/>
              <a:t>endreco</a:t>
            </a:r>
            <a:r>
              <a:rPr lang="pt-BR" dirty="0"/>
              <a:t>: </a:t>
            </a:r>
            <a:r>
              <a:rPr lang="pt-BR" b="1" dirty="0"/>
              <a:t>http://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draw.io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9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69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usa a classe PDO para conectar ao banco. </a:t>
            </a:r>
          </a:p>
          <a:p>
            <a:r>
              <a:rPr lang="pt-BR" dirty="0"/>
              <a:t>A classe PDO precisa dos parâmetros $</a:t>
            </a:r>
            <a:r>
              <a:rPr lang="pt-BR" dirty="0" err="1"/>
              <a:t>dns</a:t>
            </a:r>
            <a:r>
              <a:rPr lang="pt-BR" dirty="0"/>
              <a:t>, $</a:t>
            </a:r>
            <a:r>
              <a:rPr lang="pt-BR" dirty="0" err="1"/>
              <a:t>dbUser</a:t>
            </a:r>
            <a:r>
              <a:rPr lang="pt-BR" dirty="0"/>
              <a:t> e $</a:t>
            </a:r>
            <a:r>
              <a:rPr lang="pt-BR" dirty="0" err="1"/>
              <a:t>dbPass</a:t>
            </a:r>
            <a:r>
              <a:rPr lang="pt-BR" dirty="0"/>
              <a:t>.</a:t>
            </a:r>
          </a:p>
          <a:p>
            <a:r>
              <a:rPr lang="pt-BR" dirty="0"/>
              <a:t>Esses parâmetros podem ter qualquer nome, não necessariamente esses que eu criei.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38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Dentro de $</a:t>
            </a:r>
            <a:r>
              <a:rPr lang="pt-BR" dirty="0" err="1"/>
              <a:t>dns</a:t>
            </a:r>
            <a:r>
              <a:rPr lang="pt-BR" dirty="0"/>
              <a:t> colocamos o tipo do banco: </a:t>
            </a:r>
            <a:r>
              <a:rPr lang="pt-BR" dirty="0" err="1"/>
              <a:t>mysql</a:t>
            </a:r>
            <a:r>
              <a:rPr lang="pt-BR" dirty="0"/>
              <a:t>, o nome do </a:t>
            </a:r>
            <a:r>
              <a:rPr lang="pt-BR" dirty="0" err="1"/>
              <a:t>banco:dbname</a:t>
            </a:r>
            <a:r>
              <a:rPr lang="pt-BR" dirty="0"/>
              <a:t>=contato; e separado por ponto e virgula, o local onde o banco esta gravado, que é </a:t>
            </a:r>
            <a:r>
              <a:rPr lang="pt-BR" dirty="0" err="1"/>
              <a:t>localhost</a:t>
            </a:r>
            <a:r>
              <a:rPr lang="pt-BR" dirty="0"/>
              <a:t>.</a:t>
            </a:r>
          </a:p>
          <a:p>
            <a:r>
              <a:rPr lang="pt-BR" dirty="0"/>
              <a:t>Quando vamos conectar com outro banco, a única coisa que mudaria é o nome do banco.</a:t>
            </a:r>
          </a:p>
          <a:p>
            <a:r>
              <a:rPr lang="pt-BR" dirty="0"/>
              <a:t>$</a:t>
            </a:r>
            <a:r>
              <a:rPr lang="pt-BR" dirty="0" err="1"/>
              <a:t>dbUser</a:t>
            </a:r>
            <a:r>
              <a:rPr lang="pt-BR" dirty="0"/>
              <a:t> sempre é “root”</a:t>
            </a:r>
          </a:p>
          <a:p>
            <a:r>
              <a:rPr lang="pt-BR" dirty="0"/>
              <a:t>$</a:t>
            </a:r>
            <a:r>
              <a:rPr lang="pt-BR" dirty="0" err="1"/>
              <a:t>dbPass</a:t>
            </a:r>
            <a:r>
              <a:rPr lang="pt-BR" dirty="0"/>
              <a:t>, sempre é “”.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9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uma conexão significa instanciar a classe PDO.  Na linha 20 estou instanciando a classe dentro de uma variável chamada $</a:t>
            </a:r>
            <a:r>
              <a:rPr lang="pt-BR" dirty="0" err="1"/>
              <a:t>pdo</a:t>
            </a:r>
            <a:r>
              <a:rPr lang="pt-BR" dirty="0"/>
              <a:t>. Coloco o $</a:t>
            </a:r>
            <a:r>
              <a:rPr lang="pt-BR" dirty="0" err="1"/>
              <a:t>this</a:t>
            </a:r>
            <a:r>
              <a:rPr lang="pt-BR" dirty="0"/>
              <a:t>-&gt;</a:t>
            </a:r>
            <a:r>
              <a:rPr lang="pt-BR" dirty="0" err="1"/>
              <a:t>pdo</a:t>
            </a:r>
            <a:r>
              <a:rPr lang="pt-BR" dirty="0"/>
              <a:t> para informar que essa variável é a que eu criei </a:t>
            </a:r>
            <a:r>
              <a:rPr lang="pt-BR" dirty="0" err="1"/>
              <a:t>la</a:t>
            </a:r>
            <a:r>
              <a:rPr lang="pt-BR" dirty="0"/>
              <a:t> em cima nos atributos. No PHP o cifrão vai para a frente do </a:t>
            </a:r>
            <a:r>
              <a:rPr lang="pt-BR" dirty="0" err="1"/>
              <a:t>this</a:t>
            </a:r>
            <a:r>
              <a:rPr lang="pt-BR" dirty="0"/>
              <a:t>.</a:t>
            </a:r>
          </a:p>
          <a:p>
            <a:r>
              <a:rPr lang="pt-BR" dirty="0"/>
              <a:t>Se ele conseguir instanciar, retorna verdadeiro, senão retorna falso. Por isso nosso método é do tipo booleano.</a:t>
            </a:r>
          </a:p>
          <a:p>
            <a:r>
              <a:rPr lang="pt-BR" dirty="0"/>
              <a:t>Então quando eu instanciar minha classe, tenho que saber se o retorno é verdadeiro, ou falso para prosseguir ou avisar 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7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1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5/11/2023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7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BCD0-778A-012C-08B8-3B5129E5A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00DA5-A794-D9CA-B5B9-07B6CE07B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pt-BR" dirty="0"/>
              <a:t>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1D4F8-D689-F45B-51C0-F7504A6E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pt-BR"/>
              <a:t>Com </a:t>
            </a:r>
            <a:r>
              <a:rPr lang="pt-BR" err="1"/>
              <a:t>MySql</a:t>
            </a:r>
            <a:r>
              <a:rPr lang="pt-BR"/>
              <a:t>, CSS e </a:t>
            </a:r>
            <a:r>
              <a:rPr lang="pt-BR" err="1"/>
              <a:t>JavaScript</a:t>
            </a:r>
            <a:endParaRPr lang="pt-BR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8D80F-4046-80E7-C56E-E4F89556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Nossa classe começa com os atributos privados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F0F5CF-22BC-F945-E8F2-9293F5CA4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863" y="1925954"/>
            <a:ext cx="6930190" cy="4169986"/>
          </a:xfrm>
        </p:spPr>
      </p:pic>
    </p:spTree>
    <p:extLst>
      <p:ext uri="{BB962C8B-B14F-4D97-AF65-F5344CB8AC3E}">
        <p14:creationId xmlns:p14="http://schemas.microsoft.com/office/powerpoint/2010/main" val="280856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AAEC-72F9-AE1F-C8A1-147E714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90BC22-7796-665F-F186-5D7D1F145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59" y="1454739"/>
            <a:ext cx="8442281" cy="5038136"/>
          </a:xfrm>
        </p:spPr>
      </p:pic>
    </p:spTree>
    <p:extLst>
      <p:ext uri="{BB962C8B-B14F-4D97-AF65-F5344CB8AC3E}">
        <p14:creationId xmlns:p14="http://schemas.microsoft.com/office/powerpoint/2010/main" val="10814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AAEC-72F9-AE1F-C8A1-147E714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90BC22-7796-665F-F186-5D7D1F145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59" y="1454739"/>
            <a:ext cx="8442281" cy="5038136"/>
          </a:xfrm>
        </p:spPr>
      </p:pic>
    </p:spTree>
    <p:extLst>
      <p:ext uri="{BB962C8B-B14F-4D97-AF65-F5344CB8AC3E}">
        <p14:creationId xmlns:p14="http://schemas.microsoft.com/office/powerpoint/2010/main" val="28347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2AAEC-72F9-AE1F-C8A1-147E714F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90BC22-7796-665F-F186-5D7D1F145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59" y="1454739"/>
            <a:ext cx="8442281" cy="5038136"/>
          </a:xfrm>
        </p:spPr>
      </p:pic>
    </p:spTree>
    <p:extLst>
      <p:ext uri="{BB962C8B-B14F-4D97-AF65-F5344CB8AC3E}">
        <p14:creationId xmlns:p14="http://schemas.microsoft.com/office/powerpoint/2010/main" val="410701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E7A92B-5AC2-7AE9-002D-7C88E1606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217" y="958516"/>
            <a:ext cx="10693565" cy="4940968"/>
          </a:xfrm>
        </p:spPr>
      </p:pic>
    </p:spTree>
    <p:extLst>
      <p:ext uri="{BB962C8B-B14F-4D97-AF65-F5344CB8AC3E}">
        <p14:creationId xmlns:p14="http://schemas.microsoft.com/office/powerpoint/2010/main" val="339327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6D9C1E-C850-D32A-FD45-55BCA7AE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6" y="1431757"/>
            <a:ext cx="11214147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22AC2F-A23D-01F2-1359-3104E301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49" y="805792"/>
            <a:ext cx="9856902" cy="52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10323-03AB-5F33-6FE7-DF3CA69C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que já sabemos como funciona nossa classe Contato, vamos fazer o nosso login, passo a passo.</a:t>
            </a:r>
          </a:p>
          <a:p>
            <a:r>
              <a:rPr lang="pt-BR" dirty="0"/>
              <a:t>E a primeira coisa que vamos fazer é criar o arquivo </a:t>
            </a:r>
            <a:r>
              <a:rPr lang="pt-BR" dirty="0" err="1"/>
              <a:t>login.php</a:t>
            </a:r>
            <a:r>
              <a:rPr lang="pt-BR" dirty="0"/>
              <a:t> para colocar nosso formulário. </a:t>
            </a:r>
          </a:p>
          <a:p>
            <a:r>
              <a:rPr lang="pt-BR" dirty="0" err="1"/>
              <a:t>Voces</a:t>
            </a:r>
            <a:r>
              <a:rPr lang="pt-BR" dirty="0"/>
              <a:t> podem criar uma tela de login diferente, o importante é ter os campos que a gente precisa, ao menos o nome, id, </a:t>
            </a:r>
            <a:r>
              <a:rPr lang="pt-BR" dirty="0" err="1"/>
              <a:t>email</a:t>
            </a:r>
            <a:r>
              <a:rPr lang="pt-BR" dirty="0"/>
              <a:t> e senha.</a:t>
            </a:r>
          </a:p>
          <a:p>
            <a:r>
              <a:rPr lang="pt-BR" dirty="0"/>
              <a:t>Eu vou printar aqui as telas, colocando o numero da linha para vocês irem digitando sem se perder. </a:t>
            </a:r>
          </a:p>
          <a:p>
            <a:r>
              <a:rPr lang="pt-BR" dirty="0"/>
              <a:t>Agora é só começar a digitar com bastante atenção.</a:t>
            </a:r>
          </a:p>
          <a:p>
            <a:r>
              <a:rPr lang="pt-BR" dirty="0"/>
              <a:t>Vamos começar com a classe, depois o arquivo de formulário. </a:t>
            </a:r>
          </a:p>
          <a:p>
            <a:r>
              <a:rPr lang="pt-BR" dirty="0"/>
              <a:t>Para a classe, vamos criar um arquivo chamado </a:t>
            </a:r>
            <a:r>
              <a:rPr lang="pt-BR" dirty="0" err="1"/>
              <a:t>Contato.class.php</a:t>
            </a:r>
            <a:r>
              <a:rPr lang="pt-BR" dirty="0"/>
              <a:t>.</a:t>
            </a:r>
          </a:p>
          <a:p>
            <a:r>
              <a:rPr lang="pt-BR" dirty="0"/>
              <a:t>Abra o Visual Studio </a:t>
            </a:r>
            <a:r>
              <a:rPr lang="pt-BR" dirty="0" err="1"/>
              <a:t>Code</a:t>
            </a:r>
            <a:r>
              <a:rPr lang="pt-BR" dirty="0"/>
              <a:t>, e clique em arquivo, abrir pasta, e procure a pasta login que você criou dentro de c:\xampp\htdocs.</a:t>
            </a:r>
          </a:p>
          <a:p>
            <a:r>
              <a:rPr lang="pt-BR" dirty="0"/>
              <a:t>Depois clique em new file, e salve com o nome de </a:t>
            </a:r>
            <a:r>
              <a:rPr lang="pt-BR" dirty="0" err="1"/>
              <a:t>Contato.class.php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59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D689-7758-19C5-A495-292622DE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22033-74DC-616D-EED9-5E0220C7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04280-807B-3050-2CC3-3A46EB0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D689-7758-19C5-A495-292622DE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22033-74DC-616D-EED9-5E0220C7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04280-807B-3050-2CC3-3A46EB0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2B815-9A5A-BCDC-0B26-E3388AC9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B8251-A739-DB8B-F17D-B405449E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é fazer uma tela de login, usando </a:t>
            </a:r>
            <a:r>
              <a:rPr lang="pt-BR" dirty="0" err="1"/>
              <a:t>MySql</a:t>
            </a:r>
            <a:r>
              <a:rPr lang="pt-BR" dirty="0"/>
              <a:t>, CSS, </a:t>
            </a:r>
            <a:r>
              <a:rPr lang="pt-BR" dirty="0" err="1"/>
              <a:t>JavaScript</a:t>
            </a:r>
            <a:r>
              <a:rPr lang="pt-BR" dirty="0"/>
              <a:t> como a tela abaixo.</a:t>
            </a:r>
          </a:p>
          <a:p>
            <a:r>
              <a:rPr lang="pt-BR" dirty="0"/>
              <a:t>O </a:t>
            </a:r>
            <a:r>
              <a:rPr lang="pt-BR" dirty="0" err="1"/>
              <a:t>MySql</a:t>
            </a:r>
            <a:r>
              <a:rPr lang="pt-BR" dirty="0"/>
              <a:t> será utilizado para localizar o usuário no banco de dados.</a:t>
            </a:r>
          </a:p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vamos usar para pegar a data do sistema.</a:t>
            </a:r>
          </a:p>
          <a:p>
            <a:r>
              <a:rPr lang="pt-BR" dirty="0"/>
              <a:t>Vamos também usar uma </a:t>
            </a:r>
            <a:r>
              <a:rPr lang="pt-BR" dirty="0" err="1"/>
              <a:t>session</a:t>
            </a:r>
            <a:r>
              <a:rPr lang="pt-BR" dirty="0"/>
              <a:t> para garantir que o usuário está autenticado.</a:t>
            </a:r>
          </a:p>
          <a:p>
            <a:r>
              <a:rPr lang="pt-BR" dirty="0"/>
              <a:t>A primeira coisa que vamos fazer é criar um diretório dentro de C:\xampp\htdocs com a seguinte estrutura:</a:t>
            </a:r>
          </a:p>
        </p:txBody>
      </p:sp>
    </p:spTree>
    <p:extLst>
      <p:ext uri="{BB962C8B-B14F-4D97-AF65-F5344CB8AC3E}">
        <p14:creationId xmlns:p14="http://schemas.microsoft.com/office/powerpoint/2010/main" val="37483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2523F3-155C-5294-9C04-B089BA97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78" y="538446"/>
            <a:ext cx="5967243" cy="57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CC82D25-91A9-163A-2FC3-CF8DA462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21" y="1455821"/>
            <a:ext cx="11091758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4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9638366-325E-F095-DA15-3D45FC43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8" y="1319464"/>
            <a:ext cx="11005564" cy="42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2E5331-A302-651B-0286-800B7BA9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7" y="866273"/>
            <a:ext cx="10572983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72C496-8141-3691-71A5-0EB3FC4C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97" y="1479884"/>
            <a:ext cx="10979005" cy="3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184425-9B7E-DD49-755D-950735DD6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53" b="43623"/>
          <a:stretch/>
        </p:blipFill>
        <p:spPr>
          <a:xfrm>
            <a:off x="1756610" y="618945"/>
            <a:ext cx="8678779" cy="56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3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9B924-4105-8469-B833-9C328D46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FC846-7440-3FA9-897B-C567B753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64CE64-F3BF-79B4-72A1-31445993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84FA-777D-9DF9-B7F1-EED444B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FE07D-9150-8DB0-BEAC-374D3274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10EF994-04BE-74F3-B983-15D461FA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7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84FA-777D-9DF9-B7F1-EED444B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FE07D-9150-8DB0-BEAC-374D3274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EAE56D1-F1F7-4CE8-07FF-CCEC6EC6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360D39-6E06-A4D5-06B5-27EF93D4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3" y="2135038"/>
            <a:ext cx="11607373" cy="25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A5F7B-8808-4A25-B288-18DB643E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F11F8-3B6F-6600-9039-13D8E950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83FB5F-620D-B89A-C9BB-6304CE7C8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81" t="21150"/>
          <a:stretch/>
        </p:blipFill>
        <p:spPr>
          <a:xfrm>
            <a:off x="1973943" y="726551"/>
            <a:ext cx="8244114" cy="54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9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A082C9-F95A-5FF0-5EE3-E4766733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571101"/>
            <a:ext cx="1022175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A082C9-F95A-5FF0-5EE3-E4766733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571101"/>
            <a:ext cx="1022175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79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5C3E-F2F1-182E-4E82-D0C5C005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0E637-D76E-97CA-D4A0-A9BAEEBA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5C36E5-2005-A83C-DD73-1C0935FD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2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16AC43-F877-EBEB-E538-663D2749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1095049"/>
            <a:ext cx="959301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A35BF1-1FF9-066E-23C4-63691FC9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53" y="299601"/>
            <a:ext cx="603969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6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73D214-C006-7E27-A43C-C681A6DC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2" y="479416"/>
            <a:ext cx="6366295" cy="58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D36F03-5216-EAB8-201B-B0199CD7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45" y="444915"/>
            <a:ext cx="6763109" cy="59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2CD506-EAA3-D9CB-6B6B-A064F38A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40" y="667103"/>
            <a:ext cx="6662719" cy="55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73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780D4-333B-DC8D-8FE9-D7078930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42"/>
            <a:ext cx="10515600" cy="531432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Agora você deve estar se perguntando, porque eu criei um arquivo acesso.js na pasta </a:t>
            </a:r>
            <a:r>
              <a:rPr lang="pt-BR" dirty="0" err="1"/>
              <a:t>js</a:t>
            </a:r>
            <a:r>
              <a:rPr lang="pt-BR" dirty="0"/>
              <a:t>...</a:t>
            </a:r>
          </a:p>
          <a:p>
            <a:r>
              <a:rPr lang="pt-BR" dirty="0"/>
              <a:t>Bem, eu criei porque  do mesmo jeito que linkamos o </a:t>
            </a:r>
            <a:r>
              <a:rPr lang="pt-BR" dirty="0" err="1"/>
              <a:t>css</a:t>
            </a:r>
            <a:r>
              <a:rPr lang="pt-BR" dirty="0"/>
              <a:t>, também podemos linkar 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Para isso, o que podemos fazer é pegar tudo que estiver dentro das </a:t>
            </a:r>
            <a:r>
              <a:rPr lang="pt-BR" dirty="0" err="1"/>
              <a:t>tags</a:t>
            </a:r>
            <a:r>
              <a:rPr lang="pt-BR" dirty="0"/>
              <a:t> script, ou seja, da linha 37 ate a linha 56, literalmente e tirar do arquivo </a:t>
            </a:r>
            <a:r>
              <a:rPr lang="pt-BR" dirty="0" err="1"/>
              <a:t>html</a:t>
            </a:r>
            <a:r>
              <a:rPr lang="pt-BR" dirty="0"/>
              <a:t>, colocando no arquivo acesso.js, dentro de uma </a:t>
            </a:r>
            <a:r>
              <a:rPr lang="pt-BR" dirty="0" err="1"/>
              <a:t>funcao</a:t>
            </a:r>
            <a:r>
              <a:rPr lang="pt-BR" dirty="0"/>
              <a:t> que podemos chamar de acesso.</a:t>
            </a:r>
          </a:p>
          <a:p>
            <a:r>
              <a:rPr lang="pt-BR" dirty="0"/>
              <a:t>Aí dentro do arquivo </a:t>
            </a:r>
            <a:r>
              <a:rPr lang="pt-BR" dirty="0" err="1"/>
              <a:t>html</a:t>
            </a:r>
            <a:r>
              <a:rPr lang="pt-BR" dirty="0"/>
              <a:t>, a gente coloca uma chamada para essa </a:t>
            </a:r>
            <a:r>
              <a:rPr lang="pt-BR" dirty="0" err="1"/>
              <a:t>funcao</a:t>
            </a:r>
            <a:r>
              <a:rPr lang="pt-BR" dirty="0"/>
              <a:t> acesso que está no arquivo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Ficará assim: crie um arquivo chamado acesso.js dentro da pasta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Dentro desse arquivo, cole todo aquele código que você pegou dentro dos scripts, sem as </a:t>
            </a:r>
            <a:r>
              <a:rPr lang="pt-BR" dirty="0" err="1"/>
              <a:t>tags</a:t>
            </a:r>
            <a:r>
              <a:rPr lang="pt-BR" dirty="0"/>
              <a:t> script:</a:t>
            </a:r>
          </a:p>
        </p:txBody>
      </p:sp>
    </p:spTree>
    <p:extLst>
      <p:ext uri="{BB962C8B-B14F-4D97-AF65-F5344CB8AC3E}">
        <p14:creationId xmlns:p14="http://schemas.microsoft.com/office/powerpoint/2010/main" val="947195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B07CE9D-8860-05B1-A1B2-226B5B36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07" y="703052"/>
            <a:ext cx="10398985" cy="54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8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25CF7-73B0-15F8-91A1-7434AB59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55F04-ADB8-8D78-1531-7ABFD191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6C5A13-4FB5-9F48-86F4-BBCFB105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7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CA45FE-C232-1C5E-B30E-91AA1020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02" y="1384540"/>
            <a:ext cx="9490795" cy="40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B76114-40B7-FFE4-FD9C-F1039225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56" y="1117121"/>
            <a:ext cx="8680288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5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2259-68B6-9E33-3DB0-1F1AB6D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D66E4-B4F4-708F-C712-C8A7B1B4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070F9C-602D-693A-23CC-FFDF0C08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B15B26D-E7E1-31B5-37E3-5594F80F5B10}"/>
              </a:ext>
            </a:extLst>
          </p:cNvPr>
          <p:cNvSpPr/>
          <p:nvPr/>
        </p:nvSpPr>
        <p:spPr>
          <a:xfrm rot="18590199">
            <a:off x="5020574" y="1769990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2C091C4-4918-8F7A-1E46-839C6B717D64}"/>
              </a:ext>
            </a:extLst>
          </p:cNvPr>
          <p:cNvSpPr/>
          <p:nvPr/>
        </p:nvSpPr>
        <p:spPr>
          <a:xfrm rot="8161269">
            <a:off x="1026320" y="2045464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608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B8115-609E-FA1E-5B9D-628129EB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6FD8-96CE-1E29-6E37-856D0AEE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97E064-B0F6-7B97-DFA9-1C0A807B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A50325D-3D0E-C885-9171-5E4C756893E2}"/>
              </a:ext>
            </a:extLst>
          </p:cNvPr>
          <p:cNvSpPr/>
          <p:nvPr/>
        </p:nvSpPr>
        <p:spPr>
          <a:xfrm rot="18590199">
            <a:off x="10064118" y="5239734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55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455B-9469-8D67-949D-B18A9649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0FF98-F85D-64FE-B3F1-D301C799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4134D6-9B1A-A6FB-7905-9F662513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96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1E627-251F-23CD-DA74-7F486BF8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8A210-54B9-8D7C-EB0C-B9063061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40A5F7-A69E-99CC-DE70-B0048DE0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3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435189-799A-72E9-4414-3EA6229A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8" y="977677"/>
            <a:ext cx="8232056" cy="423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59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0911-91D1-44BD-B0B1-0915B6F6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37CDD-CF11-FE6D-D00A-1AC070C9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40D431-F4E8-0F6F-836B-24309F9B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1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10192-2BD5-BC1C-0477-4C24EFBC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35095-96F7-E668-0349-66862381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EC823F-15FA-80DB-E549-4D3FB087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CF411CC-AF35-E6F2-D956-55C07EFEB8EA}"/>
              </a:ext>
            </a:extLst>
          </p:cNvPr>
          <p:cNvSpPr/>
          <p:nvPr/>
        </p:nvSpPr>
        <p:spPr>
          <a:xfrm rot="18590199">
            <a:off x="10327256" y="4722148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84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8B41-C6DE-7270-CCA5-18D4460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39D99-14F7-2EF0-1C17-551485B2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AA07D9-C97E-80DB-0802-3D6A71AE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A388A6-FA41-B36A-0327-70AFF5EBF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7548" y="1371313"/>
            <a:ext cx="6296904" cy="4115374"/>
          </a:xfrm>
        </p:spPr>
      </p:pic>
    </p:spTree>
    <p:extLst>
      <p:ext uri="{BB962C8B-B14F-4D97-AF65-F5344CB8AC3E}">
        <p14:creationId xmlns:p14="http://schemas.microsoft.com/office/powerpoint/2010/main" val="1634859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37F1-97A8-3BE8-00CF-C2D998B5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6D15B-48EA-7185-5AE2-818C008A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B296EB-8291-1C6C-3EB8-57274994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19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3DE6-F349-A94B-34FB-0113D68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AD8E8-CFBF-FDEE-F47A-DFA04BD9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Pronto, com isso conseguimos fazer uma pagina de login onde para acessar a pagina index, temos que passar pelo login.</a:t>
            </a:r>
          </a:p>
          <a:p>
            <a:r>
              <a:rPr lang="pt-BR" dirty="0"/>
              <a:t>Esses arquivos usados aqui estão disponíveis no endereço: Basta digitar isso no navegador, ou copiar daqui e colar </a:t>
            </a:r>
            <a:r>
              <a:rPr lang="pt-BR" dirty="0" err="1"/>
              <a:t>la</a:t>
            </a:r>
            <a:r>
              <a:rPr lang="pt-BR" dirty="0"/>
              <a:t> no navegador.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https://github.com/fabioclaret/Programacao-Web-SENAC.git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754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E7FC-810E-95E7-F191-FCB229B7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95B22-9404-9ABA-5F9F-DC7EE527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2B1F83-B106-FA86-7EA0-EA74E075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1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1AD0-4714-B2F0-F51E-BCD63BF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0F9AC-F518-C0E9-9ADA-0D4FA6A7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desafio:</a:t>
            </a:r>
          </a:p>
          <a:p>
            <a:r>
              <a:rPr lang="pt-BR" dirty="0"/>
              <a:t>Colocar um botão para cadastrar novo usuário, sem ter que passar pelo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  <a:p>
            <a:r>
              <a:rPr lang="pt-BR" dirty="0"/>
              <a:t>Esse botão deverá ao ser clicado chamar uma pagina que pode ser </a:t>
            </a:r>
            <a:r>
              <a:rPr lang="pt-BR" dirty="0" err="1"/>
              <a:t>cadastrar.php</a:t>
            </a:r>
            <a:r>
              <a:rPr lang="pt-BR" dirty="0"/>
              <a:t>, (isso é um link comum) </a:t>
            </a:r>
          </a:p>
          <a:p>
            <a:r>
              <a:rPr lang="pt-BR" dirty="0"/>
              <a:t>Copie todo o código do </a:t>
            </a:r>
            <a:r>
              <a:rPr lang="pt-BR" dirty="0" err="1"/>
              <a:t>login.php</a:t>
            </a:r>
            <a:r>
              <a:rPr lang="pt-BR" dirty="0"/>
              <a:t> para esse  </a:t>
            </a:r>
            <a:r>
              <a:rPr lang="pt-BR" dirty="0" err="1"/>
              <a:t>noco</a:t>
            </a:r>
            <a:r>
              <a:rPr lang="pt-BR" dirty="0"/>
              <a:t> arquivo </a:t>
            </a:r>
            <a:r>
              <a:rPr lang="pt-BR" dirty="0" err="1"/>
              <a:t>cadastrar.php</a:t>
            </a:r>
            <a:r>
              <a:rPr lang="pt-BR" dirty="0"/>
              <a:t> e faca as seguintes </a:t>
            </a:r>
            <a:r>
              <a:rPr lang="pt-BR" dirty="0" err="1"/>
              <a:t>alteracoes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3854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D8A7-08B1-E408-D3AD-5ABE56A9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89292-EAAA-9D8E-4333-98F14297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CACD86-DE3A-8570-0F8E-C5BBAF67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15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5185260-7EDE-EDE1-5E75-2F54998D1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3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1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86DA-E571-88BD-B94A-59B6CEFC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A0B51-0FA2-F160-ED14-EB9FF474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3B48C2-8BE5-2A62-4AE7-ED5E5DF9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32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3413A-5C2B-52FF-B890-EE0DD40B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7DE29-71FC-0DDD-A678-243D5416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772B6A3-3238-4259-280F-58E0D270B725}"/>
              </a:ext>
            </a:extLst>
          </p:cNvPr>
          <p:cNvSpPr/>
          <p:nvPr/>
        </p:nvSpPr>
        <p:spPr>
          <a:xfrm>
            <a:off x="2432649" y="2191109"/>
            <a:ext cx="6245525" cy="327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Fabio Claret</a:t>
            </a:r>
          </a:p>
          <a:p>
            <a:pPr algn="ctr"/>
            <a:endParaRPr lang="pt-BR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fabioclaret@gmail.com</a:t>
            </a:r>
          </a:p>
        </p:txBody>
      </p:sp>
    </p:spTree>
    <p:extLst>
      <p:ext uri="{BB962C8B-B14F-4D97-AF65-F5344CB8AC3E}">
        <p14:creationId xmlns:p14="http://schemas.microsoft.com/office/powerpoint/2010/main" val="73610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045C1-1D04-F5A1-E150-F31C4043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912"/>
            <a:ext cx="10515600" cy="5371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Antes de começarmos a digitar os códigos,  vamos pensar no funcionamento de um sistema de login:</a:t>
            </a:r>
          </a:p>
          <a:p>
            <a:pPr marL="0" indent="0">
              <a:buNone/>
            </a:pPr>
            <a:r>
              <a:rPr lang="pt-BR" dirty="0"/>
              <a:t>Primeiro temos a tela com os campos para o usuário digitar. Depois esses dados tem que ser procurados num banco de dados. </a:t>
            </a:r>
          </a:p>
          <a:p>
            <a:pPr marL="0" indent="0">
              <a:buNone/>
            </a:pPr>
            <a:r>
              <a:rPr lang="pt-BR" dirty="0"/>
              <a:t>Quem procura isso no banco de dados é o Apache. </a:t>
            </a:r>
          </a:p>
          <a:p>
            <a:pPr marL="0" indent="0">
              <a:buNone/>
            </a:pPr>
            <a:r>
              <a:rPr lang="pt-BR" dirty="0"/>
              <a:t>Se ele achar um registro no banco que tenha o </a:t>
            </a:r>
            <a:r>
              <a:rPr lang="pt-BR" dirty="0" err="1"/>
              <a:t>email</a:t>
            </a:r>
            <a:r>
              <a:rPr lang="pt-BR" dirty="0"/>
              <a:t> e a senha igual ao digitado, então significa que o usuário está cadastrado no banco de dados, e vamos deixar ele prosseguir para a próxima tela. </a:t>
            </a:r>
          </a:p>
          <a:p>
            <a:pPr marL="0" indent="0">
              <a:buNone/>
            </a:pPr>
            <a:r>
              <a:rPr lang="pt-BR" dirty="0"/>
              <a:t>Se não encontrar o registro, temos que pedir para ele fazer o login novamente.</a:t>
            </a:r>
          </a:p>
          <a:p>
            <a:pPr marL="0" indent="0">
              <a:buNone/>
            </a:pPr>
            <a:r>
              <a:rPr lang="pt-BR" dirty="0" err="1"/>
              <a:t>Entao</a:t>
            </a:r>
            <a:r>
              <a:rPr lang="pt-BR" dirty="0"/>
              <a:t>, se ele achar o usuário e a senha no banco, vamos criar uma SESSION com o nome dele. E na próxima pagina, a primeira coisa que faremos é checar se existe uma </a:t>
            </a:r>
            <a:r>
              <a:rPr lang="pt-BR" dirty="0" err="1"/>
              <a:t>session</a:t>
            </a:r>
            <a:r>
              <a:rPr lang="pt-BR" dirty="0"/>
              <a:t> com esse nome.</a:t>
            </a:r>
          </a:p>
          <a:p>
            <a:pPr marL="0" indent="0">
              <a:buNone/>
            </a:pPr>
            <a:r>
              <a:rPr lang="pt-BR" dirty="0"/>
              <a:t>Se existir, significa que o login foi autenticado, caso contrario não foi.</a:t>
            </a:r>
          </a:p>
        </p:txBody>
      </p:sp>
    </p:spTree>
    <p:extLst>
      <p:ext uri="{BB962C8B-B14F-4D97-AF65-F5344CB8AC3E}">
        <p14:creationId xmlns:p14="http://schemas.microsoft.com/office/powerpoint/2010/main" val="27607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9B85B-CCC7-4042-B7A0-73C2FBFB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9939E-AC1F-412D-4235-DFB4031E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AAB840-4422-DA2D-7EDC-40624FD2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7B22A8-B7A7-C998-B098-CDF390BD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57" y="424697"/>
            <a:ext cx="5660885" cy="60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8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769D6-FF7A-980B-229E-7D8A9BF0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937"/>
            <a:ext cx="10515600" cy="5439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Nossa classe tem os atributos privados, para ninguém poder acessar eles fora da classe. Por isso o sinal de menos na frente.</a:t>
            </a:r>
          </a:p>
          <a:p>
            <a:pPr marL="0" indent="0">
              <a:buNone/>
            </a:pPr>
            <a:r>
              <a:rPr lang="pt-BR" dirty="0"/>
              <a:t>Cada atributo tem um tipo, no caso o id é do tipo </a:t>
            </a:r>
            <a:r>
              <a:rPr lang="pt-BR" dirty="0" err="1"/>
              <a:t>int</a:t>
            </a:r>
            <a:r>
              <a:rPr lang="pt-BR" dirty="0"/>
              <a:t>, numérico.</a:t>
            </a:r>
          </a:p>
          <a:p>
            <a:pPr marL="0" indent="0">
              <a:buNone/>
            </a:pPr>
            <a:r>
              <a:rPr lang="pt-BR" dirty="0"/>
              <a:t>Os outros atributos tem o tipo </a:t>
            </a:r>
            <a:r>
              <a:rPr lang="pt-BR" dirty="0" err="1"/>
              <a:t>String</a:t>
            </a:r>
            <a:r>
              <a:rPr lang="pt-BR" dirty="0"/>
              <a:t> para letras.</a:t>
            </a:r>
          </a:p>
          <a:p>
            <a:pPr marL="0" indent="0">
              <a:buNone/>
            </a:pPr>
            <a:r>
              <a:rPr lang="pt-BR" dirty="0"/>
              <a:t>Depois dos atributos, vem os métodos. </a:t>
            </a:r>
          </a:p>
          <a:p>
            <a:pPr marL="0" indent="0">
              <a:buNone/>
            </a:pPr>
            <a:r>
              <a:rPr lang="pt-BR" dirty="0" err="1"/>
              <a:t>Metodos</a:t>
            </a:r>
            <a:r>
              <a:rPr lang="pt-BR" dirty="0"/>
              <a:t> são funções que executam alguma coisa. E o primeiro método é o construtor.</a:t>
            </a:r>
          </a:p>
          <a:p>
            <a:pPr marL="0" indent="0">
              <a:buNone/>
            </a:pPr>
            <a:r>
              <a:rPr lang="pt-BR" dirty="0"/>
              <a:t>Criei o método construtor, pois toda vez que eu instanciar minha classe, vou querer acessar o banco, seja para inserir, seja para checar se existe um usuário com uma senha.</a:t>
            </a:r>
          </a:p>
          <a:p>
            <a:pPr marL="0" indent="0">
              <a:buNone/>
            </a:pPr>
            <a:r>
              <a:rPr lang="pt-BR" dirty="0" err="1"/>
              <a:t>Entao</a:t>
            </a:r>
            <a:r>
              <a:rPr lang="pt-BR" dirty="0"/>
              <a:t>, no construtor eu vou criar uma conexão com o banco de dados. </a:t>
            </a:r>
          </a:p>
          <a:p>
            <a:pPr marL="0" indent="0">
              <a:buNone/>
            </a:pPr>
            <a:r>
              <a:rPr lang="pt-BR" dirty="0"/>
              <a:t>Esse método é do tipo booleano, então se ele conseguir criar a conexão, retorna verdadeiro, caso contrário retorna falso.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58707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3399</Words>
  <Application>Microsoft Office PowerPoint</Application>
  <PresentationFormat>Widescreen</PresentationFormat>
  <Paragraphs>202</Paragraphs>
  <Slides>57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Arial</vt:lpstr>
      <vt:lpstr>Calibri</vt:lpstr>
      <vt:lpstr>Source Sans Pro</vt:lpstr>
      <vt:lpstr>FunkyShapesDarkVTI</vt:lpstr>
      <vt:lpstr>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Nossa classe começa com os atributos privados</vt:lpstr>
      <vt:lpstr>Logo em seguida o método construtor</vt:lpstr>
      <vt:lpstr>Logo em seguida o método construtor</vt:lpstr>
      <vt:lpstr>Logo em seguida o método construtor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FABIO OLIVEIRA</dc:creator>
  <cp:lastModifiedBy>FABIO CLARET TRIGO DE OLIVEIRA</cp:lastModifiedBy>
  <cp:revision>1</cp:revision>
  <dcterms:created xsi:type="dcterms:W3CDTF">2022-12-14T09:05:40Z</dcterms:created>
  <dcterms:modified xsi:type="dcterms:W3CDTF">2023-05-11T19:06:31Z</dcterms:modified>
</cp:coreProperties>
</file>