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4"/>
  </p:sldMasterIdLst>
  <p:notesMasterIdLst>
    <p:notesMasterId r:id="rId16"/>
  </p:notesMasterIdLst>
  <p:sldIdLst>
    <p:sldId id="256" r:id="rId5"/>
    <p:sldId id="297" r:id="rId6"/>
    <p:sldId id="300" r:id="rId7"/>
    <p:sldId id="298" r:id="rId8"/>
    <p:sldId id="305" r:id="rId9"/>
    <p:sldId id="306" r:id="rId10"/>
    <p:sldId id="307" r:id="rId11"/>
    <p:sldId id="308" r:id="rId12"/>
    <p:sldId id="309" r:id="rId13"/>
    <p:sldId id="310" r:id="rId14"/>
    <p:sldId id="304" r:id="rId15"/>
  </p:sldIdLst>
  <p:sldSz cx="9144000" cy="6858000" type="screen4x3"/>
  <p:notesSz cx="6858000" cy="9144000"/>
  <p:custDataLst>
    <p:tags r:id="rId17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UCA MAMMI" initials="L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726"/>
    <a:srgbClr val="F8F8F8"/>
    <a:srgbClr val="FFA376"/>
    <a:srgbClr val="4E4E4E"/>
    <a:srgbClr val="696969"/>
    <a:srgbClr val="686868"/>
    <a:srgbClr val="800080"/>
    <a:srgbClr val="000000"/>
    <a:srgbClr val="FF00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264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72532-2365-4550-8B7C-814F0932B43A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6A672-4FCD-4D73-BD21-E8DEC813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64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- Text -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ueGradient"/>
          <p:cNvSpPr/>
          <p:nvPr userDrawn="1"/>
        </p:nvSpPr>
        <p:spPr bwMode="gray">
          <a:xfrm>
            <a:off x="0" y="4280400"/>
            <a:ext cx="9144000" cy="2592000"/>
          </a:xfrm>
          <a:prstGeom prst="rect">
            <a:avLst/>
          </a:prstGeom>
          <a:gradFill flip="none" rotWithShape="1">
            <a:gsLst>
              <a:gs pos="11000">
                <a:schemeClr val="bg1">
                  <a:alpha val="78000"/>
                </a:schemeClr>
              </a:gs>
              <a:gs pos="100000">
                <a:srgbClr val="2EAEDA">
                  <a:alpha val="7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" noProof="1">
              <a:noFill/>
              <a:latin typeface="UniCredit" panose="02000506040000020004" pitchFamily="2" charset="0"/>
              <a:cs typeface="Arial" panose="020B0604020202020204" pitchFamily="34" charset="0"/>
            </a:endParaRPr>
          </a:p>
        </p:txBody>
      </p:sp>
      <p:sp>
        <p:nvSpPr>
          <p:cNvPr id="4" name="LegalEntity"/>
          <p:cNvSpPr>
            <a:spLocks noGrp="1"/>
          </p:cNvSpPr>
          <p:nvPr>
            <p:ph type="body" sz="quarter" idx="13" hasCustomPrompt="1"/>
          </p:nvPr>
        </p:nvSpPr>
        <p:spPr>
          <a:xfrm>
            <a:off x="5842800" y="4546800"/>
            <a:ext cx="2880000" cy="2088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>
              <a:buFontTx/>
              <a:buNone/>
              <a:defRPr sz="1200"/>
            </a:lvl1pPr>
            <a:lvl2pPr marL="475200" indent="0" algn="r">
              <a:buFontTx/>
              <a:buNone/>
              <a:defRPr sz="1200"/>
            </a:lvl2pPr>
            <a:lvl3pPr algn="r">
              <a:buFontTx/>
              <a:buNone/>
              <a:defRPr sz="1200"/>
            </a:lvl3pPr>
            <a:lvl4pPr marL="1425600" indent="0" algn="r">
              <a:buFontTx/>
              <a:buNone/>
              <a:defRPr sz="1200"/>
            </a:lvl4pPr>
            <a:lvl5pPr marL="2001600" indent="0" algn="r">
              <a:buFontTx/>
              <a:buNone/>
              <a:defRPr sz="1200"/>
            </a:lvl5pPr>
          </a:lstStyle>
          <a:p>
            <a:pPr lvl="0"/>
            <a:r>
              <a:rPr lang="en-GB" noProof="0" dirty="0"/>
              <a:t>[Insert legal entity - classification level]</a:t>
            </a:r>
          </a:p>
        </p:txBody>
      </p:sp>
      <p:sp>
        <p:nvSpPr>
          <p:cNvPr id="7" name="CityDate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4942800"/>
            <a:ext cx="5040000" cy="208800"/>
          </a:xfrm>
        </p:spPr>
        <p:txBody>
          <a:bodyPr anchor="b">
            <a:normAutofit/>
          </a:bodyPr>
          <a:lstStyle>
            <a:lvl1pPr marL="0" indent="0" fontAlgn="auto">
              <a:spcBef>
                <a:spcPts val="0"/>
              </a:spcBef>
              <a:spcAft>
                <a:spcPts val="0"/>
              </a:spcAft>
              <a:buNone/>
              <a:defRPr sz="1000" b="1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noProof="0" dirty="0"/>
              <a:t>Insert city and date</a:t>
            </a:r>
          </a:p>
        </p:txBody>
      </p:sp>
      <p:sp>
        <p:nvSpPr>
          <p:cNvPr id="3" name="NameFunction"/>
          <p:cNvSpPr>
            <a:spLocks noGrp="1"/>
          </p:cNvSpPr>
          <p:nvPr>
            <p:ph type="body" sz="quarter" idx="17" hasCustomPrompt="1"/>
          </p:nvPr>
        </p:nvSpPr>
        <p:spPr>
          <a:xfrm>
            <a:off x="539750" y="4546800"/>
            <a:ext cx="5040000" cy="2088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="1">
                <a:latin typeface="+mn-lt"/>
              </a:defRPr>
            </a:lvl1pPr>
            <a:lvl2pPr marL="457188" indent="0">
              <a:buNone/>
              <a:defRPr sz="1200" b="1">
                <a:latin typeface="UniCredit" panose="02000506040000020004" pitchFamily="2" charset="0"/>
              </a:defRPr>
            </a:lvl2pPr>
            <a:lvl3pPr marL="914377" indent="0">
              <a:buNone/>
              <a:defRPr sz="1200" b="1">
                <a:latin typeface="UniCredit" panose="02000506040000020004" pitchFamily="2" charset="0"/>
              </a:defRPr>
            </a:lvl3pPr>
            <a:lvl4pPr marL="1371566" indent="0">
              <a:buNone/>
              <a:defRPr sz="1200" b="1">
                <a:latin typeface="UniCredit" panose="02000506040000020004" pitchFamily="2" charset="0"/>
              </a:defRPr>
            </a:lvl4pPr>
            <a:lvl5pPr marL="1828755" indent="0">
              <a:buNone/>
              <a:defRPr sz="1200" b="1">
                <a:latin typeface="UniCredit" panose="02000506040000020004" pitchFamily="2" charset="0"/>
              </a:defRPr>
            </a:lvl5pPr>
          </a:lstStyle>
          <a:p>
            <a:pPr>
              <a:defRPr/>
            </a:pPr>
            <a:r>
              <a:rPr lang="en-GB" noProof="0" dirty="0"/>
              <a:t>Insert name and function</a:t>
            </a:r>
          </a:p>
        </p:txBody>
      </p:sp>
      <p:sp>
        <p:nvSpPr>
          <p:cNvPr id="24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539749" y="3279600"/>
            <a:ext cx="8179200" cy="828000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GB" noProof="0" dirty="0"/>
              <a:t>Insert subtitle</a:t>
            </a:r>
          </a:p>
        </p:txBody>
      </p:sp>
      <p:sp>
        <p:nvSpPr>
          <p:cNvPr id="21" name="Title"/>
          <p:cNvSpPr>
            <a:spLocks noGrp="1"/>
          </p:cNvSpPr>
          <p:nvPr>
            <p:ph type="title" hasCustomPrompt="1"/>
          </p:nvPr>
        </p:nvSpPr>
        <p:spPr>
          <a:xfrm>
            <a:off x="540000" y="892800"/>
            <a:ext cx="6663600" cy="222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en-GB" sz="3400" noProof="0" dirty="0">
                <a:latin typeface="+mj-lt"/>
                <a:cs typeface="+mj-cs"/>
              </a:defRPr>
            </a:lvl1pPr>
          </a:lstStyle>
          <a:p>
            <a:pPr lvl="0" defTabSz="966788"/>
            <a:r>
              <a:rPr lang="en-GB" noProof="0" dirty="0"/>
              <a:t>Insert title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400" y="432000"/>
            <a:ext cx="972225" cy="1072800"/>
          </a:xfrm>
          <a:prstGeom prst="rect">
            <a:avLst/>
          </a:prstGeom>
        </p:spPr>
      </p:pic>
      <p:pic>
        <p:nvPicPr>
          <p:cNvPr id="6" name="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5500" y="54330600"/>
            <a:ext cx="7918720" cy="143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336245"/>
      </p:ext>
    </p:extLst>
  </p:cSld>
  <p:clrMapOvr>
    <a:masterClrMapping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- Picture - One B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lueGradient"/>
          <p:cNvSpPr/>
          <p:nvPr userDrawn="1"/>
        </p:nvSpPr>
        <p:spPr bwMode="gray">
          <a:xfrm>
            <a:off x="0" y="4280400"/>
            <a:ext cx="9144000" cy="2592000"/>
          </a:xfrm>
          <a:prstGeom prst="rect">
            <a:avLst/>
          </a:prstGeom>
          <a:gradFill flip="none" rotWithShape="1">
            <a:gsLst>
              <a:gs pos="11000">
                <a:schemeClr val="bg1">
                  <a:alpha val="78000"/>
                </a:schemeClr>
              </a:gs>
              <a:gs pos="100000">
                <a:srgbClr val="2EAEDA">
                  <a:alpha val="7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" noProof="1">
              <a:noFill/>
              <a:latin typeface="UniCredit" panose="02000506040000020004" pitchFamily="2" charset="0"/>
            </a:endParaRPr>
          </a:p>
        </p:txBody>
      </p:sp>
      <p:sp>
        <p:nvSpPr>
          <p:cNvPr id="8" name="TitlePicture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280400"/>
          </a:xfrm>
          <a:prstGeom prst="rect">
            <a:avLst/>
          </a:prstGeom>
        </p:spPr>
        <p:txBody>
          <a:bodyPr lIns="0" tIns="0" rIns="0" bIns="0" anchor="ctr" anchorCtr="1">
            <a:normAutofit/>
          </a:bodyPr>
          <a:lstStyle>
            <a:lvl1pPr marL="0" indent="0">
              <a:buNone/>
              <a:defRPr sz="100">
                <a:noFill/>
                <a:latin typeface="UniCredit" panose="02000506040000020004" pitchFamily="2" charset="0"/>
              </a:defRPr>
            </a:lvl1pPr>
          </a:lstStyle>
          <a:p>
            <a:r>
              <a:rPr lang="en-GB" noProof="1"/>
              <a:t>Insert picture</a:t>
            </a:r>
          </a:p>
        </p:txBody>
      </p:sp>
      <p:sp>
        <p:nvSpPr>
          <p:cNvPr id="13" name="LegalEntity"/>
          <p:cNvSpPr>
            <a:spLocks noGrp="1"/>
          </p:cNvSpPr>
          <p:nvPr>
            <p:ph type="body" sz="quarter" idx="14" hasCustomPrompt="1"/>
          </p:nvPr>
        </p:nvSpPr>
        <p:spPr>
          <a:xfrm>
            <a:off x="5842800" y="4546800"/>
            <a:ext cx="2880000" cy="2088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r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Tx/>
              <a:buNone/>
              <a:tabLst/>
              <a:defRPr sz="1200">
                <a:latin typeface="+mn-lt"/>
              </a:defRPr>
            </a:lvl1pPr>
            <a:lvl2pPr marL="475200" indent="0" algn="r">
              <a:buFontTx/>
              <a:buNone/>
              <a:defRPr sz="1200"/>
            </a:lvl2pPr>
            <a:lvl3pPr algn="r">
              <a:buFontTx/>
              <a:buNone/>
              <a:defRPr sz="1200"/>
            </a:lvl3pPr>
            <a:lvl4pPr marL="1425600" indent="0" algn="r">
              <a:buFontTx/>
              <a:buNone/>
              <a:defRPr sz="1200"/>
            </a:lvl4pPr>
            <a:lvl5pPr marL="2001600" indent="0" algn="r">
              <a:buFontTx/>
              <a:buNone/>
              <a:defRPr sz="1200"/>
            </a:lvl5pPr>
          </a:lstStyle>
          <a:p>
            <a:pPr marL="0" marR="0" lvl="0" indent="0" algn="r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Tx/>
              <a:buNone/>
              <a:tabLst/>
              <a:defRPr/>
            </a:pPr>
            <a:r>
              <a:rPr lang="en-GB" noProof="0" dirty="0"/>
              <a:t>[Insert legal entity - classification level]</a:t>
            </a:r>
          </a:p>
        </p:txBody>
      </p:sp>
      <p:sp>
        <p:nvSpPr>
          <p:cNvPr id="10" name="CityDate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4942800"/>
            <a:ext cx="5040000" cy="208800"/>
          </a:xfrm>
        </p:spPr>
        <p:txBody>
          <a:bodyPr anchor="b">
            <a:normAutofit/>
          </a:bodyPr>
          <a:lstStyle>
            <a:lvl1pPr marL="0" indent="0" fontAlgn="auto">
              <a:spcBef>
                <a:spcPts val="0"/>
              </a:spcBef>
              <a:spcAft>
                <a:spcPts val="0"/>
              </a:spcAft>
              <a:buNone/>
              <a:defRPr sz="1000" b="1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noProof="0" dirty="0"/>
              <a:t>Insert city and date</a:t>
            </a:r>
          </a:p>
        </p:txBody>
      </p:sp>
      <p:sp>
        <p:nvSpPr>
          <p:cNvPr id="11" name="NameFunction"/>
          <p:cNvSpPr>
            <a:spLocks noGrp="1"/>
          </p:cNvSpPr>
          <p:nvPr>
            <p:ph type="body" sz="quarter" idx="17" hasCustomPrompt="1"/>
          </p:nvPr>
        </p:nvSpPr>
        <p:spPr>
          <a:xfrm>
            <a:off x="539750" y="4546800"/>
            <a:ext cx="5040000" cy="2088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="1">
                <a:latin typeface="+mn-lt"/>
              </a:defRPr>
            </a:lvl1pPr>
            <a:lvl2pPr marL="457188" indent="0">
              <a:buNone/>
              <a:defRPr sz="1200" b="1">
                <a:latin typeface="UniCredit" panose="02000506040000020004" pitchFamily="2" charset="0"/>
              </a:defRPr>
            </a:lvl2pPr>
            <a:lvl3pPr marL="914377" indent="0">
              <a:buNone/>
              <a:defRPr sz="1200" b="1">
                <a:latin typeface="UniCredit" panose="02000506040000020004" pitchFamily="2" charset="0"/>
              </a:defRPr>
            </a:lvl3pPr>
            <a:lvl4pPr marL="1371566" indent="0">
              <a:buNone/>
              <a:defRPr sz="1200" b="1">
                <a:latin typeface="UniCredit" panose="02000506040000020004" pitchFamily="2" charset="0"/>
              </a:defRPr>
            </a:lvl4pPr>
            <a:lvl5pPr marL="1828755" indent="0">
              <a:buNone/>
              <a:defRPr sz="1200" b="1">
                <a:latin typeface="UniCredit" panose="02000506040000020004" pitchFamily="2" charset="0"/>
              </a:defRPr>
            </a:lvl5pPr>
          </a:lstStyle>
          <a:p>
            <a:pPr>
              <a:defRPr/>
            </a:pPr>
            <a:r>
              <a:rPr lang="en-GB" noProof="0" dirty="0"/>
              <a:t>Insert name and function</a:t>
            </a:r>
          </a:p>
        </p:txBody>
      </p:sp>
      <p:sp>
        <p:nvSpPr>
          <p:cNvPr id="12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539749" y="3279600"/>
            <a:ext cx="8179200" cy="828000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GB" noProof="0" dirty="0"/>
              <a:t>Insert subtitle</a:t>
            </a:r>
          </a:p>
        </p:txBody>
      </p:sp>
      <p:sp>
        <p:nvSpPr>
          <p:cNvPr id="9" name="Title"/>
          <p:cNvSpPr>
            <a:spLocks noGrp="1"/>
          </p:cNvSpPr>
          <p:nvPr>
            <p:ph type="title" hasCustomPrompt="1"/>
          </p:nvPr>
        </p:nvSpPr>
        <p:spPr>
          <a:xfrm>
            <a:off x="540000" y="892800"/>
            <a:ext cx="5760000" cy="1062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ts val="3200"/>
              </a:lnSpc>
              <a:defRPr sz="3400" b="1"/>
            </a:lvl1pPr>
          </a:lstStyle>
          <a:p>
            <a:r>
              <a:rPr lang="en-GB" noProof="0" dirty="0"/>
              <a:t>Insert title</a:t>
            </a:r>
          </a:p>
        </p:txBody>
      </p:sp>
      <p:sp>
        <p:nvSpPr>
          <p:cNvPr id="3" name="CompositeLogo"/>
          <p:cNvSpPr>
            <a:spLocks noGrp="1" noChangeAspect="1"/>
          </p:cNvSpPr>
          <p:nvPr>
            <p:ph type="body" sz="quarter" idx="16" hasCustomPrompt="1"/>
          </p:nvPr>
        </p:nvSpPr>
        <p:spPr bwMode="gray">
          <a:xfrm>
            <a:off x="6487200" y="432000"/>
            <a:ext cx="2235600" cy="1164827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noFill/>
                <a:latin typeface="UniCredit" panose="02000506040000020004" pitchFamily="2" charset="0"/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en-GB" noProof="1"/>
              <a:t>fffdsfs</a:t>
            </a:r>
          </a:p>
        </p:txBody>
      </p:sp>
      <p:pic>
        <p:nvPicPr>
          <p:cNvPr id="2" name="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5500" y="54330600"/>
            <a:ext cx="7918720" cy="143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974709"/>
      </p:ext>
    </p:extLst>
  </p:cSld>
  <p:clrMapOvr>
    <a:masterClrMapping/>
  </p:clrMapOvr>
  <p:hf sldNum="0"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"/>
          <p:cNvSpPr>
            <a:spLocks noGrp="1"/>
          </p:cNvSpPr>
          <p:nvPr>
            <p:ph type="pic" sz="quarter" idx="15"/>
          </p:nvPr>
        </p:nvSpPr>
        <p:spPr>
          <a:xfrm>
            <a:off x="0" y="1033200"/>
            <a:ext cx="5792400" cy="5832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">
                <a:noFill/>
                <a:latin typeface="UniCredit" panose="02000506040000020004" pitchFamily="2" charset="0"/>
              </a:defRPr>
            </a:lvl1pPr>
          </a:lstStyle>
          <a:p>
            <a:r>
              <a:rPr lang="en-US" noProof="1"/>
              <a:t>Click icon to add picture</a:t>
            </a:r>
            <a:endParaRPr lang="en-GB" noProof="1"/>
          </a:p>
        </p:txBody>
      </p:sp>
      <p:sp>
        <p:nvSpPr>
          <p:cNvPr id="7" name="LegalEntity"/>
          <p:cNvSpPr>
            <a:spLocks noGrp="1"/>
          </p:cNvSpPr>
          <p:nvPr>
            <p:ph type="body" sz="quarter" idx="12" hasCustomPrompt="1"/>
          </p:nvPr>
        </p:nvSpPr>
        <p:spPr>
          <a:xfrm>
            <a:off x="3312000" y="6705380"/>
            <a:ext cx="2520000" cy="144000"/>
          </a:xfrm>
        </p:spPr>
        <p:txBody>
          <a:bodyPr>
            <a:noAutofit/>
          </a:bodyPr>
          <a:lstStyle>
            <a:lvl1pPr marL="0" marR="0" indent="0" algn="ctr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Tx/>
              <a:buNone/>
              <a:tabLst/>
              <a:defRPr sz="1000">
                <a:latin typeface="+mn-lt"/>
              </a:defRPr>
            </a:lvl1pPr>
            <a:lvl2pPr marL="457200" indent="0" algn="ctr">
              <a:buFontTx/>
              <a:buNone/>
              <a:defRPr sz="900"/>
            </a:lvl2pPr>
            <a:lvl3pPr marL="914400" indent="0" algn="ctr">
              <a:buFontTx/>
              <a:buNone/>
              <a:defRPr sz="900"/>
            </a:lvl3pPr>
            <a:lvl4pPr marL="1371600" indent="0" algn="ctr">
              <a:buFontTx/>
              <a:buNone/>
              <a:defRPr sz="900"/>
            </a:lvl4pPr>
            <a:lvl5pPr marL="1828800" indent="0" algn="ctr">
              <a:buFontTx/>
              <a:buNone/>
              <a:defRPr sz="900"/>
            </a:lvl5pPr>
          </a:lstStyle>
          <a:p>
            <a:pPr marL="0" marR="0" lvl="0" indent="0" algn="ctr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Tx/>
              <a:buNone/>
              <a:tabLst/>
              <a:defRPr/>
            </a:pPr>
            <a:r>
              <a:rPr lang="en-GB" noProof="0" dirty="0"/>
              <a:t>[Insert legal entity - classification level]</a:t>
            </a:r>
          </a:p>
        </p:txBody>
      </p:sp>
      <p:sp>
        <p:nvSpPr>
          <p:cNvPr id="4" name="Slide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dirty="0" smtClean="0"/>
              <a:pPr>
                <a:defRPr/>
              </a:pPr>
              <a:t>‹#›</a:t>
            </a:fld>
            <a:endParaRPr lang="en-GB" noProof="1"/>
          </a:p>
        </p:txBody>
      </p:sp>
      <p:sp>
        <p:nvSpPr>
          <p:cNvPr id="5" name="Text"/>
          <p:cNvSpPr>
            <a:spLocks noGrp="1"/>
          </p:cNvSpPr>
          <p:nvPr>
            <p:ph sz="quarter" idx="16" hasCustomPrompt="1"/>
          </p:nvPr>
        </p:nvSpPr>
        <p:spPr>
          <a:xfrm>
            <a:off x="5983200" y="1260000"/>
            <a:ext cx="2980800" cy="4680000"/>
          </a:xfrm>
        </p:spPr>
        <p:txBody>
          <a:bodyPr anchor="ctr"/>
          <a:lstStyle>
            <a:lvl1pPr marL="176213" marR="0" indent="-1762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1pPr>
            <a:lvl2pPr marL="627063" marR="0" indent="-1698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2pPr>
            <a:lvl3pPr marL="1079500" marR="0" indent="-1651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3pPr>
            <a:lvl4pPr marL="1522413" marR="0" indent="-1508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4pPr>
            <a:lvl5pPr marL="1973263" marR="0" indent="-1444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GB" noProof="0" dirty="0"/>
              <a:t>Insert text</a:t>
            </a:r>
          </a:p>
          <a:p>
            <a:pPr lvl="1"/>
            <a:r>
              <a:rPr lang="en-GB" noProof="0" dirty="0"/>
              <a:t>2° level</a:t>
            </a:r>
          </a:p>
          <a:p>
            <a:pPr lvl="2"/>
            <a:r>
              <a:rPr lang="en-GB" noProof="0" dirty="0"/>
              <a:t>3° level</a:t>
            </a:r>
          </a:p>
          <a:p>
            <a:pPr lvl="3"/>
            <a:r>
              <a:rPr lang="en-GB" noProof="0" dirty="0"/>
              <a:t>4° level</a:t>
            </a:r>
          </a:p>
          <a:p>
            <a:pPr lvl="4"/>
            <a:r>
              <a:rPr lang="en-GB" noProof="0" dirty="0"/>
              <a:t>5°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ts val="2200"/>
              </a:lnSpc>
              <a:defRPr/>
            </a:lvl1pPr>
          </a:lstStyle>
          <a:p>
            <a:r>
              <a:rPr lang="en-GB" noProof="0" dirty="0"/>
              <a:t>Insert title</a:t>
            </a:r>
          </a:p>
        </p:txBody>
      </p:sp>
    </p:spTree>
    <p:extLst>
      <p:ext uri="{BB962C8B-B14F-4D97-AF65-F5344CB8AC3E}">
        <p14:creationId xmlns:p14="http://schemas.microsoft.com/office/powerpoint/2010/main" val="3429901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ernal Slide - Pictur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033200"/>
            <a:ext cx="9144000" cy="5832000"/>
          </a:xfrm>
          <a:prstGeom prst="rect">
            <a:avLst/>
          </a:prstGeom>
        </p:spPr>
        <p:txBody>
          <a:bodyPr lIns="0" tIns="0" rIns="0" bIns="0" anchor="ctr" anchorCtr="1">
            <a:normAutofit/>
          </a:bodyPr>
          <a:lstStyle>
            <a:lvl1pPr marL="0" indent="0">
              <a:buNone/>
              <a:defRPr sz="100">
                <a:noFill/>
                <a:latin typeface="UniCredit" panose="02000506040000020004" pitchFamily="2" charset="0"/>
              </a:defRPr>
            </a:lvl1pPr>
          </a:lstStyle>
          <a:p>
            <a:r>
              <a:rPr lang="en-GB" noProof="1"/>
              <a:t>Insert picture</a:t>
            </a:r>
          </a:p>
        </p:txBody>
      </p:sp>
      <p:sp>
        <p:nvSpPr>
          <p:cNvPr id="4" name="LegalEntity"/>
          <p:cNvSpPr>
            <a:spLocks noGrp="1"/>
          </p:cNvSpPr>
          <p:nvPr>
            <p:ph type="body" sz="quarter" idx="14" hasCustomPrompt="1"/>
          </p:nvPr>
        </p:nvSpPr>
        <p:spPr>
          <a:xfrm>
            <a:off x="3312000" y="6705380"/>
            <a:ext cx="2520000" cy="144000"/>
          </a:xfrm>
        </p:spPr>
        <p:txBody>
          <a:bodyPr>
            <a:noAutofit/>
          </a:bodyPr>
          <a:lstStyle>
            <a:lvl1pPr marL="0" marR="0" indent="0" algn="ctr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Tx/>
              <a:buNone/>
              <a:tabLst/>
              <a:defRPr sz="1000">
                <a:latin typeface="+mn-lt"/>
              </a:defRPr>
            </a:lvl1pPr>
            <a:lvl2pPr marL="457200" indent="0" algn="ctr">
              <a:buFontTx/>
              <a:buNone/>
              <a:defRPr sz="900"/>
            </a:lvl2pPr>
            <a:lvl3pPr marL="914400" indent="0" algn="ctr">
              <a:buFontTx/>
              <a:buNone/>
              <a:defRPr sz="900"/>
            </a:lvl3pPr>
            <a:lvl4pPr marL="1371600" indent="0" algn="ctr">
              <a:buFontTx/>
              <a:buNone/>
              <a:defRPr sz="900"/>
            </a:lvl4pPr>
            <a:lvl5pPr marL="1828800" indent="0" algn="ctr">
              <a:buFontTx/>
              <a:buNone/>
              <a:defRPr sz="900"/>
            </a:lvl5pPr>
          </a:lstStyle>
          <a:p>
            <a:pPr marL="0" marR="0" lvl="0" indent="0" algn="ctr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Tx/>
              <a:buNone/>
              <a:tabLst/>
              <a:defRPr/>
            </a:pPr>
            <a:r>
              <a:rPr lang="en-GB" noProof="0" dirty="0"/>
              <a:t>[Insert legal entity - classification level]</a:t>
            </a:r>
          </a:p>
        </p:txBody>
      </p:sp>
      <p:sp>
        <p:nvSpPr>
          <p:cNvPr id="7" name="SlideNumber"/>
          <p:cNvSpPr>
            <a:spLocks noGrp="1"/>
          </p:cNvSpPr>
          <p:nvPr>
            <p:ph type="sldNum" sz="quarter" idx="11"/>
          </p:nvPr>
        </p:nvSpPr>
        <p:spPr>
          <a:xfrm>
            <a:off x="270000" y="6318000"/>
            <a:ext cx="270000" cy="360000"/>
          </a:xfrm>
        </p:spPr>
        <p:txBody>
          <a:bodyPr/>
          <a:lstStyle/>
          <a:p>
            <a:pPr>
              <a:defRPr/>
            </a:pPr>
            <a:fld id="{1D1043DC-2681-49D5-9D69-158B3FA3398E}" type="slidenum">
              <a:rPr lang="en-GB" noProof="1" dirty="0" smtClean="0"/>
              <a:pPr>
                <a:defRPr/>
              </a:pPr>
              <a:t>‹#›</a:t>
            </a:fld>
            <a:endParaRPr lang="en-GB" noProof="1"/>
          </a:p>
        </p:txBody>
      </p:sp>
      <p:sp>
        <p:nvSpPr>
          <p:cNvPr id="9" name="Headline"/>
          <p:cNvSpPr>
            <a:spLocks noChangeShapeType="1"/>
          </p:cNvSpPr>
          <p:nvPr userDrawn="1"/>
        </p:nvSpPr>
        <p:spPr bwMode="auto">
          <a:xfrm>
            <a:off x="0" y="1026000"/>
            <a:ext cx="9144000" cy="0"/>
          </a:xfrm>
          <a:prstGeom prst="line">
            <a:avLst/>
          </a:prstGeom>
          <a:noFill/>
          <a:ln w="19050">
            <a:solidFill>
              <a:srgbClr val="00AFD0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 sz="100" noProof="1">
              <a:latin typeface="UniCredit" panose="02000506040000020004" pitchFamily="2" charset="0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ts val="2200"/>
              </a:lnSpc>
              <a:defRPr/>
            </a:lvl1pPr>
          </a:lstStyle>
          <a:p>
            <a:r>
              <a:rPr lang="en-GB" noProof="0" dirty="0"/>
              <a:t>Insert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200" y="6300000"/>
            <a:ext cx="414000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239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ernal Slide - Pictur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lIns="0" tIns="0" rIns="0" bIns="0" anchor="ctr" anchorCtr="1">
            <a:normAutofit/>
          </a:bodyPr>
          <a:lstStyle>
            <a:lvl1pPr marL="0" indent="0">
              <a:buNone/>
              <a:defRPr sz="100">
                <a:noFill/>
                <a:latin typeface="UniCredit" panose="02000506040000020004" pitchFamily="2" charset="0"/>
              </a:defRPr>
            </a:lvl1pPr>
          </a:lstStyle>
          <a:p>
            <a:r>
              <a:rPr lang="en-GB" noProof="0" dirty="0"/>
              <a:t>Insert picture</a:t>
            </a:r>
          </a:p>
        </p:txBody>
      </p:sp>
      <p:sp>
        <p:nvSpPr>
          <p:cNvPr id="4" name="LegalEntity"/>
          <p:cNvSpPr>
            <a:spLocks noGrp="1"/>
          </p:cNvSpPr>
          <p:nvPr>
            <p:ph type="body" sz="quarter" idx="14" hasCustomPrompt="1"/>
          </p:nvPr>
        </p:nvSpPr>
        <p:spPr>
          <a:xfrm>
            <a:off x="3312000" y="6705380"/>
            <a:ext cx="2520000" cy="144000"/>
          </a:xfrm>
        </p:spPr>
        <p:txBody>
          <a:bodyPr>
            <a:noAutofit/>
          </a:bodyPr>
          <a:lstStyle>
            <a:lvl1pPr marL="0" marR="0" indent="0" algn="ctr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Tx/>
              <a:buNone/>
              <a:tabLst/>
              <a:defRPr sz="1000">
                <a:latin typeface="+mn-lt"/>
              </a:defRPr>
            </a:lvl1pPr>
            <a:lvl2pPr marL="457200" indent="0" algn="ctr">
              <a:buFontTx/>
              <a:buNone/>
              <a:defRPr sz="900"/>
            </a:lvl2pPr>
            <a:lvl3pPr marL="914400" indent="0" algn="ctr">
              <a:buFontTx/>
              <a:buNone/>
              <a:defRPr sz="900"/>
            </a:lvl3pPr>
            <a:lvl4pPr marL="1371600" indent="0" algn="ctr">
              <a:buFontTx/>
              <a:buNone/>
              <a:defRPr sz="900"/>
            </a:lvl4pPr>
            <a:lvl5pPr marL="1828800" indent="0" algn="ctr">
              <a:buFontTx/>
              <a:buNone/>
              <a:defRPr sz="900"/>
            </a:lvl5pPr>
          </a:lstStyle>
          <a:p>
            <a:pPr marL="0" marR="0" lvl="0" indent="0" algn="ctr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Tx/>
              <a:buNone/>
              <a:tabLst/>
              <a:defRPr/>
            </a:pPr>
            <a:r>
              <a:rPr lang="en-GB" noProof="0" dirty="0"/>
              <a:t>[Insert legal entity - classification level]</a:t>
            </a:r>
          </a:p>
        </p:txBody>
      </p:sp>
      <p:sp>
        <p:nvSpPr>
          <p:cNvPr id="8" name="SlideNumber"/>
          <p:cNvSpPr>
            <a:spLocks noGrp="1"/>
          </p:cNvSpPr>
          <p:nvPr>
            <p:ph type="sldNum" sz="quarter" idx="11"/>
          </p:nvPr>
        </p:nvSpPr>
        <p:spPr>
          <a:xfrm>
            <a:off x="270000" y="6318000"/>
            <a:ext cx="270000" cy="360000"/>
          </a:xfrm>
        </p:spPr>
        <p:txBody>
          <a:bodyPr/>
          <a:lstStyle/>
          <a:p>
            <a:pPr>
              <a:defRPr/>
            </a:pPr>
            <a:fld id="{1D1043DC-2681-49D5-9D69-158B3FA3398E}" type="slidenum">
              <a:rPr lang="en-GB" noProof="1" dirty="0" smtClean="0"/>
              <a:pPr>
                <a:defRPr/>
              </a:pPr>
              <a:t>‹#›</a:t>
            </a:fld>
            <a:endParaRPr lang="en-GB" noProof="1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1080000" y="972000"/>
            <a:ext cx="3895200" cy="1472400"/>
          </a:xfrm>
        </p:spPr>
        <p:txBody>
          <a:bodyPr anchor="t" anchorCtr="0"/>
          <a:lstStyle>
            <a:lvl1pPr>
              <a:lnSpc>
                <a:spcPts val="3400"/>
              </a:lnSpc>
              <a:defRPr sz="3400"/>
            </a:lvl1pPr>
          </a:lstStyle>
          <a:p>
            <a:r>
              <a:rPr lang="en-GB" noProof="0" dirty="0"/>
              <a:t>Insert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200" y="6300000"/>
            <a:ext cx="414000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562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ernal Slide - Picture onl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ueGradient"/>
          <p:cNvSpPr/>
          <p:nvPr userDrawn="1"/>
        </p:nvSpPr>
        <p:spPr>
          <a:xfrm>
            <a:off x="0" y="5248800"/>
            <a:ext cx="9144000" cy="1620000"/>
          </a:xfrm>
          <a:prstGeom prst="rect">
            <a:avLst/>
          </a:prstGeom>
          <a:gradFill flip="none" rotWithShape="1">
            <a:gsLst>
              <a:gs pos="11000">
                <a:schemeClr val="bg1">
                  <a:alpha val="78000"/>
                </a:schemeClr>
              </a:gs>
              <a:gs pos="100000">
                <a:srgbClr val="2EAEDA">
                  <a:alpha val="7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" noProof="1">
              <a:noFill/>
              <a:latin typeface="UniCredit" panose="02000506040000020004" pitchFamily="2" charset="0"/>
            </a:endParaRPr>
          </a:p>
        </p:txBody>
      </p:sp>
      <p:sp>
        <p:nvSpPr>
          <p:cNvPr id="7" name="Picture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248800"/>
          </a:xfrm>
          <a:prstGeom prst="rect">
            <a:avLst/>
          </a:prstGeom>
        </p:spPr>
        <p:txBody>
          <a:bodyPr lIns="0" tIns="0" rIns="0" bIns="0" anchor="ctr" anchorCtr="1">
            <a:normAutofit/>
          </a:bodyPr>
          <a:lstStyle>
            <a:lvl1pPr marL="0" indent="0">
              <a:buNone/>
              <a:defRPr sz="100">
                <a:noFill/>
                <a:latin typeface="UniCredit" panose="02000506040000020004" pitchFamily="2" charset="0"/>
              </a:defRPr>
            </a:lvl1pPr>
          </a:lstStyle>
          <a:p>
            <a:r>
              <a:rPr lang="en-GB" noProof="1"/>
              <a:t>Insert picture</a:t>
            </a:r>
          </a:p>
        </p:txBody>
      </p:sp>
      <p:sp>
        <p:nvSpPr>
          <p:cNvPr id="4" name="LegalEntity"/>
          <p:cNvSpPr>
            <a:spLocks noGrp="1"/>
          </p:cNvSpPr>
          <p:nvPr>
            <p:ph type="body" sz="quarter" idx="14" hasCustomPrompt="1"/>
          </p:nvPr>
        </p:nvSpPr>
        <p:spPr>
          <a:xfrm>
            <a:off x="3312000" y="6705380"/>
            <a:ext cx="2519362" cy="144000"/>
          </a:xfrm>
        </p:spPr>
        <p:txBody>
          <a:bodyPr>
            <a:noAutofit/>
          </a:bodyPr>
          <a:lstStyle>
            <a:lvl1pPr marL="0" marR="0" indent="0" algn="ctr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Tx/>
              <a:buNone/>
              <a:tabLst/>
              <a:defRPr sz="1000">
                <a:latin typeface="UniCredit" panose="02000506040000020004" pitchFamily="2" charset="0"/>
              </a:defRPr>
            </a:lvl1pPr>
            <a:lvl2pPr marL="457200" indent="0" algn="ctr">
              <a:buFontTx/>
              <a:buNone/>
              <a:defRPr sz="900"/>
            </a:lvl2pPr>
            <a:lvl3pPr marL="914400" indent="0" algn="ctr">
              <a:buFontTx/>
              <a:buNone/>
              <a:defRPr sz="900"/>
            </a:lvl3pPr>
            <a:lvl4pPr marL="1371600" indent="0" algn="ctr">
              <a:buFontTx/>
              <a:buNone/>
              <a:defRPr sz="900"/>
            </a:lvl4pPr>
            <a:lvl5pPr marL="1828800" indent="0" algn="ctr">
              <a:buFontTx/>
              <a:buNone/>
              <a:defRPr sz="900"/>
            </a:lvl5pPr>
          </a:lstStyle>
          <a:p>
            <a:pPr marL="0" marR="0" lvl="0" indent="0" algn="ctr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Tx/>
              <a:buNone/>
              <a:tabLst/>
              <a:defRPr/>
            </a:pPr>
            <a:r>
              <a:rPr lang="en-GB" noProof="0" dirty="0"/>
              <a:t>[Insert legal entity - classification level]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40000" y="5580000"/>
            <a:ext cx="7722000" cy="979200"/>
          </a:xfrm>
        </p:spPr>
        <p:txBody>
          <a:bodyPr/>
          <a:lstStyle>
            <a:lvl1pPr>
              <a:lnSpc>
                <a:spcPts val="3400"/>
              </a:lnSpc>
              <a:defRPr sz="3400"/>
            </a:lvl1pPr>
          </a:lstStyle>
          <a:p>
            <a:r>
              <a:rPr lang="en-GB" noProof="0" dirty="0"/>
              <a:t>Insert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200" y="6300000"/>
            <a:ext cx="414000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289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egalEntity"/>
          <p:cNvSpPr>
            <a:spLocks noGrp="1"/>
          </p:cNvSpPr>
          <p:nvPr>
            <p:ph type="body" sz="quarter" idx="12" hasCustomPrompt="1"/>
          </p:nvPr>
        </p:nvSpPr>
        <p:spPr>
          <a:xfrm>
            <a:off x="3312000" y="6705380"/>
            <a:ext cx="2520000" cy="1440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000">
                <a:latin typeface="+mn-lt"/>
              </a:defRPr>
            </a:lvl1pPr>
            <a:lvl2pPr marL="457200" indent="0" algn="ctr">
              <a:buFontTx/>
              <a:buNone/>
              <a:defRPr sz="900"/>
            </a:lvl2pPr>
            <a:lvl3pPr marL="914400" indent="0" algn="ctr">
              <a:buFontTx/>
              <a:buNone/>
              <a:defRPr sz="900"/>
            </a:lvl3pPr>
            <a:lvl4pPr marL="1371600" indent="0" algn="ctr">
              <a:buFontTx/>
              <a:buNone/>
              <a:defRPr sz="900"/>
            </a:lvl4pPr>
            <a:lvl5pPr marL="1828800" indent="0" algn="ctr">
              <a:buFontTx/>
              <a:buNone/>
              <a:defRPr sz="900"/>
            </a:lvl5pPr>
          </a:lstStyle>
          <a:p>
            <a:pPr lvl="0"/>
            <a:r>
              <a:rPr lang="en-GB" noProof="0" dirty="0"/>
              <a:t>[Insert legal entity - classification level]</a:t>
            </a:r>
          </a:p>
        </p:txBody>
      </p:sp>
      <p:sp>
        <p:nvSpPr>
          <p:cNvPr id="8" name="Baseline"/>
          <p:cNvSpPr>
            <a:spLocks noChangeShapeType="1"/>
          </p:cNvSpPr>
          <p:nvPr userDrawn="1"/>
        </p:nvSpPr>
        <p:spPr bwMode="auto">
          <a:xfrm>
            <a:off x="0" y="6127200"/>
            <a:ext cx="9144000" cy="0"/>
          </a:xfrm>
          <a:prstGeom prst="line">
            <a:avLst/>
          </a:prstGeom>
          <a:noFill/>
          <a:ln w="19050">
            <a:solidFill>
              <a:srgbClr val="00AFD0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 sz="100" noProof="1">
              <a:latin typeface="UniCredit" panose="02000506040000020004" pitchFamily="2" charset="0"/>
            </a:endParaRPr>
          </a:p>
        </p:txBody>
      </p:sp>
      <p:sp>
        <p:nvSpPr>
          <p:cNvPr id="5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6318250"/>
            <a:ext cx="7704000" cy="360000"/>
          </a:xfrm>
        </p:spPr>
        <p:txBody>
          <a:bodyPr>
            <a:noAutofit/>
          </a:bodyPr>
          <a:lstStyle>
            <a:lvl1pPr marL="0" indent="0">
              <a:buNone/>
              <a:defRPr sz="800">
                <a:latin typeface="+mn-lt"/>
              </a:defRPr>
            </a:lvl1pPr>
            <a:lvl2pPr marL="457188" indent="0">
              <a:buNone/>
              <a:defRPr sz="800">
                <a:latin typeface="UniCredit" panose="02000506040000020004" pitchFamily="2" charset="0"/>
              </a:defRPr>
            </a:lvl2pPr>
            <a:lvl3pPr marL="914377" indent="0">
              <a:buNone/>
              <a:defRPr sz="800">
                <a:latin typeface="UniCredit" panose="02000506040000020004" pitchFamily="2" charset="0"/>
              </a:defRPr>
            </a:lvl3pPr>
            <a:lvl4pPr marL="1371566" indent="0">
              <a:buNone/>
              <a:defRPr sz="800">
                <a:latin typeface="UniCredit" panose="02000506040000020004" pitchFamily="2" charset="0"/>
              </a:defRPr>
            </a:lvl4pPr>
            <a:lvl5pPr marL="1828755" indent="0">
              <a:buNone/>
              <a:defRPr sz="800">
                <a:latin typeface="UniCredit" panose="02000506040000020004" pitchFamily="2" charset="0"/>
              </a:defRPr>
            </a:lvl5pPr>
          </a:lstStyle>
          <a:p>
            <a:pPr lvl="0"/>
            <a:r>
              <a:rPr lang="en-GB" noProof="0" dirty="0"/>
              <a:t>Insert notes</a:t>
            </a:r>
          </a:p>
        </p:txBody>
      </p:sp>
      <p:sp>
        <p:nvSpPr>
          <p:cNvPr id="4" name="Slide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dirty="0" smtClean="0"/>
              <a:pPr>
                <a:defRPr/>
              </a:pPr>
              <a:t>‹#›</a:t>
            </a:fld>
            <a:endParaRPr lang="en-GB" noProof="1"/>
          </a:p>
        </p:txBody>
      </p:sp>
      <p:sp>
        <p:nvSpPr>
          <p:cNvPr id="6" name="Text"/>
          <p:cNvSpPr>
            <a:spLocks noGrp="1"/>
          </p:cNvSpPr>
          <p:nvPr>
            <p:ph sz="quarter" idx="15" hasCustomPrompt="1"/>
          </p:nvPr>
        </p:nvSpPr>
        <p:spPr>
          <a:xfrm>
            <a:off x="270000" y="1260000"/>
            <a:ext cx="8683200" cy="4680000"/>
          </a:xfrm>
        </p:spPr>
        <p:txBody>
          <a:bodyPr/>
          <a:lstStyle>
            <a:lvl1pPr marL="176213" marR="0" indent="-1762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1pPr>
            <a:lvl2pPr marL="627063" marR="0" indent="-1698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2pPr>
            <a:lvl3pPr marL="1079500" marR="0" indent="-1651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3pPr>
            <a:lvl4pPr marL="1522413" marR="0" indent="-1508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4pPr>
            <a:lvl5pPr marL="1973263" marR="0" indent="-1444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GB" noProof="0" dirty="0"/>
              <a:t>Insert text</a:t>
            </a:r>
          </a:p>
          <a:p>
            <a:pPr lvl="1"/>
            <a:r>
              <a:rPr lang="en-GB" noProof="0" dirty="0"/>
              <a:t>2° level</a:t>
            </a:r>
          </a:p>
          <a:p>
            <a:pPr lvl="2"/>
            <a:r>
              <a:rPr lang="en-GB" noProof="0" dirty="0"/>
              <a:t>3° level</a:t>
            </a:r>
          </a:p>
          <a:p>
            <a:pPr lvl="3"/>
            <a:r>
              <a:rPr lang="en-GB" noProof="0" dirty="0"/>
              <a:t>4° level</a:t>
            </a:r>
          </a:p>
          <a:p>
            <a:pPr lvl="4"/>
            <a:r>
              <a:rPr lang="en-GB" noProof="0" dirty="0"/>
              <a:t>5°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ts val="2200"/>
              </a:lnSpc>
              <a:defRPr/>
            </a:lvl1pPr>
          </a:lstStyle>
          <a:p>
            <a:r>
              <a:rPr lang="en-GB" noProof="0" dirty="0"/>
              <a:t>Insert title</a:t>
            </a:r>
          </a:p>
        </p:txBody>
      </p:sp>
    </p:spTree>
    <p:extLst>
      <p:ext uri="{BB962C8B-B14F-4D97-AF65-F5344CB8AC3E}">
        <p14:creationId xmlns:p14="http://schemas.microsoft.com/office/powerpoint/2010/main" val="3584668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1 Column Text without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egalEntity"/>
          <p:cNvSpPr>
            <a:spLocks noGrp="1"/>
          </p:cNvSpPr>
          <p:nvPr>
            <p:ph type="body" sz="quarter" idx="12" hasCustomPrompt="1"/>
          </p:nvPr>
        </p:nvSpPr>
        <p:spPr>
          <a:xfrm>
            <a:off x="3312000" y="6705380"/>
            <a:ext cx="2520000" cy="144000"/>
          </a:xfrm>
        </p:spPr>
        <p:txBody>
          <a:bodyPr>
            <a:noAutofit/>
          </a:bodyPr>
          <a:lstStyle>
            <a:lvl1pPr marL="0" marR="0" indent="0" algn="ctr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Tx/>
              <a:buNone/>
              <a:tabLst/>
              <a:defRPr sz="1000">
                <a:latin typeface="+mn-lt"/>
              </a:defRPr>
            </a:lvl1pPr>
            <a:lvl2pPr marL="457200" indent="0" algn="ctr">
              <a:buFontTx/>
              <a:buNone/>
              <a:defRPr sz="900"/>
            </a:lvl2pPr>
            <a:lvl3pPr marL="914400" indent="0" algn="ctr">
              <a:buFontTx/>
              <a:buNone/>
              <a:defRPr sz="900"/>
            </a:lvl3pPr>
            <a:lvl4pPr marL="1371600" indent="0" algn="ctr">
              <a:buFontTx/>
              <a:buNone/>
              <a:defRPr sz="900"/>
            </a:lvl4pPr>
            <a:lvl5pPr marL="1828800" indent="0" algn="ctr">
              <a:buFontTx/>
              <a:buNone/>
              <a:defRPr sz="900"/>
            </a:lvl5pPr>
          </a:lstStyle>
          <a:p>
            <a:pPr marL="0" marR="0" lvl="0" indent="0" algn="ctr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Tx/>
              <a:buNone/>
              <a:tabLst/>
              <a:defRPr/>
            </a:pPr>
            <a:r>
              <a:rPr lang="en-GB" noProof="0" dirty="0"/>
              <a:t>[Insert legal entity - classification level]</a:t>
            </a:r>
          </a:p>
        </p:txBody>
      </p:sp>
      <p:sp>
        <p:nvSpPr>
          <p:cNvPr id="8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6318250"/>
            <a:ext cx="7704000" cy="360000"/>
          </a:xfrm>
        </p:spPr>
        <p:txBody>
          <a:bodyPr>
            <a:noAutofit/>
          </a:bodyPr>
          <a:lstStyle>
            <a:lvl1pPr marL="0" indent="0">
              <a:buNone/>
              <a:defRPr sz="800">
                <a:latin typeface="+mn-lt"/>
              </a:defRPr>
            </a:lvl1pPr>
            <a:lvl2pPr marL="457188" indent="0">
              <a:buNone/>
              <a:defRPr sz="800">
                <a:latin typeface="UniCredit" panose="02000506040000020004" pitchFamily="2" charset="0"/>
              </a:defRPr>
            </a:lvl2pPr>
            <a:lvl3pPr marL="914377" indent="0">
              <a:buNone/>
              <a:defRPr sz="800">
                <a:latin typeface="UniCredit" panose="02000506040000020004" pitchFamily="2" charset="0"/>
              </a:defRPr>
            </a:lvl3pPr>
            <a:lvl4pPr marL="1371566" indent="0">
              <a:buNone/>
              <a:defRPr sz="800">
                <a:latin typeface="UniCredit" panose="02000506040000020004" pitchFamily="2" charset="0"/>
              </a:defRPr>
            </a:lvl4pPr>
            <a:lvl5pPr marL="1828755" indent="0">
              <a:buNone/>
              <a:defRPr sz="800">
                <a:latin typeface="UniCredit" panose="02000506040000020004" pitchFamily="2" charset="0"/>
              </a:defRPr>
            </a:lvl5pPr>
          </a:lstStyle>
          <a:p>
            <a:pPr lvl="0"/>
            <a:r>
              <a:rPr lang="en-GB" noProof="0" dirty="0"/>
              <a:t>Insert notes</a:t>
            </a:r>
          </a:p>
        </p:txBody>
      </p:sp>
      <p:sp>
        <p:nvSpPr>
          <p:cNvPr id="4" name="Slide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dirty="0" smtClean="0"/>
              <a:pPr>
                <a:defRPr/>
              </a:pPr>
              <a:t>‹#›</a:t>
            </a:fld>
            <a:endParaRPr lang="en-GB" noProof="1"/>
          </a:p>
        </p:txBody>
      </p:sp>
      <p:sp>
        <p:nvSpPr>
          <p:cNvPr id="6" name="Text"/>
          <p:cNvSpPr>
            <a:spLocks noGrp="1"/>
          </p:cNvSpPr>
          <p:nvPr>
            <p:ph sz="quarter" idx="15" hasCustomPrompt="1"/>
          </p:nvPr>
        </p:nvSpPr>
        <p:spPr>
          <a:xfrm>
            <a:off x="270000" y="1260000"/>
            <a:ext cx="8683200" cy="4680000"/>
          </a:xfrm>
        </p:spPr>
        <p:txBody>
          <a:bodyPr/>
          <a:lstStyle>
            <a:lvl1pPr marL="176213" marR="0" indent="-1762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1pPr>
            <a:lvl2pPr marL="627063" marR="0" indent="-1698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2pPr>
            <a:lvl3pPr marL="1079500" marR="0" indent="-1651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3pPr>
            <a:lvl4pPr marL="1522413" marR="0" indent="-1508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4pPr>
            <a:lvl5pPr marL="1973263" marR="0" indent="-1444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GB" noProof="0" dirty="0"/>
              <a:t>Insert text</a:t>
            </a:r>
          </a:p>
          <a:p>
            <a:pPr lvl="1"/>
            <a:r>
              <a:rPr lang="en-GB" noProof="0" dirty="0"/>
              <a:t>2° level</a:t>
            </a:r>
          </a:p>
          <a:p>
            <a:pPr lvl="2"/>
            <a:r>
              <a:rPr lang="en-GB" noProof="0" dirty="0"/>
              <a:t>3° level</a:t>
            </a:r>
          </a:p>
          <a:p>
            <a:pPr lvl="3"/>
            <a:r>
              <a:rPr lang="en-GB" noProof="0" dirty="0"/>
              <a:t>4° level</a:t>
            </a:r>
          </a:p>
          <a:p>
            <a:pPr lvl="4"/>
            <a:r>
              <a:rPr lang="en-GB" noProof="0" dirty="0"/>
              <a:t>5°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ts val="2200"/>
              </a:lnSpc>
              <a:defRPr/>
            </a:lvl1pPr>
          </a:lstStyle>
          <a:p>
            <a:r>
              <a:rPr lang="en-GB" noProof="0" dirty="0"/>
              <a:t>Insert title</a:t>
            </a:r>
          </a:p>
        </p:txBody>
      </p:sp>
    </p:spTree>
    <p:extLst>
      <p:ext uri="{BB962C8B-B14F-4D97-AF65-F5344CB8AC3E}">
        <p14:creationId xmlns:p14="http://schemas.microsoft.com/office/powerpoint/2010/main" val="1341522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2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egalEntity"/>
          <p:cNvSpPr>
            <a:spLocks noGrp="1"/>
          </p:cNvSpPr>
          <p:nvPr>
            <p:ph type="body" sz="quarter" idx="12" hasCustomPrompt="1"/>
          </p:nvPr>
        </p:nvSpPr>
        <p:spPr>
          <a:xfrm>
            <a:off x="3312000" y="6705380"/>
            <a:ext cx="2520000" cy="144000"/>
          </a:xfrm>
        </p:spPr>
        <p:txBody>
          <a:bodyPr>
            <a:noAutofit/>
          </a:bodyPr>
          <a:lstStyle>
            <a:lvl1pPr marL="0" marR="0" indent="0" algn="ctr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Tx/>
              <a:buNone/>
              <a:tabLst/>
              <a:defRPr sz="1000">
                <a:latin typeface="+mn-lt"/>
              </a:defRPr>
            </a:lvl1pPr>
            <a:lvl2pPr marL="457200" indent="0" algn="ctr">
              <a:buFontTx/>
              <a:buNone/>
              <a:defRPr sz="900"/>
            </a:lvl2pPr>
            <a:lvl3pPr marL="914400" indent="0" algn="ctr">
              <a:buFontTx/>
              <a:buNone/>
              <a:defRPr sz="900"/>
            </a:lvl3pPr>
            <a:lvl4pPr marL="1371600" indent="0" algn="ctr">
              <a:buFontTx/>
              <a:buNone/>
              <a:defRPr sz="900"/>
            </a:lvl4pPr>
            <a:lvl5pPr marL="1828800" indent="0" algn="ctr">
              <a:buFontTx/>
              <a:buNone/>
              <a:defRPr sz="900"/>
            </a:lvl5pPr>
          </a:lstStyle>
          <a:p>
            <a:pPr marL="0" marR="0" lvl="0" indent="0" algn="ctr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Tx/>
              <a:buNone/>
              <a:tabLst/>
              <a:defRPr/>
            </a:pPr>
            <a:r>
              <a:rPr lang="en-GB" noProof="0" dirty="0"/>
              <a:t>[Insert legal entity - classification level]</a:t>
            </a:r>
          </a:p>
        </p:txBody>
      </p:sp>
      <p:sp>
        <p:nvSpPr>
          <p:cNvPr id="10" name="Baseline"/>
          <p:cNvSpPr>
            <a:spLocks noChangeShapeType="1"/>
          </p:cNvSpPr>
          <p:nvPr userDrawn="1"/>
        </p:nvSpPr>
        <p:spPr bwMode="auto">
          <a:xfrm>
            <a:off x="0" y="6127200"/>
            <a:ext cx="9144000" cy="0"/>
          </a:xfrm>
          <a:prstGeom prst="line">
            <a:avLst/>
          </a:prstGeom>
          <a:noFill/>
          <a:ln w="19050">
            <a:solidFill>
              <a:srgbClr val="00AFD0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 sz="100" noProof="1">
              <a:latin typeface="UniCredit" panose="02000506040000020004" pitchFamily="2" charset="0"/>
            </a:endParaRPr>
          </a:p>
        </p:txBody>
      </p:sp>
      <p:sp>
        <p:nvSpPr>
          <p:cNvPr id="11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6318250"/>
            <a:ext cx="7704000" cy="360000"/>
          </a:xfrm>
        </p:spPr>
        <p:txBody>
          <a:bodyPr>
            <a:noAutofit/>
          </a:bodyPr>
          <a:lstStyle>
            <a:lvl1pPr marL="0" indent="0">
              <a:buNone/>
              <a:defRPr sz="800">
                <a:latin typeface="+mn-lt"/>
              </a:defRPr>
            </a:lvl1pPr>
            <a:lvl2pPr marL="457188" indent="0">
              <a:buNone/>
              <a:defRPr sz="800">
                <a:latin typeface="UniCredit" panose="02000506040000020004" pitchFamily="2" charset="0"/>
              </a:defRPr>
            </a:lvl2pPr>
            <a:lvl3pPr marL="914377" indent="0">
              <a:buNone/>
              <a:defRPr sz="800">
                <a:latin typeface="UniCredit" panose="02000506040000020004" pitchFamily="2" charset="0"/>
              </a:defRPr>
            </a:lvl3pPr>
            <a:lvl4pPr marL="1371566" indent="0">
              <a:buNone/>
              <a:defRPr sz="800">
                <a:latin typeface="UniCredit" panose="02000506040000020004" pitchFamily="2" charset="0"/>
              </a:defRPr>
            </a:lvl4pPr>
            <a:lvl5pPr marL="1828755" indent="0">
              <a:buNone/>
              <a:defRPr sz="800">
                <a:latin typeface="UniCredit" panose="02000506040000020004" pitchFamily="2" charset="0"/>
              </a:defRPr>
            </a:lvl5pPr>
          </a:lstStyle>
          <a:p>
            <a:pPr lvl="0"/>
            <a:r>
              <a:rPr lang="en-GB" noProof="0" dirty="0"/>
              <a:t>Insert notes</a:t>
            </a:r>
          </a:p>
        </p:txBody>
      </p:sp>
      <p:sp>
        <p:nvSpPr>
          <p:cNvPr id="4" name="Slide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dirty="0" smtClean="0"/>
              <a:pPr>
                <a:defRPr/>
              </a:pPr>
              <a:t>‹#›</a:t>
            </a:fld>
            <a:endParaRPr lang="en-GB" noProof="1"/>
          </a:p>
        </p:txBody>
      </p:sp>
      <p:sp>
        <p:nvSpPr>
          <p:cNvPr id="12" name="ContentColumn2"/>
          <p:cNvSpPr>
            <a:spLocks noGrp="1"/>
          </p:cNvSpPr>
          <p:nvPr>
            <p:ph sz="quarter" idx="18" hasCustomPrompt="1"/>
          </p:nvPr>
        </p:nvSpPr>
        <p:spPr>
          <a:xfrm>
            <a:off x="4820400" y="1260000"/>
            <a:ext cx="4140000" cy="4680000"/>
          </a:xfrm>
        </p:spPr>
        <p:txBody>
          <a:bodyPr/>
          <a:lstStyle>
            <a:lvl1pPr marL="176213" marR="0" indent="-1762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1pPr>
            <a:lvl2pPr marL="627063" marR="0" indent="-1698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2pPr>
            <a:lvl3pPr marL="1079500" marR="0" indent="-1651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3pPr>
            <a:lvl4pPr marL="1522413" marR="0" indent="-1508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4pPr>
            <a:lvl5pPr marL="1973263" marR="0" indent="-1444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GB" noProof="0" dirty="0"/>
              <a:t>Insert text</a:t>
            </a:r>
          </a:p>
          <a:p>
            <a:pPr lvl="1"/>
            <a:r>
              <a:rPr lang="en-GB" noProof="0" dirty="0"/>
              <a:t>2° level</a:t>
            </a:r>
          </a:p>
          <a:p>
            <a:pPr lvl="2"/>
            <a:r>
              <a:rPr lang="en-GB" noProof="0" dirty="0"/>
              <a:t>3° level</a:t>
            </a:r>
          </a:p>
          <a:p>
            <a:pPr lvl="3"/>
            <a:r>
              <a:rPr lang="en-GB" noProof="0" dirty="0"/>
              <a:t>4° level</a:t>
            </a:r>
          </a:p>
          <a:p>
            <a:pPr lvl="4"/>
            <a:r>
              <a:rPr lang="en-GB" noProof="0" dirty="0"/>
              <a:t>5° level</a:t>
            </a:r>
          </a:p>
        </p:txBody>
      </p:sp>
      <p:sp>
        <p:nvSpPr>
          <p:cNvPr id="5" name="ContentColumn1"/>
          <p:cNvSpPr>
            <a:spLocks noGrp="1"/>
          </p:cNvSpPr>
          <p:nvPr>
            <p:ph sz="quarter" idx="17" hasCustomPrompt="1"/>
          </p:nvPr>
        </p:nvSpPr>
        <p:spPr>
          <a:xfrm>
            <a:off x="270000" y="1260000"/>
            <a:ext cx="4140000" cy="4680000"/>
          </a:xfrm>
        </p:spPr>
        <p:txBody>
          <a:bodyPr/>
          <a:lstStyle>
            <a:lvl1pPr marL="176213" marR="0" indent="-1762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1pPr>
            <a:lvl2pPr marL="627063" marR="0" indent="-1698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2pPr>
            <a:lvl3pPr marL="1079500" marR="0" indent="-1651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3pPr>
            <a:lvl4pPr marL="1522413" marR="0" indent="-1508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4pPr>
            <a:lvl5pPr marL="1973263" marR="0" indent="-1444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GB" noProof="0" dirty="0"/>
              <a:t>Insert text</a:t>
            </a:r>
          </a:p>
          <a:p>
            <a:pPr lvl="1"/>
            <a:r>
              <a:rPr lang="en-GB" noProof="0" dirty="0"/>
              <a:t>2° level</a:t>
            </a:r>
          </a:p>
          <a:p>
            <a:pPr lvl="2"/>
            <a:r>
              <a:rPr lang="en-GB" noProof="0" dirty="0"/>
              <a:t>3° level</a:t>
            </a:r>
          </a:p>
          <a:p>
            <a:pPr lvl="3"/>
            <a:r>
              <a:rPr lang="en-GB" noProof="0" dirty="0"/>
              <a:t>4° level</a:t>
            </a:r>
          </a:p>
          <a:p>
            <a:pPr lvl="4"/>
            <a:r>
              <a:rPr lang="en-GB" noProof="0" dirty="0"/>
              <a:t>5°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ts val="2200"/>
              </a:lnSpc>
              <a:defRPr/>
            </a:lvl1pPr>
          </a:lstStyle>
          <a:p>
            <a:r>
              <a:rPr lang="en-GB" noProof="0" dirty="0"/>
              <a:t>Insert title</a:t>
            </a:r>
          </a:p>
        </p:txBody>
      </p:sp>
    </p:spTree>
    <p:extLst>
      <p:ext uri="{BB962C8B-B14F-4D97-AF65-F5344CB8AC3E}">
        <p14:creationId xmlns:p14="http://schemas.microsoft.com/office/powerpoint/2010/main" val="2661229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2 Columns Text without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egalEntity"/>
          <p:cNvSpPr>
            <a:spLocks noGrp="1"/>
          </p:cNvSpPr>
          <p:nvPr>
            <p:ph type="body" sz="quarter" idx="12" hasCustomPrompt="1"/>
          </p:nvPr>
        </p:nvSpPr>
        <p:spPr>
          <a:xfrm>
            <a:off x="3312000" y="6705380"/>
            <a:ext cx="2520000" cy="144000"/>
          </a:xfrm>
        </p:spPr>
        <p:txBody>
          <a:bodyPr>
            <a:noAutofit/>
          </a:bodyPr>
          <a:lstStyle>
            <a:lvl1pPr marL="0" marR="0" indent="0" algn="ctr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Tx/>
              <a:buNone/>
              <a:tabLst/>
              <a:defRPr sz="1000">
                <a:latin typeface="+mn-lt"/>
              </a:defRPr>
            </a:lvl1pPr>
            <a:lvl2pPr marL="457200" indent="0" algn="ctr">
              <a:buFontTx/>
              <a:buNone/>
              <a:defRPr sz="900"/>
            </a:lvl2pPr>
            <a:lvl3pPr marL="914400" indent="0" algn="ctr">
              <a:buFontTx/>
              <a:buNone/>
              <a:defRPr sz="900"/>
            </a:lvl3pPr>
            <a:lvl4pPr marL="1371600" indent="0" algn="ctr">
              <a:buFontTx/>
              <a:buNone/>
              <a:defRPr sz="900"/>
            </a:lvl4pPr>
            <a:lvl5pPr marL="1828800" indent="0" algn="ctr">
              <a:buFontTx/>
              <a:buNone/>
              <a:defRPr sz="900"/>
            </a:lvl5pPr>
          </a:lstStyle>
          <a:p>
            <a:pPr marL="0" marR="0" lvl="0" indent="0" algn="ctr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Tx/>
              <a:buNone/>
              <a:tabLst/>
              <a:defRPr/>
            </a:pPr>
            <a:r>
              <a:rPr lang="en-GB" noProof="0" dirty="0"/>
              <a:t>[Insert legal entity - classification level]</a:t>
            </a:r>
          </a:p>
        </p:txBody>
      </p:sp>
      <p:sp>
        <p:nvSpPr>
          <p:cNvPr id="8" name="Footer"/>
          <p:cNvSpPr>
            <a:spLocks noGrp="1"/>
          </p:cNvSpPr>
          <p:nvPr>
            <p:ph type="body" sz="quarter" idx="17" hasCustomPrompt="1"/>
          </p:nvPr>
        </p:nvSpPr>
        <p:spPr>
          <a:xfrm>
            <a:off x="720000" y="6318250"/>
            <a:ext cx="7704000" cy="360000"/>
          </a:xfrm>
        </p:spPr>
        <p:txBody>
          <a:bodyPr>
            <a:noAutofit/>
          </a:bodyPr>
          <a:lstStyle>
            <a:lvl1pPr marL="0" indent="0">
              <a:buNone/>
              <a:defRPr sz="800">
                <a:latin typeface="+mn-lt"/>
              </a:defRPr>
            </a:lvl1pPr>
            <a:lvl2pPr marL="457188" indent="0">
              <a:buNone/>
              <a:defRPr sz="800">
                <a:latin typeface="UniCredit" panose="02000506040000020004" pitchFamily="2" charset="0"/>
              </a:defRPr>
            </a:lvl2pPr>
            <a:lvl3pPr marL="914377" indent="0">
              <a:buNone/>
              <a:defRPr sz="800">
                <a:latin typeface="UniCredit" panose="02000506040000020004" pitchFamily="2" charset="0"/>
              </a:defRPr>
            </a:lvl3pPr>
            <a:lvl4pPr marL="1371566" indent="0">
              <a:buNone/>
              <a:defRPr sz="800">
                <a:latin typeface="UniCredit" panose="02000506040000020004" pitchFamily="2" charset="0"/>
              </a:defRPr>
            </a:lvl4pPr>
            <a:lvl5pPr marL="1828755" indent="0">
              <a:buNone/>
              <a:defRPr sz="800">
                <a:latin typeface="UniCredit" panose="02000506040000020004" pitchFamily="2" charset="0"/>
              </a:defRPr>
            </a:lvl5pPr>
          </a:lstStyle>
          <a:p>
            <a:pPr lvl="0"/>
            <a:r>
              <a:rPr lang="en-GB" noProof="0" dirty="0"/>
              <a:t>Insert notes</a:t>
            </a:r>
          </a:p>
        </p:txBody>
      </p:sp>
      <p:sp>
        <p:nvSpPr>
          <p:cNvPr id="4" name="Slide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dirty="0" smtClean="0"/>
              <a:pPr>
                <a:defRPr/>
              </a:pPr>
              <a:t>‹#›</a:t>
            </a:fld>
            <a:endParaRPr lang="en-GB" noProof="1"/>
          </a:p>
        </p:txBody>
      </p:sp>
      <p:sp>
        <p:nvSpPr>
          <p:cNvPr id="11" name="ContentColumn2"/>
          <p:cNvSpPr>
            <a:spLocks noGrp="1"/>
          </p:cNvSpPr>
          <p:nvPr>
            <p:ph sz="quarter" idx="16" hasCustomPrompt="1"/>
          </p:nvPr>
        </p:nvSpPr>
        <p:spPr>
          <a:xfrm>
            <a:off x="4820400" y="1260000"/>
            <a:ext cx="4140000" cy="4680000"/>
          </a:xfrm>
        </p:spPr>
        <p:txBody>
          <a:bodyPr/>
          <a:lstStyle>
            <a:lvl1pPr marL="176213" marR="0" indent="-1762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1pPr>
            <a:lvl2pPr marL="627063" marR="0" indent="-1698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2pPr>
            <a:lvl3pPr marL="1079500" marR="0" indent="-1651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3pPr>
            <a:lvl4pPr marL="1522413" marR="0" indent="-1508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4pPr>
            <a:lvl5pPr marL="1973263" marR="0" indent="-1444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GB" noProof="0" dirty="0"/>
              <a:t>Insert text</a:t>
            </a:r>
          </a:p>
          <a:p>
            <a:pPr lvl="1"/>
            <a:r>
              <a:rPr lang="en-GB" noProof="0" dirty="0"/>
              <a:t>2° level</a:t>
            </a:r>
          </a:p>
          <a:p>
            <a:pPr lvl="2"/>
            <a:r>
              <a:rPr lang="en-GB" noProof="0" dirty="0"/>
              <a:t>3° level</a:t>
            </a:r>
          </a:p>
          <a:p>
            <a:pPr lvl="3"/>
            <a:r>
              <a:rPr lang="en-GB" noProof="0" dirty="0"/>
              <a:t>4° level</a:t>
            </a:r>
          </a:p>
          <a:p>
            <a:pPr lvl="4"/>
            <a:r>
              <a:rPr lang="en-GB" noProof="0" dirty="0"/>
              <a:t>5° level</a:t>
            </a:r>
          </a:p>
        </p:txBody>
      </p:sp>
      <p:sp>
        <p:nvSpPr>
          <p:cNvPr id="6" name="ContentColumn1"/>
          <p:cNvSpPr>
            <a:spLocks noGrp="1"/>
          </p:cNvSpPr>
          <p:nvPr>
            <p:ph sz="quarter" idx="15" hasCustomPrompt="1"/>
          </p:nvPr>
        </p:nvSpPr>
        <p:spPr>
          <a:xfrm>
            <a:off x="269875" y="1260000"/>
            <a:ext cx="4140000" cy="4680000"/>
          </a:xfrm>
        </p:spPr>
        <p:txBody>
          <a:bodyPr/>
          <a:lstStyle>
            <a:lvl1pPr marL="176213" marR="0" indent="-1762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1pPr>
            <a:lvl2pPr marL="627063" marR="0" indent="-1698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2pPr>
            <a:lvl3pPr marL="1079500" marR="0" indent="-1651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3pPr>
            <a:lvl4pPr marL="1522413" marR="0" indent="-1508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4pPr>
            <a:lvl5pPr marL="1973263" marR="0" indent="-1444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GB" noProof="0" dirty="0"/>
              <a:t>Insert text</a:t>
            </a:r>
          </a:p>
          <a:p>
            <a:pPr lvl="1"/>
            <a:r>
              <a:rPr lang="en-GB" noProof="0" dirty="0"/>
              <a:t>2° level</a:t>
            </a:r>
          </a:p>
          <a:p>
            <a:pPr lvl="2"/>
            <a:r>
              <a:rPr lang="en-GB" noProof="0" dirty="0"/>
              <a:t>3° level</a:t>
            </a:r>
          </a:p>
          <a:p>
            <a:pPr lvl="3"/>
            <a:r>
              <a:rPr lang="en-GB" noProof="0" dirty="0"/>
              <a:t>4° level</a:t>
            </a:r>
          </a:p>
          <a:p>
            <a:pPr lvl="4"/>
            <a:r>
              <a:rPr lang="en-GB" noProof="0" dirty="0"/>
              <a:t>5°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ts val="2200"/>
              </a:lnSpc>
              <a:defRPr/>
            </a:lvl1pPr>
          </a:lstStyle>
          <a:p>
            <a:r>
              <a:rPr lang="en-GB" noProof="0" dirty="0"/>
              <a:t>Insert title</a:t>
            </a:r>
          </a:p>
        </p:txBody>
      </p:sp>
    </p:spTree>
    <p:extLst>
      <p:ext uri="{BB962C8B-B14F-4D97-AF65-F5344CB8AC3E}">
        <p14:creationId xmlns:p14="http://schemas.microsoft.com/office/powerpoint/2010/main" val="2777749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egalEntity"/>
          <p:cNvSpPr>
            <a:spLocks noGrp="1"/>
          </p:cNvSpPr>
          <p:nvPr>
            <p:ph type="body" sz="quarter" idx="12" hasCustomPrompt="1"/>
          </p:nvPr>
        </p:nvSpPr>
        <p:spPr>
          <a:xfrm>
            <a:off x="3312000" y="6705380"/>
            <a:ext cx="2520000" cy="144000"/>
          </a:xfrm>
        </p:spPr>
        <p:txBody>
          <a:bodyPr>
            <a:noAutofit/>
          </a:bodyPr>
          <a:lstStyle>
            <a:lvl1pPr marL="0" marR="0" indent="0" algn="ctr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Tx/>
              <a:buNone/>
              <a:tabLst/>
              <a:defRPr sz="1000">
                <a:latin typeface="+mn-lt"/>
              </a:defRPr>
            </a:lvl1pPr>
            <a:lvl2pPr marL="457200" indent="0" algn="ctr">
              <a:buFontTx/>
              <a:buNone/>
              <a:defRPr sz="900"/>
            </a:lvl2pPr>
            <a:lvl3pPr marL="914400" indent="0" algn="ctr">
              <a:buFontTx/>
              <a:buNone/>
              <a:defRPr sz="900"/>
            </a:lvl3pPr>
            <a:lvl4pPr marL="1371600" indent="0" algn="ctr">
              <a:buFontTx/>
              <a:buNone/>
              <a:defRPr sz="900"/>
            </a:lvl4pPr>
            <a:lvl5pPr marL="1828800" indent="0" algn="ctr">
              <a:buFontTx/>
              <a:buNone/>
              <a:defRPr sz="900"/>
            </a:lvl5pPr>
          </a:lstStyle>
          <a:p>
            <a:pPr marL="0" marR="0" lvl="0" indent="0" algn="ctr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Tx/>
              <a:buNone/>
              <a:tabLst/>
              <a:defRPr/>
            </a:pPr>
            <a:r>
              <a:rPr lang="en-GB" noProof="0" dirty="0"/>
              <a:t>[Insert legal entity - classification level]</a:t>
            </a:r>
          </a:p>
        </p:txBody>
      </p:sp>
      <p:sp>
        <p:nvSpPr>
          <p:cNvPr id="8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6318250"/>
            <a:ext cx="7704000" cy="360000"/>
          </a:xfrm>
        </p:spPr>
        <p:txBody>
          <a:bodyPr>
            <a:noAutofit/>
          </a:bodyPr>
          <a:lstStyle>
            <a:lvl1pPr marL="0" indent="0">
              <a:buNone/>
              <a:defRPr sz="800">
                <a:latin typeface="+mn-lt"/>
              </a:defRPr>
            </a:lvl1pPr>
            <a:lvl2pPr marL="457188" indent="0">
              <a:buNone/>
              <a:defRPr sz="800">
                <a:latin typeface="UniCredit" panose="02000506040000020004" pitchFamily="2" charset="0"/>
              </a:defRPr>
            </a:lvl2pPr>
            <a:lvl3pPr marL="914377" indent="0">
              <a:buNone/>
              <a:defRPr sz="800">
                <a:latin typeface="UniCredit" panose="02000506040000020004" pitchFamily="2" charset="0"/>
              </a:defRPr>
            </a:lvl3pPr>
            <a:lvl4pPr marL="1371566" indent="0">
              <a:buNone/>
              <a:defRPr sz="800">
                <a:latin typeface="UniCredit" panose="02000506040000020004" pitchFamily="2" charset="0"/>
              </a:defRPr>
            </a:lvl4pPr>
            <a:lvl5pPr marL="1828755" indent="0">
              <a:buNone/>
              <a:defRPr sz="800">
                <a:latin typeface="UniCredit" panose="02000506040000020004" pitchFamily="2" charset="0"/>
              </a:defRPr>
            </a:lvl5pPr>
          </a:lstStyle>
          <a:p>
            <a:pPr lvl="0"/>
            <a:r>
              <a:rPr lang="en-GB" noProof="0" dirty="0"/>
              <a:t>Insert notes</a:t>
            </a:r>
          </a:p>
        </p:txBody>
      </p:sp>
      <p:sp>
        <p:nvSpPr>
          <p:cNvPr id="4" name="Slide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dirty="0" smtClean="0"/>
              <a:pPr>
                <a:defRPr/>
              </a:pPr>
              <a:t>‹#›</a:t>
            </a:fld>
            <a:endParaRPr lang="en-GB" noProof="1"/>
          </a:p>
        </p:txBody>
      </p:sp>
      <p:sp>
        <p:nvSpPr>
          <p:cNvPr id="5" name="Text"/>
          <p:cNvSpPr>
            <a:spLocks noGrp="1"/>
          </p:cNvSpPr>
          <p:nvPr>
            <p:ph type="body" sz="quarter" idx="15" hasCustomPrompt="1"/>
          </p:nvPr>
        </p:nvSpPr>
        <p:spPr>
          <a:xfrm>
            <a:off x="270000" y="1260000"/>
            <a:ext cx="8690400" cy="4680000"/>
          </a:xfrm>
        </p:spPr>
        <p:txBody>
          <a:bodyPr anchor="ctr">
            <a:noAutofit/>
          </a:bodyPr>
          <a:lstStyle>
            <a:lvl1pPr marL="266400" indent="-266400">
              <a:buClr>
                <a:srgbClr val="E1061C"/>
              </a:buClr>
              <a:defRPr sz="1800"/>
            </a:lvl1pPr>
            <a:lvl2pPr>
              <a:buClr>
                <a:srgbClr val="E1061C"/>
              </a:buClr>
              <a:defRPr sz="1800"/>
            </a:lvl2pPr>
            <a:lvl3pPr>
              <a:buClr>
                <a:srgbClr val="E1061C"/>
              </a:buClr>
              <a:defRPr sz="1800"/>
            </a:lvl3pPr>
            <a:lvl4pPr>
              <a:spcBef>
                <a:spcPts val="432"/>
              </a:spcBef>
              <a:buClr>
                <a:srgbClr val="E1061C"/>
              </a:buClr>
              <a:defRPr sz="1800"/>
            </a:lvl4pPr>
            <a:lvl5pPr>
              <a:spcBef>
                <a:spcPts val="432"/>
              </a:spcBef>
              <a:buClr>
                <a:srgbClr val="E1061C"/>
              </a:buClr>
              <a:defRPr sz="1800"/>
            </a:lvl5pPr>
          </a:lstStyle>
          <a:p>
            <a:pPr lvl="0"/>
            <a:r>
              <a:rPr lang="en-GB" noProof="0" dirty="0"/>
              <a:t>Insert text</a:t>
            </a:r>
          </a:p>
          <a:p>
            <a:pPr lvl="1"/>
            <a:r>
              <a:rPr lang="en-GB" noProof="0" dirty="0"/>
              <a:t>2° level</a:t>
            </a:r>
          </a:p>
          <a:p>
            <a:pPr lvl="2"/>
            <a:r>
              <a:rPr lang="en-GB" noProof="0" dirty="0"/>
              <a:t>3° level</a:t>
            </a:r>
          </a:p>
          <a:p>
            <a:pPr lvl="3"/>
            <a:r>
              <a:rPr lang="en-GB" noProof="0" dirty="0"/>
              <a:t>4° level</a:t>
            </a:r>
          </a:p>
          <a:p>
            <a:pPr lvl="4"/>
            <a:r>
              <a:rPr lang="en-GB" noProof="0" dirty="0"/>
              <a:t>5°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ts val="2200"/>
              </a:lnSpc>
              <a:defRPr/>
            </a:lvl1pPr>
          </a:lstStyle>
          <a:p>
            <a:r>
              <a:rPr lang="en-GB" noProof="0" dirty="0"/>
              <a:t>Insert agenda</a:t>
            </a:r>
          </a:p>
        </p:txBody>
      </p:sp>
    </p:spTree>
    <p:extLst>
      <p:ext uri="{BB962C8B-B14F-4D97-AF65-F5344CB8AC3E}">
        <p14:creationId xmlns:p14="http://schemas.microsoft.com/office/powerpoint/2010/main" val="1972167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- Text - One B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ueGradient"/>
          <p:cNvSpPr/>
          <p:nvPr userDrawn="1"/>
        </p:nvSpPr>
        <p:spPr bwMode="gray">
          <a:xfrm>
            <a:off x="0" y="4280400"/>
            <a:ext cx="9144000" cy="2592000"/>
          </a:xfrm>
          <a:prstGeom prst="rect">
            <a:avLst/>
          </a:prstGeom>
          <a:gradFill flip="none" rotWithShape="1">
            <a:gsLst>
              <a:gs pos="11000">
                <a:schemeClr val="bg1">
                  <a:alpha val="78000"/>
                </a:schemeClr>
              </a:gs>
              <a:gs pos="100000">
                <a:srgbClr val="2EAEDA">
                  <a:alpha val="7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" noProof="1">
              <a:noFill/>
              <a:latin typeface="UniCredit" panose="02000506040000020004" pitchFamily="2" charset="0"/>
              <a:cs typeface="Arial" panose="020B0604020202020204" pitchFamily="34" charset="0"/>
            </a:endParaRPr>
          </a:p>
        </p:txBody>
      </p:sp>
      <p:sp>
        <p:nvSpPr>
          <p:cNvPr id="4" name="LegalEntity"/>
          <p:cNvSpPr>
            <a:spLocks noGrp="1"/>
          </p:cNvSpPr>
          <p:nvPr>
            <p:ph type="body" sz="quarter" idx="13" hasCustomPrompt="1"/>
          </p:nvPr>
        </p:nvSpPr>
        <p:spPr>
          <a:xfrm>
            <a:off x="5842800" y="4546800"/>
            <a:ext cx="2880000" cy="2088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>
              <a:buFontTx/>
              <a:buNone/>
              <a:defRPr sz="1200"/>
            </a:lvl1pPr>
            <a:lvl2pPr marL="475200" indent="0" algn="r">
              <a:buFontTx/>
              <a:buNone/>
              <a:defRPr sz="1200"/>
            </a:lvl2pPr>
            <a:lvl3pPr algn="r">
              <a:buFontTx/>
              <a:buNone/>
              <a:defRPr sz="1200"/>
            </a:lvl3pPr>
            <a:lvl4pPr marL="1425600" indent="0" algn="r">
              <a:buFontTx/>
              <a:buNone/>
              <a:defRPr sz="1200"/>
            </a:lvl4pPr>
            <a:lvl5pPr marL="2001600" indent="0" algn="r">
              <a:buFontTx/>
              <a:buNone/>
              <a:defRPr sz="1200"/>
            </a:lvl5pPr>
          </a:lstStyle>
          <a:p>
            <a:pPr lvl="0"/>
            <a:r>
              <a:rPr lang="en-GB" noProof="0" dirty="0"/>
              <a:t>[Insert legal entity - classification level]</a:t>
            </a:r>
          </a:p>
        </p:txBody>
      </p:sp>
      <p:sp>
        <p:nvSpPr>
          <p:cNvPr id="7" name="CityDate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4942800"/>
            <a:ext cx="5040000" cy="208800"/>
          </a:xfrm>
        </p:spPr>
        <p:txBody>
          <a:bodyPr anchor="b">
            <a:normAutofit/>
          </a:bodyPr>
          <a:lstStyle>
            <a:lvl1pPr marL="0" indent="0" fontAlgn="auto">
              <a:spcBef>
                <a:spcPts val="0"/>
              </a:spcBef>
              <a:spcAft>
                <a:spcPts val="0"/>
              </a:spcAft>
              <a:buNone/>
              <a:defRPr sz="1000" b="1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noProof="0" dirty="0"/>
              <a:t>Insert city and date</a:t>
            </a:r>
          </a:p>
        </p:txBody>
      </p:sp>
      <p:sp>
        <p:nvSpPr>
          <p:cNvPr id="3" name="NameFunction"/>
          <p:cNvSpPr>
            <a:spLocks noGrp="1"/>
          </p:cNvSpPr>
          <p:nvPr>
            <p:ph type="body" sz="quarter" idx="17" hasCustomPrompt="1"/>
          </p:nvPr>
        </p:nvSpPr>
        <p:spPr>
          <a:xfrm>
            <a:off x="539750" y="4546800"/>
            <a:ext cx="5040000" cy="2088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="1">
                <a:latin typeface="+mn-lt"/>
              </a:defRPr>
            </a:lvl1pPr>
            <a:lvl2pPr marL="457188" indent="0">
              <a:buNone/>
              <a:defRPr sz="1200" b="1">
                <a:latin typeface="UniCredit" panose="02000506040000020004" pitchFamily="2" charset="0"/>
              </a:defRPr>
            </a:lvl2pPr>
            <a:lvl3pPr marL="914377" indent="0">
              <a:buNone/>
              <a:defRPr sz="1200" b="1">
                <a:latin typeface="UniCredit" panose="02000506040000020004" pitchFamily="2" charset="0"/>
              </a:defRPr>
            </a:lvl3pPr>
            <a:lvl4pPr marL="1371566" indent="0">
              <a:buNone/>
              <a:defRPr sz="1200" b="1">
                <a:latin typeface="UniCredit" panose="02000506040000020004" pitchFamily="2" charset="0"/>
              </a:defRPr>
            </a:lvl4pPr>
            <a:lvl5pPr marL="1828755" indent="0">
              <a:buNone/>
              <a:defRPr sz="1200" b="1">
                <a:latin typeface="UniCredit" panose="02000506040000020004" pitchFamily="2" charset="0"/>
              </a:defRPr>
            </a:lvl5pPr>
          </a:lstStyle>
          <a:p>
            <a:pPr>
              <a:defRPr/>
            </a:pPr>
            <a:r>
              <a:rPr lang="en-GB" noProof="0" dirty="0"/>
              <a:t>Insert name and function</a:t>
            </a:r>
          </a:p>
        </p:txBody>
      </p:sp>
      <p:sp>
        <p:nvSpPr>
          <p:cNvPr id="24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539749" y="3279600"/>
            <a:ext cx="8179200" cy="828000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GB" noProof="0" dirty="0"/>
              <a:t>Insert subtitle</a:t>
            </a:r>
          </a:p>
        </p:txBody>
      </p:sp>
      <p:sp>
        <p:nvSpPr>
          <p:cNvPr id="21" name="Title"/>
          <p:cNvSpPr>
            <a:spLocks noGrp="1"/>
          </p:cNvSpPr>
          <p:nvPr>
            <p:ph type="title" hasCustomPrompt="1"/>
          </p:nvPr>
        </p:nvSpPr>
        <p:spPr>
          <a:xfrm>
            <a:off x="540000" y="892800"/>
            <a:ext cx="5760000" cy="222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en-GB" sz="3400" noProof="0" dirty="0">
                <a:latin typeface="+mj-lt"/>
                <a:cs typeface="+mj-cs"/>
              </a:defRPr>
            </a:lvl1pPr>
          </a:lstStyle>
          <a:p>
            <a:pPr lvl="0" defTabSz="966788"/>
            <a:r>
              <a:rPr lang="en-GB" noProof="0" dirty="0"/>
              <a:t>Insert title</a:t>
            </a:r>
          </a:p>
        </p:txBody>
      </p:sp>
      <p:sp>
        <p:nvSpPr>
          <p:cNvPr id="6" name="CompositeLogo"/>
          <p:cNvSpPr>
            <a:spLocks noGrp="1" noChangeAspect="1"/>
          </p:cNvSpPr>
          <p:nvPr>
            <p:ph type="body" sz="quarter" idx="16"/>
          </p:nvPr>
        </p:nvSpPr>
        <p:spPr bwMode="gray">
          <a:xfrm>
            <a:off x="6487200" y="432000"/>
            <a:ext cx="2235600" cy="1164827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noFill/>
                <a:latin typeface="UniCredit" panose="02000506040000020004" pitchFamily="2" charset="0"/>
              </a:defRPr>
            </a:lvl1pPr>
          </a:lstStyle>
          <a:p>
            <a:pPr lvl="0"/>
            <a:r>
              <a:rPr lang="en-US" noProof="1"/>
              <a:t>Click to edit Master text styles</a:t>
            </a:r>
          </a:p>
        </p:txBody>
      </p:sp>
      <p:pic>
        <p:nvPicPr>
          <p:cNvPr id="2" name="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5500" y="54330600"/>
            <a:ext cx="7918720" cy="143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72701"/>
      </p:ext>
    </p:extLst>
  </p:cSld>
  <p:clrMapOvr>
    <a:masterClrMapping/>
  </p:clrMapOvr>
  <p:hf sldNum="0"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- Picture -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lueGradient"/>
          <p:cNvSpPr/>
          <p:nvPr userDrawn="1"/>
        </p:nvSpPr>
        <p:spPr bwMode="gray">
          <a:xfrm>
            <a:off x="0" y="4280400"/>
            <a:ext cx="9144000" cy="2592000"/>
          </a:xfrm>
          <a:prstGeom prst="rect">
            <a:avLst/>
          </a:prstGeom>
          <a:gradFill flip="none" rotWithShape="1">
            <a:gsLst>
              <a:gs pos="11000">
                <a:schemeClr val="bg1">
                  <a:alpha val="78000"/>
                </a:schemeClr>
              </a:gs>
              <a:gs pos="100000">
                <a:srgbClr val="2EAEDA">
                  <a:alpha val="7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" noProof="1">
              <a:noFill/>
              <a:latin typeface="UniCredit" panose="02000506040000020004" pitchFamily="2" charset="0"/>
            </a:endParaRPr>
          </a:p>
        </p:txBody>
      </p:sp>
      <p:sp>
        <p:nvSpPr>
          <p:cNvPr id="8" name="TitlePicture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280400"/>
          </a:xfrm>
          <a:prstGeom prst="rect">
            <a:avLst/>
          </a:prstGeom>
        </p:spPr>
        <p:txBody>
          <a:bodyPr lIns="0" tIns="0" rIns="0" bIns="0" anchor="ctr" anchorCtr="1">
            <a:normAutofit/>
          </a:bodyPr>
          <a:lstStyle>
            <a:lvl1pPr marL="0" indent="0">
              <a:buNone/>
              <a:defRPr sz="100">
                <a:noFill/>
                <a:latin typeface="UniCredit" panose="02000506040000020004" pitchFamily="2" charset="0"/>
              </a:defRPr>
            </a:lvl1pPr>
          </a:lstStyle>
          <a:p>
            <a:r>
              <a:rPr lang="en-GB" noProof="1"/>
              <a:t>Insert picture</a:t>
            </a:r>
          </a:p>
        </p:txBody>
      </p:sp>
      <p:sp>
        <p:nvSpPr>
          <p:cNvPr id="13" name="LegalEntity"/>
          <p:cNvSpPr>
            <a:spLocks noGrp="1"/>
          </p:cNvSpPr>
          <p:nvPr>
            <p:ph type="body" sz="quarter" idx="14" hasCustomPrompt="1"/>
          </p:nvPr>
        </p:nvSpPr>
        <p:spPr>
          <a:xfrm>
            <a:off x="5842800" y="4546800"/>
            <a:ext cx="2880000" cy="2088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r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Tx/>
              <a:buNone/>
              <a:tabLst/>
              <a:defRPr sz="1200">
                <a:latin typeface="+mn-lt"/>
              </a:defRPr>
            </a:lvl1pPr>
            <a:lvl2pPr marL="475200" indent="0" algn="r">
              <a:buFontTx/>
              <a:buNone/>
              <a:defRPr sz="1200"/>
            </a:lvl2pPr>
            <a:lvl3pPr algn="r">
              <a:buFontTx/>
              <a:buNone/>
              <a:defRPr sz="1200"/>
            </a:lvl3pPr>
            <a:lvl4pPr marL="1425600" indent="0" algn="r">
              <a:buFontTx/>
              <a:buNone/>
              <a:defRPr sz="1200"/>
            </a:lvl4pPr>
            <a:lvl5pPr marL="2001600" indent="0" algn="r">
              <a:buFontTx/>
              <a:buNone/>
              <a:defRPr sz="1200"/>
            </a:lvl5pPr>
          </a:lstStyle>
          <a:p>
            <a:pPr marL="0" marR="0" lvl="0" indent="0" algn="r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Tx/>
              <a:buNone/>
              <a:tabLst/>
              <a:defRPr/>
            </a:pPr>
            <a:r>
              <a:rPr lang="en-GB" noProof="0" dirty="0"/>
              <a:t>[Insert legal entity - classification level]</a:t>
            </a:r>
          </a:p>
        </p:txBody>
      </p:sp>
      <p:sp>
        <p:nvSpPr>
          <p:cNvPr id="10" name="CityDate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4942800"/>
            <a:ext cx="5040000" cy="208800"/>
          </a:xfrm>
        </p:spPr>
        <p:txBody>
          <a:bodyPr anchor="b">
            <a:normAutofit/>
          </a:bodyPr>
          <a:lstStyle>
            <a:lvl1pPr marL="0" indent="0" fontAlgn="auto">
              <a:spcBef>
                <a:spcPts val="0"/>
              </a:spcBef>
              <a:spcAft>
                <a:spcPts val="0"/>
              </a:spcAft>
              <a:buNone/>
              <a:defRPr sz="1000" b="1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noProof="0" dirty="0"/>
              <a:t>Insert city and date</a:t>
            </a:r>
          </a:p>
        </p:txBody>
      </p:sp>
      <p:sp>
        <p:nvSpPr>
          <p:cNvPr id="11" name="NameFunction"/>
          <p:cNvSpPr>
            <a:spLocks noGrp="1"/>
          </p:cNvSpPr>
          <p:nvPr>
            <p:ph type="body" sz="quarter" idx="17" hasCustomPrompt="1"/>
          </p:nvPr>
        </p:nvSpPr>
        <p:spPr>
          <a:xfrm>
            <a:off x="539750" y="4546800"/>
            <a:ext cx="5040000" cy="2088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="1">
                <a:latin typeface="+mn-lt"/>
              </a:defRPr>
            </a:lvl1pPr>
            <a:lvl2pPr marL="457188" indent="0">
              <a:buNone/>
              <a:defRPr sz="1200" b="1">
                <a:latin typeface="UniCredit" panose="02000506040000020004" pitchFamily="2" charset="0"/>
              </a:defRPr>
            </a:lvl2pPr>
            <a:lvl3pPr marL="914377" indent="0">
              <a:buNone/>
              <a:defRPr sz="1200" b="1">
                <a:latin typeface="UniCredit" panose="02000506040000020004" pitchFamily="2" charset="0"/>
              </a:defRPr>
            </a:lvl3pPr>
            <a:lvl4pPr marL="1371566" indent="0">
              <a:buNone/>
              <a:defRPr sz="1200" b="1">
                <a:latin typeface="UniCredit" panose="02000506040000020004" pitchFamily="2" charset="0"/>
              </a:defRPr>
            </a:lvl4pPr>
            <a:lvl5pPr marL="1828755" indent="0">
              <a:buNone/>
              <a:defRPr sz="1200" b="1">
                <a:latin typeface="UniCredit" panose="02000506040000020004" pitchFamily="2" charset="0"/>
              </a:defRPr>
            </a:lvl5pPr>
          </a:lstStyle>
          <a:p>
            <a:pPr>
              <a:defRPr/>
            </a:pPr>
            <a:r>
              <a:rPr lang="en-GB" noProof="0" dirty="0"/>
              <a:t>Insert name and function</a:t>
            </a:r>
          </a:p>
        </p:txBody>
      </p:sp>
      <p:sp>
        <p:nvSpPr>
          <p:cNvPr id="12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539749" y="3279600"/>
            <a:ext cx="8179200" cy="828000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GB" noProof="0" dirty="0"/>
              <a:t>Insert subtitle</a:t>
            </a:r>
          </a:p>
        </p:txBody>
      </p:sp>
      <p:sp>
        <p:nvSpPr>
          <p:cNvPr id="9" name="Title"/>
          <p:cNvSpPr>
            <a:spLocks noGrp="1"/>
          </p:cNvSpPr>
          <p:nvPr>
            <p:ph type="title" hasCustomPrompt="1"/>
          </p:nvPr>
        </p:nvSpPr>
        <p:spPr>
          <a:xfrm>
            <a:off x="540000" y="892800"/>
            <a:ext cx="6663600" cy="1062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ts val="3200"/>
              </a:lnSpc>
              <a:defRPr sz="3400" b="1"/>
            </a:lvl1pPr>
          </a:lstStyle>
          <a:p>
            <a:r>
              <a:rPr lang="en-GB" noProof="0" dirty="0"/>
              <a:t>Insert title</a:t>
            </a:r>
          </a:p>
        </p:txBody>
      </p:sp>
      <p:sp>
        <p:nvSpPr>
          <p:cNvPr id="3" name="CompositeLogo"/>
          <p:cNvSpPr>
            <a:spLocks noGrp="1"/>
          </p:cNvSpPr>
          <p:nvPr>
            <p:ph type="body" sz="quarter" idx="16"/>
          </p:nvPr>
        </p:nvSpPr>
        <p:spPr bwMode="gray">
          <a:xfrm>
            <a:off x="7754400" y="432000"/>
            <a:ext cx="972000" cy="10728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noFill/>
                <a:latin typeface="UniCredit" panose="02000506040000020004" pitchFamily="2" charset="0"/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en-US" noProof="1"/>
              <a:t>Click to edit Master text styles</a:t>
            </a:r>
          </a:p>
        </p:txBody>
      </p:sp>
      <p:pic>
        <p:nvPicPr>
          <p:cNvPr id="2" name="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5500" y="54330600"/>
            <a:ext cx="7918720" cy="143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60882"/>
      </p:ext>
    </p:extLst>
  </p:cSld>
  <p:clrMapOvr>
    <a:masterClrMapping/>
  </p:clrMapOvr>
  <p:hf sldNum="0"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- Picture - One Bank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lueGradient"/>
          <p:cNvSpPr/>
          <p:nvPr userDrawn="1"/>
        </p:nvSpPr>
        <p:spPr bwMode="gray">
          <a:xfrm>
            <a:off x="0" y="4280400"/>
            <a:ext cx="9144000" cy="2592000"/>
          </a:xfrm>
          <a:prstGeom prst="rect">
            <a:avLst/>
          </a:prstGeom>
          <a:gradFill flip="none" rotWithShape="1">
            <a:gsLst>
              <a:gs pos="11000">
                <a:schemeClr val="bg1">
                  <a:alpha val="78000"/>
                </a:schemeClr>
              </a:gs>
              <a:gs pos="100000">
                <a:srgbClr val="2EAEDA">
                  <a:alpha val="7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" noProof="1">
              <a:noFill/>
              <a:latin typeface="UniCredit" panose="02000506040000020004" pitchFamily="2" charset="0"/>
            </a:endParaRPr>
          </a:p>
        </p:txBody>
      </p:sp>
      <p:sp>
        <p:nvSpPr>
          <p:cNvPr id="8" name="TitlePicture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280400"/>
          </a:xfrm>
          <a:prstGeom prst="rect">
            <a:avLst/>
          </a:prstGeom>
        </p:spPr>
        <p:txBody>
          <a:bodyPr lIns="0" tIns="0" rIns="0" bIns="0" anchor="ctr" anchorCtr="1">
            <a:normAutofit/>
          </a:bodyPr>
          <a:lstStyle>
            <a:lvl1pPr marL="0" indent="0">
              <a:buNone/>
              <a:defRPr sz="100">
                <a:noFill/>
                <a:latin typeface="UniCredit" panose="02000506040000020004" pitchFamily="2" charset="0"/>
              </a:defRPr>
            </a:lvl1pPr>
          </a:lstStyle>
          <a:p>
            <a:r>
              <a:rPr lang="en-GB" noProof="1"/>
              <a:t>Insert picture</a:t>
            </a:r>
          </a:p>
        </p:txBody>
      </p:sp>
      <p:sp>
        <p:nvSpPr>
          <p:cNvPr id="13" name="LegalEntity"/>
          <p:cNvSpPr>
            <a:spLocks noGrp="1"/>
          </p:cNvSpPr>
          <p:nvPr>
            <p:ph type="body" sz="quarter" idx="14" hasCustomPrompt="1"/>
          </p:nvPr>
        </p:nvSpPr>
        <p:spPr>
          <a:xfrm>
            <a:off x="5842800" y="4546800"/>
            <a:ext cx="2880000" cy="2088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r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Tx/>
              <a:buNone/>
              <a:tabLst/>
              <a:defRPr sz="1200">
                <a:latin typeface="+mn-lt"/>
              </a:defRPr>
            </a:lvl1pPr>
            <a:lvl2pPr marL="475200" indent="0" algn="r">
              <a:buFontTx/>
              <a:buNone/>
              <a:defRPr sz="1200"/>
            </a:lvl2pPr>
            <a:lvl3pPr algn="r">
              <a:buFontTx/>
              <a:buNone/>
              <a:defRPr sz="1200"/>
            </a:lvl3pPr>
            <a:lvl4pPr marL="1425600" indent="0" algn="r">
              <a:buFontTx/>
              <a:buNone/>
              <a:defRPr sz="1200"/>
            </a:lvl4pPr>
            <a:lvl5pPr marL="2001600" indent="0" algn="r">
              <a:buFontTx/>
              <a:buNone/>
              <a:defRPr sz="1200"/>
            </a:lvl5pPr>
          </a:lstStyle>
          <a:p>
            <a:pPr marL="0" marR="0" lvl="0" indent="0" algn="r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Tx/>
              <a:buNone/>
              <a:tabLst/>
              <a:defRPr/>
            </a:pPr>
            <a:r>
              <a:rPr lang="en-GB" noProof="0" dirty="0"/>
              <a:t>[Insert legal entity - classification level]</a:t>
            </a:r>
          </a:p>
        </p:txBody>
      </p:sp>
      <p:sp>
        <p:nvSpPr>
          <p:cNvPr id="10" name="CityDate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4942800"/>
            <a:ext cx="5040000" cy="208800"/>
          </a:xfrm>
        </p:spPr>
        <p:txBody>
          <a:bodyPr anchor="b">
            <a:normAutofit/>
          </a:bodyPr>
          <a:lstStyle>
            <a:lvl1pPr marL="0" indent="0" fontAlgn="auto">
              <a:spcBef>
                <a:spcPts val="0"/>
              </a:spcBef>
              <a:spcAft>
                <a:spcPts val="0"/>
              </a:spcAft>
              <a:buNone/>
              <a:defRPr sz="1000" b="1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noProof="0" dirty="0"/>
              <a:t>Insert city and date</a:t>
            </a:r>
          </a:p>
        </p:txBody>
      </p:sp>
      <p:sp>
        <p:nvSpPr>
          <p:cNvPr id="11" name="NameFunction"/>
          <p:cNvSpPr>
            <a:spLocks noGrp="1"/>
          </p:cNvSpPr>
          <p:nvPr>
            <p:ph type="body" sz="quarter" idx="17" hasCustomPrompt="1"/>
          </p:nvPr>
        </p:nvSpPr>
        <p:spPr>
          <a:xfrm>
            <a:off x="539750" y="4546800"/>
            <a:ext cx="5040000" cy="2088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="1">
                <a:latin typeface="+mn-lt"/>
              </a:defRPr>
            </a:lvl1pPr>
            <a:lvl2pPr marL="457188" indent="0">
              <a:buNone/>
              <a:defRPr sz="1200" b="1">
                <a:latin typeface="UniCredit" panose="02000506040000020004" pitchFamily="2" charset="0"/>
              </a:defRPr>
            </a:lvl2pPr>
            <a:lvl3pPr marL="914377" indent="0">
              <a:buNone/>
              <a:defRPr sz="1200" b="1">
                <a:latin typeface="UniCredit" panose="02000506040000020004" pitchFamily="2" charset="0"/>
              </a:defRPr>
            </a:lvl3pPr>
            <a:lvl4pPr marL="1371566" indent="0">
              <a:buNone/>
              <a:defRPr sz="1200" b="1">
                <a:latin typeface="UniCredit" panose="02000506040000020004" pitchFamily="2" charset="0"/>
              </a:defRPr>
            </a:lvl4pPr>
            <a:lvl5pPr marL="1828755" indent="0">
              <a:buNone/>
              <a:defRPr sz="1200" b="1">
                <a:latin typeface="UniCredit" panose="02000506040000020004" pitchFamily="2" charset="0"/>
              </a:defRPr>
            </a:lvl5pPr>
          </a:lstStyle>
          <a:p>
            <a:pPr>
              <a:defRPr/>
            </a:pPr>
            <a:r>
              <a:rPr lang="en-GB" noProof="0" dirty="0"/>
              <a:t>Insert name and function</a:t>
            </a:r>
          </a:p>
        </p:txBody>
      </p:sp>
      <p:sp>
        <p:nvSpPr>
          <p:cNvPr id="12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539749" y="3279600"/>
            <a:ext cx="8179200" cy="828000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GB" noProof="0" dirty="0"/>
              <a:t>Insert subtitle</a:t>
            </a:r>
          </a:p>
        </p:txBody>
      </p:sp>
      <p:sp>
        <p:nvSpPr>
          <p:cNvPr id="9" name="Title"/>
          <p:cNvSpPr>
            <a:spLocks noGrp="1"/>
          </p:cNvSpPr>
          <p:nvPr>
            <p:ph type="title" hasCustomPrompt="1"/>
          </p:nvPr>
        </p:nvSpPr>
        <p:spPr>
          <a:xfrm>
            <a:off x="540000" y="892800"/>
            <a:ext cx="5760000" cy="1062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ts val="3200"/>
              </a:lnSpc>
              <a:defRPr sz="3400" b="1"/>
            </a:lvl1pPr>
          </a:lstStyle>
          <a:p>
            <a:r>
              <a:rPr lang="en-GB" noProof="0" dirty="0"/>
              <a:t>Insert title</a:t>
            </a:r>
          </a:p>
        </p:txBody>
      </p:sp>
      <p:sp>
        <p:nvSpPr>
          <p:cNvPr id="3" name="CompositeLogo"/>
          <p:cNvSpPr>
            <a:spLocks noGrp="1" noChangeAspect="1"/>
          </p:cNvSpPr>
          <p:nvPr>
            <p:ph type="body" sz="quarter" idx="16"/>
          </p:nvPr>
        </p:nvSpPr>
        <p:spPr bwMode="gray">
          <a:xfrm>
            <a:off x="6487200" y="432000"/>
            <a:ext cx="2235600" cy="1164827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noFill/>
                <a:latin typeface="UniCredit" panose="02000506040000020004" pitchFamily="2" charset="0"/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en-US" noProof="1"/>
              <a:t>Click to edit Master text styles</a:t>
            </a:r>
          </a:p>
        </p:txBody>
      </p:sp>
      <p:pic>
        <p:nvPicPr>
          <p:cNvPr id="2" name="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5500" y="54330600"/>
            <a:ext cx="7918720" cy="143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31605"/>
      </p:ext>
    </p:extLst>
  </p:cSld>
  <p:clrMapOvr>
    <a:masterClrMapping/>
  </p:clrMapOvr>
  <p:hf sldNum="0"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line"/>
          <p:cNvSpPr>
            <a:spLocks noChangeShapeType="1"/>
          </p:cNvSpPr>
          <p:nvPr/>
        </p:nvSpPr>
        <p:spPr bwMode="auto">
          <a:xfrm>
            <a:off x="0" y="1026000"/>
            <a:ext cx="9144000" cy="0"/>
          </a:xfrm>
          <a:prstGeom prst="line">
            <a:avLst/>
          </a:prstGeom>
          <a:noFill/>
          <a:ln w="19050">
            <a:solidFill>
              <a:srgbClr val="00AFD0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 sz="100" noProof="1">
              <a:latin typeface="UniCredit" panose="02000506040000020004" pitchFamily="2" charset="0"/>
              <a:cs typeface="Arial" panose="020B0604020202020204" pitchFamily="34" charset="0"/>
            </a:endParaRPr>
          </a:p>
        </p:txBody>
      </p:sp>
      <p:sp>
        <p:nvSpPr>
          <p:cNvPr id="6" name="SlideNumber"/>
          <p:cNvSpPr>
            <a:spLocks noGrp="1"/>
          </p:cNvSpPr>
          <p:nvPr>
            <p:ph type="sldNum" sz="quarter" idx="4"/>
          </p:nvPr>
        </p:nvSpPr>
        <p:spPr>
          <a:xfrm>
            <a:off x="270000" y="6318000"/>
            <a:ext cx="270000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baseline="0" smtClean="0">
                <a:solidFill>
                  <a:srgbClr val="00AFD0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D1043DC-2681-49D5-9D69-158B3FA3398E}" type="slidenum">
              <a:rPr lang="en-GB" noProof="1" dirty="0" smtClean="0"/>
              <a:pPr>
                <a:defRPr/>
              </a:pPr>
              <a:t>‹#›</a:t>
            </a:fld>
            <a:endParaRPr lang="en-GB" noProof="1"/>
          </a:p>
        </p:txBody>
      </p:sp>
      <p:sp>
        <p:nvSpPr>
          <p:cNvPr id="3" name="Text"/>
          <p:cNvSpPr>
            <a:spLocks noGrp="1"/>
          </p:cNvSpPr>
          <p:nvPr>
            <p:ph type="body" idx="1"/>
          </p:nvPr>
        </p:nvSpPr>
        <p:spPr>
          <a:xfrm>
            <a:off x="270000" y="1206000"/>
            <a:ext cx="8690400" cy="468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/>
              <a:t>Insert text</a:t>
            </a:r>
          </a:p>
          <a:p>
            <a:pPr lvl="1"/>
            <a:r>
              <a:rPr lang="en-GB" noProof="0" dirty="0"/>
              <a:t>2° level</a:t>
            </a:r>
          </a:p>
          <a:p>
            <a:pPr lvl="2"/>
            <a:r>
              <a:rPr lang="en-GB" noProof="0" dirty="0"/>
              <a:t>3° level</a:t>
            </a:r>
          </a:p>
          <a:p>
            <a:pPr lvl="3"/>
            <a:r>
              <a:rPr lang="en-GB" noProof="0" dirty="0"/>
              <a:t>4° level</a:t>
            </a:r>
          </a:p>
          <a:p>
            <a:pPr lvl="4"/>
            <a:r>
              <a:rPr lang="en-GB" noProof="0" dirty="0"/>
              <a:t>5°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70000" y="0"/>
            <a:ext cx="8690400" cy="1008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 dirty="0"/>
              <a:t>Insert title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200" y="6300000"/>
            <a:ext cx="414000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149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9" r:id="rId2"/>
    <p:sldLayoutId id="2147483672" r:id="rId3"/>
    <p:sldLayoutId id="2147483673" r:id="rId4"/>
    <p:sldLayoutId id="2147483674" r:id="rId5"/>
    <p:sldLayoutId id="2147483676" r:id="rId6"/>
    <p:sldLayoutId id="2147483680" r:id="rId7"/>
    <p:sldLayoutId id="2147483671" r:id="rId8"/>
    <p:sldLayoutId id="2147483681" r:id="rId9"/>
    <p:sldLayoutId id="2147483682" r:id="rId10"/>
    <p:sldLayoutId id="2147483675" r:id="rId11"/>
    <p:sldLayoutId id="2147483665" r:id="rId12"/>
    <p:sldLayoutId id="2147483666" r:id="rId13"/>
    <p:sldLayoutId id="2147483667" r:id="rId14"/>
  </p:sldLayoutIdLst>
  <p:hf hdr="0" dt="0"/>
  <p:txStyles>
    <p:titleStyle>
      <a:lvl1pPr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875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749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624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498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176396" marR="0" indent="-176396" algn="l" defTabSz="342875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E1061C"/>
        </a:buClr>
        <a:buSzTx/>
        <a:buFont typeface="Arial"/>
        <a:buChar char="•"/>
        <a:tabLst/>
        <a:defRPr sz="16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6384" marR="0" indent="-169196" algn="l" defTabSz="342875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E1061C"/>
        </a:buClr>
        <a:buSzTx/>
        <a:buFont typeface="Arial"/>
        <a:buChar char="•"/>
        <a:tabLst/>
        <a:defRPr sz="16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79973" marR="0" indent="-165596" algn="l" defTabSz="342875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E1061C"/>
        </a:buClr>
        <a:buSzTx/>
        <a:buFont typeface="Arial"/>
        <a:buChar char="•"/>
        <a:tabLst/>
        <a:defRPr sz="16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22762" marR="0" indent="-151196" algn="l" defTabSz="342875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E1061C"/>
        </a:buClr>
        <a:buSzTx/>
        <a:buFont typeface="Arial"/>
        <a:buChar char="•"/>
        <a:tabLst/>
        <a:defRPr sz="16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1972751" marR="0" indent="-143996" algn="l" defTabSz="342875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E1061C"/>
        </a:buClr>
        <a:buSzTx/>
        <a:buFont typeface="Arial"/>
        <a:buChar char="•"/>
        <a:tabLst/>
        <a:defRPr sz="16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1885809" indent="-171438" algn="l" defTabSz="68574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jpeg"/><Relationship Id="rId5" Type="http://schemas.openxmlformats.org/officeDocument/2006/relationships/image" Target="../media/image47.jpe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VRtidt" TargetMode="External"/><Relationship Id="rId2" Type="http://schemas.openxmlformats.org/officeDocument/2006/relationships/hyperlink" Target="https://goo.gl/jBryjq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oo.gl/jSWBA4" TargetMode="External"/><Relationship Id="rId4" Type="http://schemas.openxmlformats.org/officeDocument/2006/relationships/hyperlink" Target="https://goo.gl/9574kJ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Milan, </a:t>
            </a:r>
            <a:r>
              <a:rPr lang="en-GB" dirty="0" smtClean="0"/>
              <a:t>June 14</a:t>
            </a:r>
            <a:r>
              <a:rPr lang="en-GB" baseline="30000" dirty="0" smtClean="0"/>
              <a:t>th</a:t>
            </a:r>
            <a:r>
              <a:rPr lang="en-GB" dirty="0"/>
              <a:t>, 2018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/>
              <a:t>Gabriele Bonomi Boseggia, Fabio Colombo, Luca Mammi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UniCredit Quant Community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Machine </a:t>
            </a:r>
            <a:r>
              <a:rPr lang="en-GB" dirty="0" smtClean="0"/>
              <a:t>Learning: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a hands-on experience</a:t>
            </a:r>
          </a:p>
        </p:txBody>
      </p:sp>
    </p:spTree>
    <p:extLst>
      <p:ext uri="{BB962C8B-B14F-4D97-AF65-F5344CB8AC3E}">
        <p14:creationId xmlns:p14="http://schemas.microsoft.com/office/powerpoint/2010/main" val="17394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142206" y="1984063"/>
            <a:ext cx="2108243" cy="88854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GB" sz="1600" b="1" dirty="0" smtClean="0">
                <a:solidFill>
                  <a:schemeClr val="tx1"/>
                </a:solidFill>
              </a:rPr>
              <a:t>Linear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smtClean="0"/>
              <a:pPr>
                <a:defRPr/>
              </a:pPr>
              <a:t>10</a:t>
            </a:fld>
            <a:endParaRPr lang="en-GB" noProof="1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 smtClean="0"/>
              <a:t>Different activation functions have different properties</a:t>
            </a:r>
          </a:p>
          <a:p>
            <a:r>
              <a:rPr lang="en-GB" dirty="0" smtClean="0"/>
              <a:t>Different activation functions can be used for different layers and for different problems</a:t>
            </a:r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few examples of </a:t>
            </a:r>
            <a:r>
              <a:rPr lang="en-GB" smtClean="0"/>
              <a:t>activation functions</a:t>
            </a:r>
            <a:endParaRPr lang="en-GB"/>
          </a:p>
        </p:txBody>
      </p:sp>
      <p:pic>
        <p:nvPicPr>
          <p:cNvPr id="2052" name="Picture 4" descr="C:\Users\C305392\Desktop\mlTeachings\fig\act_fun_binary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776" y="3745842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ed Rectangle 18"/>
          <p:cNvSpPr/>
          <p:nvPr/>
        </p:nvSpPr>
        <p:spPr>
          <a:xfrm>
            <a:off x="2392655" y="1984062"/>
            <a:ext cx="2108243" cy="88854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GB" sz="1600" b="1" dirty="0" smtClean="0">
                <a:solidFill>
                  <a:schemeClr val="tx1"/>
                </a:solidFill>
                <a:latin typeface="+mj-lt"/>
              </a:rPr>
              <a:t>Binary Step</a:t>
            </a: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10" y="3745842"/>
            <a:ext cx="1798637" cy="180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ounded Rectangle 20"/>
              <p:cNvSpPr/>
              <p:nvPr/>
            </p:nvSpPr>
            <p:spPr>
              <a:xfrm>
                <a:off x="142206" y="2872610"/>
                <a:ext cx="2108243" cy="66620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i="1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it-IT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it-IT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it-IT" sz="16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it-IT" sz="1600" i="1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GB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Rounded 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06" y="2872610"/>
                <a:ext cx="2108243" cy="666208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4" name="Picture 6" descr="C:\Users\C305392\Desktop\mlTeachings\fig\act_fun_relu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226" y="3745842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ounded Rectangle 21"/>
          <p:cNvSpPr/>
          <p:nvPr/>
        </p:nvSpPr>
        <p:spPr>
          <a:xfrm>
            <a:off x="4643104" y="1949546"/>
            <a:ext cx="2108243" cy="9230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Rectified Linear Unit 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ReLU</a:t>
            </a:r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)</a:t>
            </a:r>
          </a:p>
        </p:txBody>
      </p:sp>
      <p:pic>
        <p:nvPicPr>
          <p:cNvPr id="2055" name="Picture 7" descr="C:\Users\C305392\Desktop\mlTeachings\fig\act_fun_sigmoid.jpe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675" y="3745842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ounded Rectangle 22"/>
          <p:cNvSpPr/>
          <p:nvPr/>
        </p:nvSpPr>
        <p:spPr>
          <a:xfrm>
            <a:off x="6893553" y="1949546"/>
            <a:ext cx="2108243" cy="9230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Sigmoid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ounded Rectangle 28"/>
              <p:cNvSpPr/>
              <p:nvPr/>
            </p:nvSpPr>
            <p:spPr>
              <a:xfrm>
                <a:off x="2392655" y="2872611"/>
                <a:ext cx="2108243" cy="66620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chemeClr val="tx1"/>
                        </a:solidFill>
                        <a:latin typeface="+mj-lt"/>
                      </a:rPr>
                      <m:t>𝑓</m:t>
                    </m:r>
                    <m:d>
                      <m:dPr>
                        <m:ctrlPr>
                          <a:rPr lang="it-IT" sz="1600" b="0" i="1" smtClean="0">
                            <a:solidFill>
                              <a:schemeClr val="tx1"/>
                            </a:solidFill>
                            <a:latin typeface="+mj-lt"/>
                          </a:rPr>
                        </m:ctrlPr>
                      </m:dPr>
                      <m:e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+mj-lt"/>
                          </a:rPr>
                          <m:t>𝑥</m:t>
                        </m:r>
                      </m:e>
                    </m:d>
                    <m:r>
                      <a:rPr lang="it-IT" sz="1600" b="0" i="1" smtClean="0">
                        <a:solidFill>
                          <a:schemeClr val="tx1"/>
                        </a:solidFill>
                        <a:latin typeface="+mj-lt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it-IT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it-IT" sz="1600">
                                  <a:solidFill>
                                    <a:schemeClr val="tx1"/>
                                  </a:solidFill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it-IT" sz="1600">
                                  <a:solidFill>
                                    <a:schemeClr val="tx1"/>
                                  </a:solidFill>
                                </a:rPr>
                                <m:t>f</m:t>
                              </m:r>
                              <m:r>
                                <a:rPr lang="it-IT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</m:t>
                              </m:r>
                              <m:r>
                                <a:rPr lang="it-IT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it-IT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&lt;0</m:t>
                              </m:r>
                            </m:e>
                          </m:mr>
                          <m:mr>
                            <m:e>
                              <m:r>
                                <a:rPr lang="it-IT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it-IT" sz="1600">
                                  <a:solidFill>
                                    <a:schemeClr val="tx1"/>
                                  </a:solidFill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it-IT" sz="1600">
                                  <a:solidFill>
                                    <a:schemeClr val="tx1"/>
                                  </a:solidFill>
                                </a:rPr>
                                <m:t>f</m:t>
                              </m:r>
                              <m:r>
                                <a:rPr lang="it-IT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</m:t>
                              </m:r>
                              <m:r>
                                <a:rPr lang="it-IT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it-IT" sz="1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≥0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600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endParaRPr lang="en-GB" sz="16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29" name="Rounded 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655" y="2872611"/>
                <a:ext cx="2108243" cy="666207"/>
              </a:xfrm>
              <a:prstGeom prst="roundRect">
                <a:avLst/>
              </a:prstGeom>
              <a:blipFill rotWithShape="1">
                <a:blip r:embed="rId7"/>
                <a:stretch>
                  <a:fillRect t="-95455" b="-1490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ounded Rectangle 30"/>
              <p:cNvSpPr/>
              <p:nvPr/>
            </p:nvSpPr>
            <p:spPr>
              <a:xfrm>
                <a:off x="4643104" y="2872609"/>
                <a:ext cx="2108243" cy="66620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chemeClr val="tx1"/>
                          </a:solidFill>
                          <a:latin typeface="+mj-lt"/>
                        </a:rPr>
                        <m:t>𝑓</m:t>
                      </m:r>
                      <m:d>
                        <m:dPr>
                          <m:ctrlPr>
                            <a:rPr lang="it-IT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it-IT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it-IT" sz="16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it-IT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brk m:alnAt="7"/>
                                  </m:rPr>
                                  <a:rPr lang="it-IT" sz="1600">
                                    <a:solidFill>
                                      <a:schemeClr val="tx1"/>
                                    </a:solidFill>
                                  </a:rPr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lang="it-IT" sz="1600">
                                    <a:solidFill>
                                      <a:schemeClr val="tx1"/>
                                    </a:solidFill>
                                  </a:rPr>
                                  <m:t>f</m:t>
                                </m:r>
                                <m:r>
                                  <a:rPr lang="it-IT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  </m:t>
                                </m:r>
                                <m:r>
                                  <a:rPr lang="it-IT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it-IT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&lt;0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brk m:alnAt="7"/>
                                  </m:rPr>
                                  <a:rPr lang="it-IT" sz="1600">
                                    <a:solidFill>
                                      <a:schemeClr val="tx1"/>
                                    </a:solidFill>
                                  </a:rPr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lang="it-IT" sz="1600">
                                    <a:solidFill>
                                      <a:schemeClr val="tx1"/>
                                    </a:solidFill>
                                  </a:rPr>
                                  <m:t>f</m:t>
                                </m:r>
                                <m:r>
                                  <a:rPr lang="it-IT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  </m:t>
                                </m:r>
                                <m:r>
                                  <a:rPr lang="it-IT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it-IT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≥0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104" y="2872609"/>
                <a:ext cx="2108243" cy="666209"/>
              </a:xfrm>
              <a:prstGeom prst="round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ounded Rectangle 31"/>
              <p:cNvSpPr/>
              <p:nvPr/>
            </p:nvSpPr>
            <p:spPr>
              <a:xfrm>
                <a:off x="6893553" y="2872609"/>
                <a:ext cx="2108243" cy="66620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chemeClr val="tx1"/>
                          </a:solidFill>
                          <a:latin typeface="+mj-lt"/>
                        </a:rPr>
                        <m:t>𝑓</m:t>
                      </m:r>
                      <m:d>
                        <m:dPr>
                          <m:ctrlPr>
                            <a:rPr lang="it-IT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it-IT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it-IT" sz="16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it-IT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it-IT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it-IT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it-IT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it-IT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t-IT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it-IT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553" y="2872609"/>
                <a:ext cx="2108243" cy="666209"/>
              </a:xfrm>
              <a:prstGeom prst="round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667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9" grpId="0" animBg="1"/>
      <p:bldP spid="21" grpId="0" animBg="1"/>
      <p:bldP spid="22" grpId="0" animBg="1"/>
      <p:bldP spid="23" grpId="0" animBg="1"/>
      <p:bldP spid="29" grpId="0" animBg="1"/>
      <p:bldP spid="31" grpId="0" animBg="1"/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smtClean="0"/>
              <a:pPr>
                <a:defRPr/>
              </a:pPr>
              <a:t>11</a:t>
            </a:fld>
            <a:endParaRPr lang="en-GB" noProof="1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 smtClean="0"/>
              <a:t>Let's </a:t>
            </a:r>
            <a:r>
              <a:rPr lang="en-GB" dirty="0" smtClean="0"/>
              <a:t>try </a:t>
            </a:r>
            <a:r>
              <a:rPr lang="en-GB" dirty="0" smtClean="0"/>
              <a:t>to bui</a:t>
            </a:r>
            <a:r>
              <a:rPr lang="en-GB" dirty="0" smtClean="0"/>
              <a:t>ld some </a:t>
            </a:r>
            <a:r>
              <a:rPr lang="en-GB" b="1" dirty="0" smtClean="0"/>
              <a:t>Neural Networks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r>
              <a:rPr lang="en-GB" b="1" dirty="0"/>
              <a:t>Convolutional Neural </a:t>
            </a:r>
            <a:r>
              <a:rPr lang="en-GB" b="1" dirty="0" smtClean="0"/>
              <a:t>Networks </a:t>
            </a:r>
            <a:r>
              <a:rPr lang="en-GB" dirty="0" smtClean="0"/>
              <a:t>can be used for image recognition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r>
              <a:rPr lang="en-GB" b="1" dirty="0" smtClean="0"/>
              <a:t>Recurring Neural Networks </a:t>
            </a:r>
            <a:r>
              <a:rPr lang="en-GB" dirty="0" smtClean="0"/>
              <a:t>can be used for text recognition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The process of fighting overfitting is called </a:t>
            </a:r>
            <a:r>
              <a:rPr lang="en-GB" b="1" dirty="0" smtClean="0"/>
              <a:t>regularization</a:t>
            </a:r>
            <a:endParaRPr lang="en-GB" b="1" dirty="0" smtClean="0"/>
          </a:p>
          <a:p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 to get our hands dirty</a:t>
            </a:r>
            <a:endParaRPr lang="en-GB" dirty="0"/>
          </a:p>
        </p:txBody>
      </p:sp>
      <p:grpSp>
        <p:nvGrpSpPr>
          <p:cNvPr id="11" name="Group 10"/>
          <p:cNvGrpSpPr/>
          <p:nvPr/>
        </p:nvGrpSpPr>
        <p:grpSpPr>
          <a:xfrm>
            <a:off x="5526074" y="2734507"/>
            <a:ext cx="3274030" cy="821701"/>
            <a:chOff x="4934310" y="2850293"/>
            <a:chExt cx="4276371" cy="821701"/>
          </a:xfrm>
        </p:grpSpPr>
        <p:sp>
          <p:nvSpPr>
            <p:cNvPr id="12" name="Rounded Rectangle 11"/>
            <p:cNvSpPr/>
            <p:nvPr/>
          </p:nvSpPr>
          <p:spPr>
            <a:xfrm>
              <a:off x="4934310" y="2850293"/>
              <a:ext cx="4095640" cy="644994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dirty="0" smtClean="0">
                  <a:solidFill>
                    <a:schemeClr val="tx1"/>
                  </a:solidFill>
                </a:rPr>
                <a:t>Hands on the code!</a:t>
              </a:r>
            </a:p>
            <a:p>
              <a:r>
                <a:rPr lang="en-GB" b="1" u="sng" dirty="0" smtClean="0">
                  <a:solidFill>
                    <a:srgbClr val="F37726"/>
                  </a:solidFill>
                </a:rPr>
                <a:t>3_2_CNN.ipynb</a:t>
              </a:r>
              <a:endParaRPr lang="en-GB" b="1" u="sng" dirty="0" smtClean="0">
                <a:solidFill>
                  <a:srgbClr val="F37726"/>
                </a:solidFill>
              </a:endParaRPr>
            </a:p>
          </p:txBody>
        </p:sp>
        <p:pic>
          <p:nvPicPr>
            <p:cNvPr id="13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452" b="32241"/>
            <a:stretch/>
          </p:blipFill>
          <p:spPr bwMode="auto">
            <a:xfrm>
              <a:off x="8411466" y="3253945"/>
              <a:ext cx="799215" cy="4180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5" name="Group 14"/>
          <p:cNvGrpSpPr/>
          <p:nvPr/>
        </p:nvGrpSpPr>
        <p:grpSpPr>
          <a:xfrm>
            <a:off x="5526074" y="1560874"/>
            <a:ext cx="3274030" cy="821701"/>
            <a:chOff x="4934310" y="2850293"/>
            <a:chExt cx="4276371" cy="821701"/>
          </a:xfrm>
        </p:grpSpPr>
        <p:sp>
          <p:nvSpPr>
            <p:cNvPr id="16" name="Rounded Rectangle 15"/>
            <p:cNvSpPr/>
            <p:nvPr/>
          </p:nvSpPr>
          <p:spPr>
            <a:xfrm>
              <a:off x="4934310" y="2850293"/>
              <a:ext cx="4095640" cy="644994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dirty="0" smtClean="0">
                  <a:solidFill>
                    <a:schemeClr val="tx1"/>
                  </a:solidFill>
                </a:rPr>
                <a:t>Hands on the code!</a:t>
              </a:r>
            </a:p>
            <a:p>
              <a:r>
                <a:rPr lang="en-GB" b="1" u="sng" dirty="0" smtClean="0">
                  <a:solidFill>
                    <a:srgbClr val="F37726"/>
                  </a:solidFill>
                </a:rPr>
                <a:t>3_1_NNIntro.ipynb</a:t>
              </a:r>
              <a:endParaRPr lang="en-GB" b="1" u="sng" dirty="0" smtClean="0">
                <a:solidFill>
                  <a:srgbClr val="F37726"/>
                </a:solidFill>
              </a:endParaRPr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452" b="32241"/>
            <a:stretch/>
          </p:blipFill>
          <p:spPr bwMode="auto">
            <a:xfrm>
              <a:off x="8411466" y="3253945"/>
              <a:ext cx="799215" cy="4180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5526074" y="5069052"/>
            <a:ext cx="3274030" cy="821701"/>
            <a:chOff x="4934310" y="2850293"/>
            <a:chExt cx="4276371" cy="821701"/>
          </a:xfrm>
        </p:grpSpPr>
        <p:sp>
          <p:nvSpPr>
            <p:cNvPr id="18" name="Rounded Rectangle 17"/>
            <p:cNvSpPr/>
            <p:nvPr/>
          </p:nvSpPr>
          <p:spPr>
            <a:xfrm>
              <a:off x="4934310" y="2850293"/>
              <a:ext cx="4095640" cy="644994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dirty="0" smtClean="0">
                  <a:solidFill>
                    <a:schemeClr val="tx1"/>
                  </a:solidFill>
                </a:rPr>
                <a:t>Hands on the code!</a:t>
              </a:r>
            </a:p>
            <a:p>
              <a:r>
                <a:rPr lang="en-GB" b="1" u="sng" dirty="0">
                  <a:solidFill>
                    <a:srgbClr val="F37726"/>
                  </a:solidFill>
                </a:rPr>
                <a:t>3_4_Regularization.ipynb</a:t>
              </a:r>
              <a:endParaRPr lang="en-GB" b="1" u="sng" dirty="0" smtClean="0">
                <a:solidFill>
                  <a:srgbClr val="F37726"/>
                </a:solidFill>
              </a:endParaRPr>
            </a:p>
          </p:txBody>
        </p:sp>
        <p:pic>
          <p:nvPicPr>
            <p:cNvPr id="19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452" b="32241"/>
            <a:stretch/>
          </p:blipFill>
          <p:spPr bwMode="auto">
            <a:xfrm>
              <a:off x="8411466" y="3253945"/>
              <a:ext cx="799215" cy="4180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5526074" y="3900202"/>
            <a:ext cx="3274030" cy="821701"/>
            <a:chOff x="4934310" y="2850293"/>
            <a:chExt cx="4276371" cy="821701"/>
          </a:xfrm>
        </p:grpSpPr>
        <p:sp>
          <p:nvSpPr>
            <p:cNvPr id="21" name="Rounded Rectangle 20"/>
            <p:cNvSpPr/>
            <p:nvPr/>
          </p:nvSpPr>
          <p:spPr>
            <a:xfrm>
              <a:off x="4934310" y="2850293"/>
              <a:ext cx="4095640" cy="644994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dirty="0" smtClean="0">
                  <a:solidFill>
                    <a:schemeClr val="tx1"/>
                  </a:solidFill>
                </a:rPr>
                <a:t>Hands on the code!</a:t>
              </a:r>
            </a:p>
            <a:p>
              <a:r>
                <a:rPr lang="en-GB" b="1" u="sng" dirty="0" smtClean="0">
                  <a:solidFill>
                    <a:srgbClr val="F37726"/>
                  </a:solidFill>
                </a:rPr>
                <a:t>3_3_RNN.ipynb</a:t>
              </a:r>
              <a:endParaRPr lang="en-GB" b="1" u="sng" dirty="0" smtClean="0">
                <a:solidFill>
                  <a:srgbClr val="F37726"/>
                </a:solidFill>
              </a:endParaRPr>
            </a:p>
          </p:txBody>
        </p:sp>
        <p:pic>
          <p:nvPicPr>
            <p:cNvPr id="22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452" b="32241"/>
            <a:stretch/>
          </p:blipFill>
          <p:spPr bwMode="auto">
            <a:xfrm>
              <a:off x="8411466" y="3253945"/>
              <a:ext cx="799215" cy="4180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9105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smtClean="0"/>
              <a:pPr>
                <a:defRPr/>
              </a:pPr>
              <a:t>2</a:t>
            </a:fld>
            <a:endParaRPr lang="en-GB" noProof="1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While we start talking, let's get the systems up and running: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you followed the instructions and want to run </a:t>
            </a:r>
            <a:r>
              <a:rPr lang="en-US" dirty="0" err="1" smtClean="0"/>
              <a:t>Jupyter</a:t>
            </a:r>
            <a:r>
              <a:rPr lang="en-US" dirty="0" smtClean="0"/>
              <a:t> Notebooks </a:t>
            </a:r>
            <a:r>
              <a:rPr lang="en-US" b="1" dirty="0" smtClean="0"/>
              <a:t>locally</a:t>
            </a:r>
            <a:r>
              <a:rPr lang="en-US" dirty="0" smtClean="0"/>
              <a:t>, please download the zip file </a:t>
            </a:r>
            <a:r>
              <a:rPr lang="en-US" dirty="0"/>
              <a:t>with today's notebooks at </a:t>
            </a:r>
            <a:r>
              <a:rPr lang="en-US" u="sng" dirty="0" smtClean="0"/>
              <a:t>one of these two links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180975" indent="0">
              <a:buNone/>
            </a:pPr>
            <a:endParaRPr lang="en-US" dirty="0" smtClean="0"/>
          </a:p>
          <a:p>
            <a:pPr marL="180975" indent="0" algn="ctr">
              <a:buNone/>
            </a:pPr>
            <a:r>
              <a:rPr lang="en-US" b="1" dirty="0" smtClean="0"/>
              <a:t>OR</a:t>
            </a:r>
          </a:p>
          <a:p>
            <a:pPr marL="180975" indent="0">
              <a:buNone/>
            </a:pPr>
            <a:endParaRPr lang="en-US" dirty="0" smtClean="0"/>
          </a:p>
          <a:p>
            <a:pPr marL="180975" indent="0">
              <a:buNone/>
            </a:pPr>
            <a:endParaRPr lang="en-US" dirty="0" smtClean="0"/>
          </a:p>
          <a:p>
            <a:r>
              <a:rPr lang="en-US" dirty="0" smtClean="0"/>
              <a:t>If you want to follow the lessons </a:t>
            </a:r>
            <a:r>
              <a:rPr lang="en-US" b="1" dirty="0" smtClean="0"/>
              <a:t>online</a:t>
            </a:r>
            <a:r>
              <a:rPr lang="en-US" dirty="0" smtClean="0"/>
              <a:t> please follow </a:t>
            </a:r>
            <a:r>
              <a:rPr lang="en-US" u="sng" dirty="0" smtClean="0"/>
              <a:t>one of these links</a:t>
            </a:r>
            <a:endParaRPr lang="en-US" u="sng" dirty="0"/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and thanks for being here!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63176"/>
              </p:ext>
            </p:extLst>
          </p:nvPr>
        </p:nvGraphicFramePr>
        <p:xfrm>
          <a:off x="719998" y="2828793"/>
          <a:ext cx="7704002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2001"/>
                <a:gridCol w="38520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hlinkClick r:id="rId2"/>
                        </a:rPr>
                        <a:t>goo.gl/</a:t>
                      </a:r>
                      <a:r>
                        <a:rPr lang="en-US" sz="2800" dirty="0" err="1" smtClean="0">
                          <a:hlinkClick r:id="rId2"/>
                        </a:rPr>
                        <a:t>jBryjq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7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hlinkClick r:id="rId3"/>
                        </a:rPr>
                        <a:t>goo.gl/</a:t>
                      </a:r>
                      <a:r>
                        <a:rPr lang="en-US" sz="2800" dirty="0" err="1" smtClean="0">
                          <a:hlinkClick r:id="rId3"/>
                        </a:rPr>
                        <a:t>VRtidt</a:t>
                      </a:r>
                      <a:endParaRPr lang="en-US" sz="28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374190"/>
              </p:ext>
            </p:extLst>
          </p:nvPr>
        </p:nvGraphicFramePr>
        <p:xfrm>
          <a:off x="719999" y="5172345"/>
          <a:ext cx="7704002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2001"/>
                <a:gridCol w="38520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goo.gl/9574kJ</a:t>
                      </a:r>
                      <a:endParaRPr lang="en-GB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7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goo.gl/jSWBA4</a:t>
                      </a:r>
                      <a:endParaRPr lang="en-GB" sz="2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610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2" b="1497"/>
          <a:stretch/>
        </p:blipFill>
        <p:spPr bwMode="auto">
          <a:xfrm>
            <a:off x="971100" y="1716666"/>
            <a:ext cx="7200900" cy="391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smtClean="0"/>
              <a:pPr>
                <a:defRPr/>
              </a:pPr>
              <a:t>3</a:t>
            </a:fld>
            <a:endParaRPr lang="en-GB" noProof="1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any questions you have today, please join us on sli.do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and thanks for being here!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977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smtClean="0"/>
              <a:pPr>
                <a:defRPr/>
              </a:pPr>
              <a:t>4</a:t>
            </a:fld>
            <a:endParaRPr lang="en-GB" noProof="1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b="1" dirty="0" smtClean="0"/>
              <a:t>Session 1: Introduction </a:t>
            </a:r>
            <a:r>
              <a:rPr lang="en-US" b="1" dirty="0"/>
              <a:t>to Machine </a:t>
            </a:r>
            <a:r>
              <a:rPr lang="en-US" b="1" dirty="0" smtClean="0"/>
              <a:t>Learning</a:t>
            </a:r>
          </a:p>
          <a:p>
            <a:pPr lvl="1">
              <a:buClrTx/>
            </a:pPr>
            <a:r>
              <a:rPr lang="en-US" dirty="0" smtClean="0"/>
              <a:t>an introduction to Machine Learning</a:t>
            </a:r>
          </a:p>
          <a:p>
            <a:pPr lvl="1">
              <a:buClrTx/>
            </a:pPr>
            <a:r>
              <a:rPr lang="en-US" dirty="0" smtClean="0"/>
              <a:t>an introduction to the necessary R tools</a:t>
            </a:r>
          </a:p>
          <a:p>
            <a:pPr lvl="1">
              <a:buClrTx/>
            </a:pPr>
            <a:r>
              <a:rPr lang="en-US" dirty="0" smtClean="0"/>
              <a:t>some Machine Learning </a:t>
            </a:r>
            <a:r>
              <a:rPr lang="en-US" dirty="0"/>
              <a:t>algorithms and </a:t>
            </a:r>
            <a:r>
              <a:rPr lang="en-US" dirty="0" smtClean="0"/>
              <a:t>models</a:t>
            </a:r>
          </a:p>
          <a:p>
            <a:pPr marL="630238" lvl="1" indent="0">
              <a:buClrTx/>
              <a:buNone/>
            </a:pPr>
            <a:r>
              <a:rPr lang="en-US" dirty="0" smtClean="0"/>
              <a:t>…with code – hands on!</a:t>
            </a:r>
          </a:p>
          <a:p>
            <a:pPr lvl="1">
              <a:buClrTx/>
            </a:pPr>
            <a:endParaRPr lang="en-US" dirty="0"/>
          </a:p>
          <a:p>
            <a:r>
              <a:rPr lang="en-US" b="1" dirty="0"/>
              <a:t>Session </a:t>
            </a:r>
            <a:r>
              <a:rPr lang="en-US" b="1" dirty="0" smtClean="0"/>
              <a:t>2: </a:t>
            </a:r>
            <a:r>
              <a:rPr lang="en-US" b="1" dirty="0"/>
              <a:t>Model Selection and Validation</a:t>
            </a:r>
          </a:p>
          <a:p>
            <a:pPr lvl="1">
              <a:buClrTx/>
            </a:pPr>
            <a:r>
              <a:rPr lang="en-US" dirty="0" smtClean="0"/>
              <a:t>more </a:t>
            </a:r>
            <a:r>
              <a:rPr lang="en-US" dirty="0"/>
              <a:t>Machine Learning </a:t>
            </a:r>
            <a:r>
              <a:rPr lang="en-US" dirty="0" smtClean="0"/>
              <a:t>models</a:t>
            </a:r>
          </a:p>
          <a:p>
            <a:pPr lvl="1">
              <a:buClrTx/>
            </a:pPr>
            <a:r>
              <a:rPr lang="en-US" dirty="0" smtClean="0"/>
              <a:t>Model Selection </a:t>
            </a:r>
            <a:r>
              <a:rPr lang="en-US" dirty="0"/>
              <a:t>and </a:t>
            </a:r>
            <a:r>
              <a:rPr lang="en-US" dirty="0" smtClean="0"/>
              <a:t>Validation</a:t>
            </a:r>
          </a:p>
          <a:p>
            <a:pPr lvl="1">
              <a:buClrTx/>
            </a:pPr>
            <a:r>
              <a:rPr lang="en-US" dirty="0" smtClean="0"/>
              <a:t>Model Training Strategies </a:t>
            </a:r>
            <a:r>
              <a:rPr lang="en-US" dirty="0"/>
              <a:t>and </a:t>
            </a:r>
            <a:r>
              <a:rPr lang="en-US" dirty="0" err="1" smtClean="0"/>
              <a:t>Hyperparameter</a:t>
            </a:r>
            <a:r>
              <a:rPr lang="en-US" dirty="0" smtClean="0"/>
              <a:t> Tuning</a:t>
            </a:r>
          </a:p>
          <a:p>
            <a:pPr marL="630238" lvl="1" indent="0">
              <a:buClrTx/>
              <a:buNone/>
            </a:pPr>
            <a:r>
              <a:rPr lang="en-US" dirty="0" smtClean="0"/>
              <a:t>…with </a:t>
            </a:r>
            <a:r>
              <a:rPr lang="en-US" dirty="0"/>
              <a:t>code – hands on</a:t>
            </a:r>
            <a:r>
              <a:rPr lang="en-US" dirty="0" smtClean="0"/>
              <a:t>!</a:t>
            </a:r>
          </a:p>
          <a:p>
            <a:pPr lvl="1">
              <a:buClrTx/>
            </a:pPr>
            <a:endParaRPr lang="en-US" dirty="0"/>
          </a:p>
          <a:p>
            <a:r>
              <a:rPr lang="en-US" b="1" dirty="0"/>
              <a:t>Session 3</a:t>
            </a:r>
            <a:r>
              <a:rPr lang="en-US" b="1" dirty="0" smtClean="0"/>
              <a:t>: Neural Networks</a:t>
            </a:r>
          </a:p>
          <a:p>
            <a:pPr lvl="1">
              <a:buClrTx/>
            </a:pPr>
            <a:r>
              <a:rPr lang="en-US" dirty="0" smtClean="0"/>
              <a:t>an introduction to Neural </a:t>
            </a:r>
            <a:r>
              <a:rPr lang="en-US" dirty="0"/>
              <a:t>Networks (w/ code, hands on</a:t>
            </a:r>
            <a:r>
              <a:rPr lang="en-US" dirty="0" smtClean="0"/>
              <a:t>!)</a:t>
            </a:r>
          </a:p>
          <a:p>
            <a:pPr lvl="1">
              <a:buClrTx/>
            </a:pPr>
            <a:r>
              <a:rPr lang="en-US" dirty="0" smtClean="0"/>
              <a:t>some Deep Learning examples</a:t>
            </a:r>
            <a:endParaRPr lang="en-US" dirty="0"/>
          </a:p>
          <a:p>
            <a:pPr marL="630238" lvl="1" indent="0">
              <a:buClrTx/>
              <a:buNone/>
            </a:pPr>
            <a:r>
              <a:rPr lang="en-US" dirty="0" smtClean="0"/>
              <a:t>…with </a:t>
            </a:r>
            <a:r>
              <a:rPr lang="en-US" dirty="0"/>
              <a:t>code – hands on!</a:t>
            </a:r>
          </a:p>
          <a:p>
            <a:endParaRPr lang="en-US" dirty="0"/>
          </a:p>
          <a:p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GB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5469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2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3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6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7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0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1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4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5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8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9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1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2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4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5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7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8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0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1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3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4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smtClean="0"/>
              <a:pPr>
                <a:defRPr/>
              </a:pPr>
              <a:t>5</a:t>
            </a:fld>
            <a:endParaRPr lang="en-GB" noProof="1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Deep Learning</a:t>
            </a:r>
            <a:endParaRPr lang="en-GB" b="1" dirty="0" smtClean="0"/>
          </a:p>
          <a:p>
            <a:pPr lvl="1"/>
            <a:r>
              <a:rPr lang="en-GB" dirty="0" smtClean="0"/>
              <a:t>is </a:t>
            </a:r>
            <a:r>
              <a:rPr lang="en-US" dirty="0" smtClean="0"/>
              <a:t>a </a:t>
            </a:r>
            <a:r>
              <a:rPr lang="en-US" dirty="0"/>
              <a:t>subfield of </a:t>
            </a:r>
            <a:r>
              <a:rPr lang="en-US" b="1" dirty="0"/>
              <a:t>machine </a:t>
            </a:r>
            <a:r>
              <a:rPr lang="en-US" b="1" dirty="0" smtClean="0"/>
              <a:t>learning</a:t>
            </a:r>
            <a:endParaRPr lang="en-US" b="1" dirty="0"/>
          </a:p>
          <a:p>
            <a:pPr lvl="1"/>
            <a:r>
              <a:rPr lang="en-US" dirty="0" smtClean="0"/>
              <a:t>it consists of </a:t>
            </a:r>
            <a:r>
              <a:rPr lang="en-US" dirty="0"/>
              <a:t>successive </a:t>
            </a:r>
            <a:r>
              <a:rPr lang="en-US" b="1" dirty="0"/>
              <a:t>layers </a:t>
            </a:r>
            <a:r>
              <a:rPr lang="en-US" dirty="0"/>
              <a:t>of </a:t>
            </a:r>
            <a:r>
              <a:rPr lang="en-US" dirty="0" smtClean="0"/>
              <a:t>representations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Such </a:t>
            </a:r>
            <a:r>
              <a:rPr lang="en-US" dirty="0"/>
              <a:t>representations are all </a:t>
            </a:r>
            <a:r>
              <a:rPr lang="en-US" u="sng" dirty="0"/>
              <a:t>automatically learnt</a:t>
            </a:r>
            <a:r>
              <a:rPr lang="en-US" dirty="0"/>
              <a:t> from </a:t>
            </a:r>
            <a:r>
              <a:rPr lang="en-US" dirty="0" smtClean="0"/>
              <a:t>data</a:t>
            </a:r>
          </a:p>
          <a:p>
            <a:endParaRPr lang="en-GB" b="1" dirty="0" smtClean="0"/>
          </a:p>
          <a:p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Deep Learning?</a:t>
            </a:r>
            <a:endParaRPr lang="en-GB" dirty="0"/>
          </a:p>
        </p:txBody>
      </p:sp>
      <p:pic>
        <p:nvPicPr>
          <p:cNvPr id="12" name="Picture 3" descr="C:\Users\C305392\Desktop\mlTeachings\fig\trained_lay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175" y="2490767"/>
            <a:ext cx="456565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94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 descr="C:\Users\C305392\Desktop\mlTeachings\fig\neuron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84" y="2882027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/>
          <p:cNvSpPr/>
          <p:nvPr/>
        </p:nvSpPr>
        <p:spPr>
          <a:xfrm>
            <a:off x="707363" y="2812858"/>
            <a:ext cx="3200400" cy="395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Rectangle 124"/>
          <p:cNvSpPr/>
          <p:nvPr/>
        </p:nvSpPr>
        <p:spPr>
          <a:xfrm>
            <a:off x="707363" y="4825519"/>
            <a:ext cx="3200400" cy="395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/>
          <p:cNvSpPr/>
          <p:nvPr/>
        </p:nvSpPr>
        <p:spPr>
          <a:xfrm>
            <a:off x="707363" y="2812858"/>
            <a:ext cx="3200400" cy="2439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u="sng" dirty="0"/>
              <a:t>Apart from initial and basic inspiration, deep learning models are not models of the </a:t>
            </a:r>
            <a:r>
              <a:rPr lang="en-US" u="sng" dirty="0" smtClean="0"/>
              <a:t>brain</a:t>
            </a:r>
            <a:r>
              <a:rPr lang="it-IT" u="sng" dirty="0"/>
              <a:t>!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smtClean="0"/>
              <a:pPr>
                <a:defRPr/>
              </a:pPr>
              <a:t>6</a:t>
            </a:fld>
            <a:endParaRPr lang="en-GB" noProof="1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These </a:t>
            </a:r>
            <a:r>
              <a:rPr lang="en-US" dirty="0"/>
              <a:t>representations are (almost always) learned via models called </a:t>
            </a:r>
            <a:r>
              <a:rPr lang="en-GB" b="1" dirty="0"/>
              <a:t>Neural </a:t>
            </a:r>
            <a:r>
              <a:rPr lang="en-GB" b="1" dirty="0" smtClean="0"/>
              <a:t>Networks</a:t>
            </a:r>
            <a:endParaRPr lang="en-US" dirty="0" smtClean="0"/>
          </a:p>
          <a:p>
            <a:r>
              <a:rPr lang="en-US" dirty="0" smtClean="0"/>
              <a:t>The main block for a Neural Network was initially inspired by a neuron and is called a </a:t>
            </a:r>
            <a:r>
              <a:rPr lang="en-US" b="1" dirty="0" smtClean="0"/>
              <a:t>perceptron</a:t>
            </a:r>
            <a:endParaRPr lang="en-GB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Neural Networks are the main models for Deep Learning</a:t>
            </a:r>
            <a:endParaRPr lang="en-GB" dirty="0"/>
          </a:p>
        </p:txBody>
      </p:sp>
      <p:sp>
        <p:nvSpPr>
          <p:cNvPr id="36" name="Oval 35"/>
          <p:cNvSpPr/>
          <p:nvPr/>
        </p:nvSpPr>
        <p:spPr>
          <a:xfrm>
            <a:off x="2465181" y="3599035"/>
            <a:ext cx="830596" cy="830596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180000" rIns="0" bIns="0" rtlCol="0" anchor="t" anchorCtr="0"/>
          <a:lstStyle/>
          <a:p>
            <a:pPr algn="ctr"/>
            <a:endParaRPr lang="en-GB" sz="1600" dirty="0"/>
          </a:p>
        </p:txBody>
      </p:sp>
      <p:cxnSp>
        <p:nvCxnSpPr>
          <p:cNvPr id="2060" name="Straight Connector 2059"/>
          <p:cNvCxnSpPr>
            <a:stCxn id="36" idx="0"/>
            <a:endCxn id="36" idx="4"/>
          </p:cNvCxnSpPr>
          <p:nvPr/>
        </p:nvCxnSpPr>
        <p:spPr>
          <a:xfrm>
            <a:off x="2880479" y="3599035"/>
            <a:ext cx="0" cy="830596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67" name="TextBox 2066"/>
              <p:cNvSpPr txBox="1"/>
              <p:nvPr/>
            </p:nvSpPr>
            <p:spPr>
              <a:xfrm>
                <a:off x="2532799" y="3827072"/>
                <a:ext cx="3315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i="1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GB" sz="1600" dirty="0">
                  <a:latin typeface="+mn-lt"/>
                </a:endParaRPr>
              </a:p>
            </p:txBody>
          </p:sp>
        </mc:Choice>
        <mc:Fallback xmlns="">
          <p:sp>
            <p:nvSpPr>
              <p:cNvPr id="2067" name="TextBox 20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799" y="3827072"/>
                <a:ext cx="331566" cy="3385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8" name="TextBox 2067"/>
              <p:cNvSpPr txBox="1"/>
              <p:nvPr/>
            </p:nvSpPr>
            <p:spPr>
              <a:xfrm>
                <a:off x="2784368" y="3827072"/>
                <a:ext cx="620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it-IT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it-IT" sz="1600" i="1">
                              <a:latin typeface="Cambria Math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GB" sz="1600" dirty="0">
                  <a:latin typeface="+mn-lt"/>
                </a:endParaRPr>
              </a:p>
            </p:txBody>
          </p:sp>
        </mc:Choice>
        <mc:Fallback xmlns="">
          <p:sp>
            <p:nvSpPr>
              <p:cNvPr id="2068" name="TextBox 20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368" y="3827072"/>
                <a:ext cx="620106" cy="338554"/>
              </a:xfrm>
              <a:prstGeom prst="rect">
                <a:avLst/>
              </a:prstGeom>
              <a:blipFill rotWithShape="1">
                <a:blip r:embed="rId4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2704629" y="3354469"/>
                <a:ext cx="3516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GB" sz="1600" dirty="0">
                  <a:latin typeface="+mn-lt"/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629" y="3354469"/>
                <a:ext cx="351699" cy="338554"/>
              </a:xfrm>
              <a:prstGeom prst="rect">
                <a:avLst/>
              </a:prstGeom>
              <a:blipFill rotWithShape="1">
                <a:blip r:embed="rId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70" name="Straight Arrow Connector 2069"/>
          <p:cNvCxnSpPr>
            <a:stCxn id="31" idx="6"/>
            <a:endCxn id="36" idx="2"/>
          </p:cNvCxnSpPr>
          <p:nvPr/>
        </p:nvCxnSpPr>
        <p:spPr>
          <a:xfrm>
            <a:off x="1323233" y="2881671"/>
            <a:ext cx="1141948" cy="113266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68" idx="6"/>
            <a:endCxn id="36" idx="2"/>
          </p:cNvCxnSpPr>
          <p:nvPr/>
        </p:nvCxnSpPr>
        <p:spPr>
          <a:xfrm>
            <a:off x="1323233" y="3787575"/>
            <a:ext cx="1141948" cy="22675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70" idx="6"/>
            <a:endCxn id="36" idx="2"/>
          </p:cNvCxnSpPr>
          <p:nvPr/>
        </p:nvCxnSpPr>
        <p:spPr>
          <a:xfrm flipV="1">
            <a:off x="1323233" y="4014333"/>
            <a:ext cx="1141948" cy="130347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491633" y="2465871"/>
            <a:ext cx="831600" cy="3267741"/>
            <a:chOff x="422625" y="2786099"/>
            <a:chExt cx="831600" cy="32677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/>
                <p:cNvSpPr/>
                <p:nvPr/>
              </p:nvSpPr>
              <p:spPr>
                <a:xfrm>
                  <a:off x="422625" y="2786099"/>
                  <a:ext cx="831600" cy="831600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90000" tIns="144000" rIns="0" bIns="0"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31" name="Oval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625" y="2786099"/>
                  <a:ext cx="831600" cy="831600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Oval 67"/>
                <p:cNvSpPr/>
                <p:nvPr/>
              </p:nvSpPr>
              <p:spPr>
                <a:xfrm>
                  <a:off x="422625" y="3692003"/>
                  <a:ext cx="831600" cy="831600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90000" tIns="144000" rIns="0" bIns="0"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68" name="Oval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625" y="3692003"/>
                  <a:ext cx="831600" cy="831600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Oval 69"/>
                <p:cNvSpPr/>
                <p:nvPr/>
              </p:nvSpPr>
              <p:spPr>
                <a:xfrm>
                  <a:off x="422625" y="5222240"/>
                  <a:ext cx="831600" cy="831600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90000" tIns="144000" rIns="0" bIns="0"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70" name="Oval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625" y="5222240"/>
                  <a:ext cx="831600" cy="831600"/>
                </a:xfrm>
                <a:prstGeom prst="ellipse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Oval 75"/>
                <p:cNvSpPr/>
                <p:nvPr/>
              </p:nvSpPr>
              <p:spPr>
                <a:xfrm>
                  <a:off x="422625" y="4457122"/>
                  <a:ext cx="831600" cy="83160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64800" tIns="144000" rIns="0" bIns="0"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6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76" name="Oval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625" y="4457122"/>
                  <a:ext cx="831600" cy="831600"/>
                </a:xfrm>
                <a:prstGeom prst="ellipse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Oval 77"/>
              <p:cNvSpPr/>
              <p:nvPr/>
            </p:nvSpPr>
            <p:spPr>
              <a:xfrm>
                <a:off x="1466084" y="3032202"/>
                <a:ext cx="831600" cy="8316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90000" tIns="162000" rIns="0" b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78" name="Oval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084" y="3032202"/>
                <a:ext cx="831600" cy="831600"/>
              </a:xfrm>
              <a:prstGeom prst="ellipse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Oval 80"/>
              <p:cNvSpPr/>
              <p:nvPr/>
            </p:nvSpPr>
            <p:spPr>
              <a:xfrm>
                <a:off x="1466084" y="3485154"/>
                <a:ext cx="831600" cy="8316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90000" tIns="162000" rIns="0" b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81" name="Oval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084" y="3485154"/>
                <a:ext cx="831600" cy="831600"/>
              </a:xfrm>
              <a:prstGeom prst="ellipse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Oval 81"/>
              <p:cNvSpPr/>
              <p:nvPr/>
            </p:nvSpPr>
            <p:spPr>
              <a:xfrm>
                <a:off x="1466084" y="4250272"/>
                <a:ext cx="831600" cy="8316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90000" tIns="162000" rIns="0" b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82" name="Oval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084" y="4250272"/>
                <a:ext cx="831600" cy="831600"/>
              </a:xfrm>
              <a:prstGeom prst="ellipse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36" idx="6"/>
          </p:cNvCxnSpPr>
          <p:nvPr/>
        </p:nvCxnSpPr>
        <p:spPr>
          <a:xfrm>
            <a:off x="3295777" y="4014333"/>
            <a:ext cx="77587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4597878" y="2008363"/>
                <a:ext cx="4130051" cy="1798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/>
                        </a:rPr>
                        <m:t>𝑠</m:t>
                      </m:r>
                      <m:r>
                        <a:rPr lang="it-IT" sz="16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it-IT" sz="16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it-IT" sz="16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it-IT" sz="16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it-IT" sz="160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it-IT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sz="1600" i="1">
                              <a:latin typeface="Cambria Math"/>
                              <a:ea typeface="Cambria Math"/>
                            </a:rPr>
                            <m:t>∙</m:t>
                          </m:r>
                          <m:sSub>
                            <m:sSubPr>
                              <m:ctrlPr>
                                <a:rPr lang="it-IT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it-IT" sz="1600" b="0" i="1" dirty="0" smtClean="0">
                  <a:latin typeface="Cambria Math"/>
                </a:endParaRPr>
              </a:p>
              <a:p>
                <a:endParaRPr lang="it-IT" sz="16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/>
                        </a:rPr>
                        <m:t>𝑦</m:t>
                      </m:r>
                      <m:r>
                        <a:rPr lang="it-IT" sz="1600" b="0" i="1" smtClean="0">
                          <a:latin typeface="Cambria Math"/>
                        </a:rPr>
                        <m:t>=</m:t>
                      </m:r>
                      <m:r>
                        <a:rPr lang="it-IT" sz="160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it-IT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it-IT" sz="1600" i="1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it-IT" sz="1600" b="0" i="1" smtClean="0">
                          <a:latin typeface="Cambria Math"/>
                        </a:rPr>
                        <m:t>=</m:t>
                      </m:r>
                      <m:r>
                        <a:rPr lang="it-IT" sz="16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it-IT" sz="16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1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it-IT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it-IT" sz="1600" i="1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it-IT" sz="16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 sz="1600" i="1">
                                                <a:latin typeface="Cambria Math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it-IT" sz="1600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it-IT" sz="16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 sz="1600" i="1">
                                                <a:latin typeface="Cambria Math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it-IT" sz="1600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r>
                                          <a:rPr lang="it-IT" sz="1600" i="1" smtClean="0">
                                            <a:latin typeface="Cambria Math"/>
                                            <a:ea typeface="Cambria Math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it-IT" sz="16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 sz="1600" i="1">
                                                <a:latin typeface="Cambria Math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it-IT" sz="1600" b="0" i="1" smtClean="0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  <m:sup>
                              <m:r>
                                <a:rPr lang="it-IT" sz="16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it-IT" sz="160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it-IT" sz="1600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it-IT" sz="16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it-IT" sz="16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6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it-IT" sz="16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it-IT" sz="16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6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it-IT" sz="16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it-IT" sz="1600" i="1">
                                        <a:latin typeface="Cambria Math"/>
                                        <a:ea typeface="Cambria Math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it-IT" sz="16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6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it-IT" sz="1600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it-IT" sz="16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it-IT" sz="1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it-IT" sz="1600" b="1" i="1" smtClean="0">
                              <a:latin typeface="Cambria Math"/>
                            </a:rPr>
                            <m:t>𝒘</m:t>
                          </m:r>
                        </m:e>
                        <m:sup>
                          <m:r>
                            <a:rPr lang="it-IT" sz="16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it-IT" sz="1600" b="1" i="1" smtClean="0"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GB" sz="1600" b="1" dirty="0" smtClean="0">
                  <a:latin typeface="+mn-lt"/>
                </a:endParaRPr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878" y="2008363"/>
                <a:ext cx="4130051" cy="179876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93"/>
          <a:stretch/>
        </p:blipFill>
        <p:spPr bwMode="auto">
          <a:xfrm>
            <a:off x="7839435" y="4367269"/>
            <a:ext cx="916377" cy="754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3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36" r="192"/>
          <a:stretch/>
        </p:blipFill>
        <p:spPr bwMode="auto">
          <a:xfrm>
            <a:off x="7792270" y="5269090"/>
            <a:ext cx="935660" cy="754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TextBox 102"/>
          <p:cNvSpPr txBox="1"/>
          <p:nvPr/>
        </p:nvSpPr>
        <p:spPr>
          <a:xfrm>
            <a:off x="617930" y="2084286"/>
            <a:ext cx="579005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1200" b="1" dirty="0" smtClean="0">
                <a:latin typeface="+mn-lt"/>
              </a:rPr>
              <a:t>INPUT</a:t>
            </a:r>
            <a:endParaRPr lang="en-GB" sz="1200" b="1" dirty="0">
              <a:latin typeface="+mn-lt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478617" y="2082987"/>
            <a:ext cx="769763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1200" b="1" dirty="0" smtClean="0">
                <a:latin typeface="+mn-lt"/>
              </a:rPr>
              <a:t>WEIGHTS</a:t>
            </a:r>
            <a:endParaRPr lang="en-GB" sz="1200" b="1" dirty="0">
              <a:latin typeface="+mn-lt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530061" y="2082986"/>
            <a:ext cx="700833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1200" b="1" dirty="0" smtClean="0">
                <a:latin typeface="+mn-lt"/>
              </a:rPr>
              <a:t>OUTPUT</a:t>
            </a:r>
            <a:endParaRPr lang="en-GB" sz="1200" b="1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/>
              <p:cNvSpPr txBox="1"/>
              <p:nvPr/>
            </p:nvSpPr>
            <p:spPr>
              <a:xfrm>
                <a:off x="4597879" y="3745677"/>
                <a:ext cx="4121065" cy="2369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it-IT" sz="1600" dirty="0" smtClean="0">
                  <a:latin typeface="+mj-lt"/>
                </a:endParaRPr>
              </a:p>
              <a:p>
                <a14:m>
                  <m:oMath xmlns:m="http://schemas.openxmlformats.org/officeDocument/2006/math">
                    <m:r>
                      <a:rPr lang="it-IT" sz="16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it-IT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it-IT" sz="1600" i="1">
                            <a:latin typeface="Cambria Math"/>
                          </a:rPr>
                          <m:t>𝑠</m:t>
                        </m:r>
                      </m:e>
                    </m:d>
                  </m:oMath>
                </a14:m>
                <a:r>
                  <a:rPr lang="it-IT" sz="1600" dirty="0" smtClean="0">
                    <a:latin typeface="+mj-lt"/>
                  </a:rPr>
                  <a:t> </a:t>
                </a:r>
                <a:r>
                  <a:rPr lang="it-IT" sz="1600" dirty="0" err="1" smtClean="0">
                    <a:latin typeface="+mj-lt"/>
                  </a:rPr>
                  <a:t>is</a:t>
                </a:r>
                <a:r>
                  <a:rPr lang="it-IT" sz="1600" dirty="0" smtClean="0">
                    <a:latin typeface="+mj-lt"/>
                  </a:rPr>
                  <a:t> </a:t>
                </a:r>
                <a:r>
                  <a:rPr lang="it-IT" sz="1600" dirty="0" err="1" smtClean="0">
                    <a:latin typeface="+mj-lt"/>
                  </a:rPr>
                  <a:t>called</a:t>
                </a:r>
                <a:r>
                  <a:rPr lang="it-IT" sz="1600" dirty="0" smtClean="0">
                    <a:latin typeface="+mj-lt"/>
                  </a:rPr>
                  <a:t> </a:t>
                </a:r>
                <a:r>
                  <a:rPr lang="it-IT" sz="1600" b="1" dirty="0" err="1" smtClean="0">
                    <a:latin typeface="+mj-lt"/>
                  </a:rPr>
                  <a:t>activation</a:t>
                </a:r>
                <a:r>
                  <a:rPr lang="it-IT" sz="1600" b="1" dirty="0" smtClean="0">
                    <a:latin typeface="+mj-lt"/>
                  </a:rPr>
                  <a:t> </a:t>
                </a:r>
                <a:r>
                  <a:rPr lang="it-IT" sz="1600" b="1" dirty="0" err="1" smtClean="0">
                    <a:latin typeface="+mj-lt"/>
                  </a:rPr>
                  <a:t>function</a:t>
                </a:r>
                <a:r>
                  <a:rPr lang="it-IT" sz="1600" dirty="0" smtClean="0">
                    <a:latin typeface="+mj-lt"/>
                  </a:rPr>
                  <a:t>, </a:t>
                </a:r>
                <a:r>
                  <a:rPr lang="it-IT" sz="1600" dirty="0" err="1" smtClean="0">
                    <a:latin typeface="+mj-lt"/>
                  </a:rPr>
                  <a:t>examples</a:t>
                </a:r>
                <a:r>
                  <a:rPr lang="it-IT" sz="1600" dirty="0" smtClean="0">
                    <a:latin typeface="+mj-lt"/>
                  </a:rPr>
                  <a:t> are:</a:t>
                </a:r>
                <a:endParaRPr lang="it-IT" sz="1600" dirty="0">
                  <a:latin typeface="+mj-lt"/>
                </a:endParaRPr>
              </a:p>
              <a:p>
                <a:endParaRPr lang="it-IT" sz="1600" dirty="0">
                  <a:latin typeface="+mj-lt"/>
                </a:endParaRPr>
              </a:p>
              <a:p>
                <a:pPr marL="4508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it-IT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it-IT" sz="1600" i="1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it-IT" sz="16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it-IT" sz="16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t-IT" sz="16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6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it-IT" sz="1600">
                                  <a:latin typeface="+mj-lt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it-IT" sz="1600">
                                  <a:latin typeface="+mj-lt"/>
                                </a:rPr>
                                <m:t>f</m:t>
                              </m:r>
                              <m:r>
                                <m:rPr>
                                  <m:brk m:alnAt="7"/>
                                </m:rPr>
                                <a:rPr lang="it-IT" sz="1600" i="1">
                                  <a:latin typeface="Cambria Math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it-IT" sz="16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it-IT" sz="16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it-IT" sz="16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it-IT" sz="1600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it-IT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600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it-IT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it-IT" sz="1600" i="1">
                                      <a:latin typeface="Cambria Math"/>
                                      <a:ea typeface="Cambria Math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it-IT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6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it-IT" sz="1600" b="0" i="1" smtClean="0">
                                  <a:latin typeface="Cambria Math"/>
                                  <a:ea typeface="Cambria Math"/>
                                </a:rPr>
                                <m:t>≥</m:t>
                              </m:r>
                              <m:r>
                                <a:rPr lang="it-IT" sz="16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t-IT" sz="16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it-IT" sz="1600">
                                  <a:latin typeface="+mj-lt"/>
                                </a:rPr>
                                <m:t>o</m:t>
                              </m:r>
                              <m:r>
                                <m:rPr>
                                  <m:nor/>
                                </m:rPr>
                                <a:rPr lang="it-IT" sz="1600">
                                  <a:latin typeface="+mj-lt"/>
                                </a:rPr>
                                <m:t>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sz="1600" dirty="0">
                  <a:latin typeface="+mj-lt"/>
                </a:endParaRPr>
              </a:p>
              <a:p>
                <a:pPr marL="450850" indent="-285750">
                  <a:buFont typeface="Arial" panose="020B0604020202020204" pitchFamily="34" charset="0"/>
                  <a:buChar char="•"/>
                </a:pPr>
                <a:endParaRPr lang="en-GB" sz="1600" dirty="0">
                  <a:latin typeface="+mj-lt"/>
                </a:endParaRPr>
              </a:p>
              <a:p>
                <a:pPr marL="450850" indent="-285750">
                  <a:buFont typeface="Arial" panose="020B0604020202020204" pitchFamily="34" charset="0"/>
                  <a:buChar char="•"/>
                </a:pPr>
                <a:endParaRPr lang="en-GB" sz="1600" dirty="0">
                  <a:latin typeface="+mj-lt"/>
                </a:endParaRPr>
              </a:p>
              <a:p>
                <a:pPr marL="4508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it-IT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it-IT" sz="1600" i="1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it-IT" sz="16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it-IT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it-IT" sz="16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it-IT" sz="1600" i="1"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it-IT" sz="1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it-IT" sz="16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it-IT" sz="16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it-IT" sz="1600" i="1">
                                <a:latin typeface="Cambria Math"/>
                              </a:rPr>
                              <m:t>𝑠</m:t>
                            </m:r>
                          </m:sup>
                        </m:sSup>
                      </m:den>
                    </m:f>
                  </m:oMath>
                </a14:m>
                <a:endParaRPr lang="it-IT" sz="1600" i="1" dirty="0">
                  <a:latin typeface="+mj-lt"/>
                </a:endParaRPr>
              </a:p>
              <a:p>
                <a:endParaRPr lang="en-GB" sz="1600" dirty="0">
                  <a:latin typeface="+mj-lt"/>
                </a:endParaRPr>
              </a:p>
            </p:txBody>
          </p:sp>
        </mc:Choice>
        <mc:Fallback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879" y="3745677"/>
                <a:ext cx="4121065" cy="2369110"/>
              </a:xfrm>
              <a:prstGeom prst="rect">
                <a:avLst/>
              </a:prstGeom>
              <a:blipFill rotWithShape="1">
                <a:blip r:embed="rId15"/>
                <a:stretch>
                  <a:fillRect t="-7198" b="-10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131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3" grpId="0" build="p"/>
      <p:bldP spid="36" grpId="0" animBg="1"/>
      <p:bldP spid="2067" grpId="0"/>
      <p:bldP spid="2068" grpId="0"/>
      <p:bldP spid="95" grpId="0"/>
      <p:bldP spid="78" grpId="0"/>
      <p:bldP spid="81" grpId="0"/>
      <p:bldP spid="82" grpId="0"/>
      <p:bldP spid="103" grpId="0"/>
      <p:bldP spid="106" grpId="0"/>
      <p:bldP spid="10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Perceptron Convergence Theorem says that a perceptron will </a:t>
            </a:r>
            <a:r>
              <a:rPr lang="en-US" dirty="0" smtClean="0"/>
              <a:t>converge if the </a:t>
            </a:r>
            <a:r>
              <a:rPr lang="en-US" dirty="0"/>
              <a:t>classes are linearly separable, regardless of the learning </a:t>
            </a:r>
            <a:r>
              <a:rPr lang="en-US" dirty="0" smtClean="0"/>
              <a:t>rate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smtClean="0"/>
              <a:pPr>
                <a:defRPr/>
              </a:pPr>
              <a:t>7</a:t>
            </a:fld>
            <a:endParaRPr lang="en-GB" noProof="1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Here's how it works:</a:t>
            </a:r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single layer algorithm</a:t>
            </a:r>
            <a:endParaRPr lang="en-GB" dirty="0"/>
          </a:p>
        </p:txBody>
      </p:sp>
      <p:sp>
        <p:nvSpPr>
          <p:cNvPr id="11" name="Oval 10"/>
          <p:cNvSpPr/>
          <p:nvPr/>
        </p:nvSpPr>
        <p:spPr>
          <a:xfrm>
            <a:off x="2465181" y="3599035"/>
            <a:ext cx="830596" cy="830596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180000" rIns="0" bIns="0" rtlCol="0" anchor="t" anchorCtr="0"/>
          <a:lstStyle/>
          <a:p>
            <a:pPr algn="ctr"/>
            <a:endParaRPr lang="en-GB" sz="1600" dirty="0"/>
          </a:p>
        </p:txBody>
      </p:sp>
      <p:cxnSp>
        <p:nvCxnSpPr>
          <p:cNvPr id="12" name="Straight Connector 11"/>
          <p:cNvCxnSpPr>
            <a:stCxn id="11" idx="0"/>
            <a:endCxn id="11" idx="4"/>
          </p:cNvCxnSpPr>
          <p:nvPr/>
        </p:nvCxnSpPr>
        <p:spPr>
          <a:xfrm>
            <a:off x="2880479" y="3599035"/>
            <a:ext cx="0" cy="830596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532799" y="3827072"/>
                <a:ext cx="3315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i="1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GB" sz="1600" dirty="0">
                  <a:latin typeface="+mn-lt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799" y="3827072"/>
                <a:ext cx="331566" cy="33855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784368" y="3827072"/>
                <a:ext cx="620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it-IT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it-IT" sz="1600" i="1">
                              <a:latin typeface="Cambria Math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GB" sz="1600" dirty="0">
                  <a:latin typeface="+mn-lt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368" y="3827072"/>
                <a:ext cx="620106" cy="338554"/>
              </a:xfrm>
              <a:prstGeom prst="rect">
                <a:avLst/>
              </a:prstGeom>
              <a:blipFill rotWithShape="1">
                <a:blip r:embed="rId3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704629" y="3354469"/>
                <a:ext cx="3516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GB" sz="1600" dirty="0">
                  <a:latin typeface="+mn-lt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629" y="3354469"/>
                <a:ext cx="351699" cy="338554"/>
              </a:xfrm>
              <a:prstGeom prst="rect">
                <a:avLst/>
              </a:prstGeom>
              <a:blipFill rotWithShape="1">
                <a:blip r:embed="rId4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stCxn id="20" idx="6"/>
            <a:endCxn id="11" idx="2"/>
          </p:cNvCxnSpPr>
          <p:nvPr/>
        </p:nvCxnSpPr>
        <p:spPr>
          <a:xfrm>
            <a:off x="1323233" y="2881671"/>
            <a:ext cx="1141948" cy="113266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1" idx="6"/>
            <a:endCxn id="11" idx="2"/>
          </p:cNvCxnSpPr>
          <p:nvPr/>
        </p:nvCxnSpPr>
        <p:spPr>
          <a:xfrm>
            <a:off x="1323233" y="3787575"/>
            <a:ext cx="1141948" cy="22675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2" idx="6"/>
            <a:endCxn id="11" idx="2"/>
          </p:cNvCxnSpPr>
          <p:nvPr/>
        </p:nvCxnSpPr>
        <p:spPr>
          <a:xfrm flipV="1">
            <a:off x="1323233" y="4014333"/>
            <a:ext cx="1141948" cy="130347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491633" y="2465871"/>
            <a:ext cx="831600" cy="3267741"/>
            <a:chOff x="422625" y="2786099"/>
            <a:chExt cx="831600" cy="32677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/>
                <p:cNvSpPr/>
                <p:nvPr/>
              </p:nvSpPr>
              <p:spPr>
                <a:xfrm>
                  <a:off x="422625" y="2786099"/>
                  <a:ext cx="831600" cy="831600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90000" tIns="144000" rIns="0" bIns="0"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20" name="Oval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625" y="2786099"/>
                  <a:ext cx="831600" cy="831600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/>
                <p:cNvSpPr/>
                <p:nvPr/>
              </p:nvSpPr>
              <p:spPr>
                <a:xfrm>
                  <a:off x="422625" y="3692003"/>
                  <a:ext cx="831600" cy="831600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90000" tIns="144000" rIns="0" bIns="0"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21" name="Oval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625" y="3692003"/>
                  <a:ext cx="831600" cy="831600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/>
                <p:cNvSpPr/>
                <p:nvPr/>
              </p:nvSpPr>
              <p:spPr>
                <a:xfrm>
                  <a:off x="422625" y="5222240"/>
                  <a:ext cx="831600" cy="831600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90000" tIns="144000" rIns="0" bIns="0"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22" name="Oval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625" y="5222240"/>
                  <a:ext cx="831600" cy="831600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/>
                <p:cNvSpPr/>
                <p:nvPr/>
              </p:nvSpPr>
              <p:spPr>
                <a:xfrm>
                  <a:off x="422625" y="4457122"/>
                  <a:ext cx="831600" cy="83160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64800" tIns="144000" rIns="0" bIns="0"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6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23" name="Oval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625" y="4457122"/>
                  <a:ext cx="831600" cy="831600"/>
                </a:xfrm>
                <a:prstGeom prst="ellipse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/>
              <p:cNvSpPr/>
              <p:nvPr/>
            </p:nvSpPr>
            <p:spPr>
              <a:xfrm>
                <a:off x="1466084" y="3032202"/>
                <a:ext cx="831600" cy="8316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90000" tIns="162000" rIns="0" b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084" y="3032202"/>
                <a:ext cx="831600" cy="831600"/>
              </a:xfrm>
              <a:prstGeom prst="ellipse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/>
              <p:cNvSpPr/>
              <p:nvPr/>
            </p:nvSpPr>
            <p:spPr>
              <a:xfrm>
                <a:off x="1466084" y="3485154"/>
                <a:ext cx="831600" cy="8316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90000" tIns="162000" rIns="0" b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084" y="3485154"/>
                <a:ext cx="831600" cy="831600"/>
              </a:xfrm>
              <a:prstGeom prst="ellipse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>
              <a:xfrm>
                <a:off x="1466084" y="4250272"/>
                <a:ext cx="831600" cy="8316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90000" tIns="162000" rIns="0" b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084" y="4250272"/>
                <a:ext cx="831600" cy="831600"/>
              </a:xfrm>
              <a:prstGeom prst="ellipse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1" idx="6"/>
          </p:cNvCxnSpPr>
          <p:nvPr/>
        </p:nvCxnSpPr>
        <p:spPr>
          <a:xfrm>
            <a:off x="3295777" y="4014333"/>
            <a:ext cx="77587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17930" y="2084286"/>
            <a:ext cx="579005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1200" b="1" dirty="0" smtClean="0">
                <a:latin typeface="+mn-lt"/>
              </a:rPr>
              <a:t>INPUT</a:t>
            </a:r>
            <a:endParaRPr lang="en-GB" sz="1200" b="1" dirty="0"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78617" y="2082987"/>
            <a:ext cx="769763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1200" b="1" dirty="0" smtClean="0">
                <a:latin typeface="+mn-lt"/>
              </a:rPr>
              <a:t>WEIGHTS</a:t>
            </a:r>
            <a:endParaRPr lang="en-GB" sz="1200" b="1" dirty="0"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30061" y="2082986"/>
            <a:ext cx="700833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1200" b="1" dirty="0" smtClean="0">
                <a:latin typeface="+mn-lt"/>
              </a:rPr>
              <a:t>OUTPUT</a:t>
            </a:r>
            <a:endParaRPr lang="en-GB" sz="1200" b="1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ontent Placeholder 4"/>
              <p:cNvSpPr txBox="1">
                <a:spLocks/>
              </p:cNvSpPr>
              <p:nvPr/>
            </p:nvSpPr>
            <p:spPr>
              <a:xfrm>
                <a:off x="4865286" y="1260000"/>
                <a:ext cx="4123426" cy="4680000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176213" marR="0" indent="-176213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E1061C"/>
                  </a:buClr>
                  <a:buSzTx/>
                  <a:buFont typeface="Arial"/>
                  <a:buChar char="•"/>
                  <a:tabLst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Arial" panose="020B0604020202020204" pitchFamily="34" charset="0"/>
                  </a:defRPr>
                </a:lvl1pPr>
                <a:lvl2pPr marL="627063" marR="0" indent="-169863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E1061C"/>
                  </a:buClr>
                  <a:buSzTx/>
                  <a:buFont typeface="Arial"/>
                  <a:buChar char="•"/>
                  <a:tabLst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Arial" panose="020B0604020202020204" pitchFamily="34" charset="0"/>
                  </a:defRPr>
                </a:lvl2pPr>
                <a:lvl3pPr marL="1079500" marR="0" indent="-1651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E1061C"/>
                  </a:buClr>
                  <a:buSzTx/>
                  <a:buFont typeface="Arial"/>
                  <a:buChar char="•"/>
                  <a:tabLst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Arial" panose="020B0604020202020204" pitchFamily="34" charset="0"/>
                  </a:defRPr>
                </a:lvl3pPr>
                <a:lvl4pPr marL="1522413" marR="0" indent="-150813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E1061C"/>
                  </a:buClr>
                  <a:buSzTx/>
                  <a:buFont typeface="Arial"/>
                  <a:buChar char="•"/>
                  <a:tabLst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Arial" panose="020B0604020202020204" pitchFamily="34" charset="0"/>
                  </a:defRPr>
                </a:lvl4pPr>
                <a:lvl5pPr marL="1973263" marR="0" indent="-144463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E1061C"/>
                  </a:buClr>
                  <a:buSzTx/>
                  <a:buFont typeface="Arial"/>
                  <a:buChar char="•"/>
                  <a:tabLst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Arial" panose="020B0604020202020204" pitchFamily="34" charset="0"/>
                  </a:defRPr>
                </a:lvl5pPr>
                <a:lvl6pPr marL="1885809" indent="-171438" algn="l" defTabSz="685749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684" indent="-171438" algn="l" defTabSz="685749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558" indent="-171438" algn="l" defTabSz="685749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433" indent="-171438" algn="l" defTabSz="685749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>
                    <a:latin typeface="+mj-lt"/>
                  </a:rPr>
                  <a:t>The initial weights are assigned randomly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>
                    <a:latin typeface="+mj-lt"/>
                  </a:rPr>
                  <a:t>The input values are </a:t>
                </a:r>
                <a:r>
                  <a:rPr lang="en-US" dirty="0" smtClean="0">
                    <a:latin typeface="+mj-lt"/>
                  </a:rPr>
                  <a:t>run through </a:t>
                </a:r>
                <a:r>
                  <a:rPr lang="en-US" dirty="0">
                    <a:latin typeface="+mj-lt"/>
                  </a:rPr>
                  <a:t>the </a:t>
                </a:r>
                <a:r>
                  <a:rPr lang="en-US" dirty="0" smtClean="0">
                    <a:latin typeface="+mj-lt"/>
                  </a:rPr>
                  <a:t>perceptron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/>
                        </a:rPr>
                        <m:t>𝑦</m:t>
                      </m:r>
                      <m:r>
                        <a:rPr lang="it-IT" i="1">
                          <a:latin typeface="Cambria Math"/>
                        </a:rPr>
                        <m:t>=</m:t>
                      </m:r>
                      <m:r>
                        <a:rPr lang="it-IT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it-IT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it-IT" i="1">
                          <a:latin typeface="Cambria Math"/>
                        </a:rPr>
                        <m:t>=</m:t>
                      </m:r>
                      <m:r>
                        <a:rPr lang="it-IT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it-IT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it-IT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it-IT" i="1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it-IT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 i="1">
                                                <a:latin typeface="Cambria Math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it-IT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it-IT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 i="1">
                                                <a:latin typeface="Cambria Math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it-IT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r>
                                          <a:rPr lang="it-IT" i="1">
                                            <a:latin typeface="Cambria Math"/>
                                            <a:ea typeface="Cambria Math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it-IT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 i="1">
                                                <a:latin typeface="Cambria Math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it-IT" i="1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  <m:sup>
                              <m:r>
                                <a:rPr lang="it-IT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it-IT" i="1">
                              <a:latin typeface="Cambria Math"/>
                              <a:ea typeface="Cambria Math"/>
                            </a:rPr>
                            <m:t>∙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it-IT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it-IT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it-IT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it-IT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it-IT" i="1">
                                        <a:latin typeface="Cambria Math"/>
                                        <a:ea typeface="Cambria Math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it-IT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it-IT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it-IT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it-IT" b="1" i="1">
                              <a:latin typeface="Cambria Math"/>
                            </a:rPr>
                            <m:t>𝒘</m:t>
                          </m:r>
                        </m:e>
                        <m:sup>
                          <m:r>
                            <a:rPr lang="it-IT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it-IT" b="1" i="1"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 smtClean="0">
                  <a:latin typeface="+mj-lt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 smtClean="0">
                    <a:latin typeface="+mj-lt"/>
                  </a:rPr>
                  <a:t>The </a:t>
                </a:r>
                <a:r>
                  <a:rPr lang="en-US" dirty="0">
                    <a:latin typeface="+mj-lt"/>
                  </a:rPr>
                  <a:t>error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 smtClean="0">
                    <a:latin typeface="+mj-lt"/>
                  </a:rPr>
                  <a:t> is the difference from the desired outcome:</a:t>
                </a:r>
                <a:endParaRPr lang="it-IT" b="0" i="1" dirty="0" smtClean="0">
                  <a:latin typeface="+mj-lt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𝑒</m:t>
                      </m:r>
                      <m:r>
                        <a:rPr lang="it-IT" b="0" i="1" smtClean="0">
                          <a:latin typeface="Cambria Math"/>
                        </a:rPr>
                        <m:t>=</m:t>
                      </m:r>
                      <m:r>
                        <a:rPr lang="it-IT" b="0" i="1" smtClean="0">
                          <a:latin typeface="Cambria Math"/>
                        </a:rPr>
                        <m:t>𝑑</m:t>
                      </m:r>
                      <m:r>
                        <a:rPr lang="it-IT" b="0" i="1" smtClean="0">
                          <a:latin typeface="Cambria Math"/>
                        </a:rPr>
                        <m:t>−</m:t>
                      </m:r>
                      <m:r>
                        <a:rPr lang="it-IT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 smtClean="0">
                  <a:latin typeface="+mj-lt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 smtClean="0">
                    <a:latin typeface="+mj-lt"/>
                  </a:rPr>
                  <a:t>The </a:t>
                </a:r>
                <a:r>
                  <a:rPr lang="en-US" dirty="0">
                    <a:latin typeface="+mj-lt"/>
                  </a:rPr>
                  <a:t>weights </a:t>
                </a:r>
                <a:r>
                  <a:rPr lang="en-US" dirty="0" smtClean="0">
                    <a:latin typeface="+mj-lt"/>
                  </a:rPr>
                  <a:t>are changed to reduce the error:</a:t>
                </a:r>
                <a:endParaRPr lang="en-US" dirty="0">
                  <a:latin typeface="+mj-lt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/>
                                        <a:ea typeface="Cambria Math"/>
                                      </a:rPr>
                                      <m:t>Δ</m:t>
                                    </m:r>
                                    <m:r>
                                      <a:rPr lang="it-IT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/>
                                    <a:ea typeface="Cambria Math"/>
                                  </a:rPr>
                                  <m:t>Δ</m:t>
                                </m:r>
                                <m:sSub>
                                  <m:sSubPr>
                                    <m:ctrlPr>
                                      <a:rPr lang="it-IT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it-IT" i="1">
                                    <a:latin typeface="Cambria Math"/>
                                    <a:ea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/>
                                        <a:ea typeface="Cambria Math"/>
                                      </a:rPr>
                                      <m:t>Δ</m:t>
                                    </m:r>
                                    <m:r>
                                      <a:rPr lang="it-IT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it-IT" i="1">
                          <a:latin typeface="Cambria Math"/>
                        </a:rPr>
                        <m:t>=</m:t>
                      </m:r>
                      <m:r>
                        <a:rPr lang="it-IT" i="1" smtClean="0">
                          <a:latin typeface="Cambria Math"/>
                          <a:ea typeface="Cambria Math"/>
                        </a:rPr>
                        <m:t>𝜂</m:t>
                      </m:r>
                      <m:r>
                        <a:rPr lang="it-IT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it-IT" i="1">
                          <a:latin typeface="Cambria Math"/>
                        </a:rPr>
                        <m:t>𝑒</m:t>
                      </m:r>
                      <m:r>
                        <a:rPr lang="it-IT" i="1" smtClean="0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it-IT" i="1">
                                    <a:latin typeface="Cambria Math"/>
                                    <a:ea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>
                  <a:latin typeface="+mj-lt"/>
                </a:endParaRPr>
              </a:p>
              <a:p>
                <a:pPr marL="180975" indent="0">
                  <a:buNone/>
                </a:pPr>
                <a:r>
                  <a:rPr lang="en-US" dirty="0" smtClean="0">
                    <a:latin typeface="+mj-lt"/>
                  </a:rPr>
                  <a:t>where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/>
                        <a:ea typeface="Cambria Math"/>
                      </a:rPr>
                      <m:t>𝜂</m:t>
                    </m:r>
                  </m:oMath>
                </a14:m>
                <a:r>
                  <a:rPr lang="en-US" dirty="0" smtClean="0">
                    <a:latin typeface="+mj-lt"/>
                  </a:rPr>
                  <a:t> is the </a:t>
                </a:r>
                <a:r>
                  <a:rPr lang="en-US" dirty="0" err="1" smtClean="0">
                    <a:latin typeface="+mj-lt"/>
                  </a:rPr>
                  <a:t>hyperparameter</a:t>
                </a:r>
                <a:r>
                  <a:rPr lang="en-US" dirty="0" smtClean="0">
                    <a:latin typeface="+mj-lt"/>
                  </a:rPr>
                  <a:t> indicating the </a:t>
                </a:r>
                <a:r>
                  <a:rPr lang="en-US" b="1" dirty="0" smtClean="0">
                    <a:latin typeface="+mj-lt"/>
                  </a:rPr>
                  <a:t>learning rate</a:t>
                </a:r>
              </a:p>
              <a:p>
                <a:r>
                  <a:rPr lang="en-US" dirty="0" smtClean="0">
                    <a:latin typeface="+mj-lt"/>
                  </a:rPr>
                  <a:t>Each cycle is called an </a:t>
                </a:r>
                <a:r>
                  <a:rPr lang="en-US" b="1" dirty="0" smtClean="0">
                    <a:latin typeface="+mj-lt"/>
                  </a:rPr>
                  <a:t>epoch</a:t>
                </a:r>
              </a:p>
            </p:txBody>
          </p:sp>
        </mc:Choice>
        <mc:Fallback>
          <p:sp>
            <p:nvSpPr>
              <p:cNvPr id="33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286" y="1260000"/>
                <a:ext cx="4123426" cy="4680000"/>
              </a:xfrm>
              <a:prstGeom prst="rect">
                <a:avLst/>
              </a:prstGeom>
              <a:blipFill rotWithShape="1">
                <a:blip r:embed="rId12"/>
                <a:stretch>
                  <a:fillRect l="-2659" t="-1434" b="-52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4456347" y="1435468"/>
            <a:ext cx="369332" cy="1703351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wrap="none" rtlCol="0">
            <a:spAutoFit/>
          </a:bodyPr>
          <a:lstStyle/>
          <a:p>
            <a:r>
              <a:rPr lang="en-GB" sz="1200" b="1" dirty="0" smtClean="0">
                <a:latin typeface="+mn-lt"/>
              </a:rPr>
              <a:t>FORWARD PROPAGATION</a:t>
            </a:r>
            <a:endParaRPr lang="en-GB" sz="1200" b="1" dirty="0"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56347" y="3669353"/>
            <a:ext cx="369332" cy="178831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wrap="none" rtlCol="0">
            <a:spAutoFit/>
          </a:bodyPr>
          <a:lstStyle/>
          <a:p>
            <a:r>
              <a:rPr lang="en-GB" sz="1200" b="1" dirty="0" smtClean="0">
                <a:latin typeface="+mn-lt"/>
              </a:rPr>
              <a:t>BACKWARD PROPAGATION</a:t>
            </a:r>
            <a:endParaRPr lang="en-GB" sz="1200" b="1" dirty="0">
              <a:latin typeface="+mn-lt"/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617894" y="5857335"/>
            <a:ext cx="3453760" cy="82665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ight Arrow 37"/>
          <p:cNvSpPr/>
          <p:nvPr/>
        </p:nvSpPr>
        <p:spPr>
          <a:xfrm flipH="1">
            <a:off x="617894" y="5953653"/>
            <a:ext cx="3453760" cy="82665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34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4" grpId="0" animBg="1"/>
      <p:bldP spid="35" grpId="0" animBg="1"/>
      <p:bldP spid="37" grpId="0" animBg="1"/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199851" y="5705982"/>
            <a:ext cx="3683552" cy="30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smtClean="0"/>
              <a:pPr>
                <a:defRPr/>
              </a:pPr>
              <a:t>8</a:t>
            </a:fld>
            <a:endParaRPr lang="en-GB" noProof="1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If classes are not linearly separable, we must add layers</a:t>
            </a:r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Multi-Layer Perceptron</a:t>
            </a:r>
            <a:endParaRPr lang="en-GB" dirty="0"/>
          </a:p>
        </p:txBody>
      </p:sp>
      <p:cxnSp>
        <p:nvCxnSpPr>
          <p:cNvPr id="16" name="Straight Arrow Connector 15"/>
          <p:cNvCxnSpPr>
            <a:stCxn id="20" idx="6"/>
            <a:endCxn id="40" idx="2"/>
          </p:cNvCxnSpPr>
          <p:nvPr/>
        </p:nvCxnSpPr>
        <p:spPr>
          <a:xfrm>
            <a:off x="1031451" y="2810911"/>
            <a:ext cx="69179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1" idx="6"/>
            <a:endCxn id="40" idx="3"/>
          </p:cNvCxnSpPr>
          <p:nvPr/>
        </p:nvCxnSpPr>
        <p:spPr>
          <a:xfrm flipV="1">
            <a:off x="1031451" y="3104926"/>
            <a:ext cx="813584" cy="61188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2" idx="7"/>
            <a:endCxn id="40" idx="3"/>
          </p:cNvCxnSpPr>
          <p:nvPr/>
        </p:nvCxnSpPr>
        <p:spPr>
          <a:xfrm flipV="1">
            <a:off x="909666" y="3104926"/>
            <a:ext cx="935369" cy="184811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99851" y="2395111"/>
            <a:ext cx="831600" cy="3267741"/>
            <a:chOff x="422625" y="2786099"/>
            <a:chExt cx="831600" cy="32677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/>
                <p:cNvSpPr/>
                <p:nvPr/>
              </p:nvSpPr>
              <p:spPr>
                <a:xfrm>
                  <a:off x="422625" y="2786099"/>
                  <a:ext cx="831600" cy="831600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90000" tIns="144000" rIns="0" bIns="0"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20" name="Oval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625" y="2786099"/>
                  <a:ext cx="831600" cy="831600"/>
                </a:xfrm>
                <a:prstGeom prst="ellipse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/>
                <p:cNvSpPr/>
                <p:nvPr/>
              </p:nvSpPr>
              <p:spPr>
                <a:xfrm>
                  <a:off x="422625" y="3692003"/>
                  <a:ext cx="831600" cy="831600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90000" tIns="144000" rIns="0" bIns="0"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21" name="Oval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625" y="3692003"/>
                  <a:ext cx="831600" cy="831600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/>
                <p:cNvSpPr/>
                <p:nvPr/>
              </p:nvSpPr>
              <p:spPr>
                <a:xfrm>
                  <a:off x="422625" y="5222240"/>
                  <a:ext cx="831600" cy="831600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90000" tIns="144000" rIns="0" bIns="0"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22" name="Oval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625" y="5222240"/>
                  <a:ext cx="831600" cy="831600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/>
                <p:cNvSpPr/>
                <p:nvPr/>
              </p:nvSpPr>
              <p:spPr>
                <a:xfrm>
                  <a:off x="422625" y="4457122"/>
                  <a:ext cx="831600" cy="83160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64800" tIns="144000" rIns="0" bIns="0"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6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23" name="Oval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625" y="4457122"/>
                  <a:ext cx="831600" cy="831600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TextBox 27"/>
          <p:cNvSpPr txBox="1"/>
          <p:nvPr/>
        </p:nvSpPr>
        <p:spPr>
          <a:xfrm>
            <a:off x="326147" y="1953144"/>
            <a:ext cx="579005" cy="46166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GB" sz="1200" b="1" dirty="0" smtClean="0">
                <a:latin typeface="+mn-lt"/>
              </a:rPr>
              <a:t>INPUT</a:t>
            </a:r>
          </a:p>
          <a:p>
            <a:pPr algn="ctr"/>
            <a:r>
              <a:rPr lang="en-GB" sz="1200" b="1" dirty="0" smtClean="0">
                <a:latin typeface="+mn-lt"/>
              </a:rPr>
              <a:t>LAYER</a:t>
            </a:r>
            <a:endParaRPr lang="en-GB" sz="1200" b="1" dirty="0"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94244" y="1951845"/>
            <a:ext cx="689612" cy="46166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GB" sz="1200" b="1" dirty="0" smtClean="0">
                <a:latin typeface="+mn-lt"/>
              </a:rPr>
              <a:t>HIDDEN</a:t>
            </a:r>
            <a:endParaRPr lang="en-GB" sz="1200" b="1" dirty="0">
              <a:latin typeface="+mn-lt"/>
            </a:endParaRPr>
          </a:p>
          <a:p>
            <a:pPr algn="ctr"/>
            <a:r>
              <a:rPr lang="en-GB" sz="1200" b="1" dirty="0" smtClean="0">
                <a:latin typeface="+mn-lt"/>
              </a:rPr>
              <a:t>LAYER</a:t>
            </a:r>
            <a:endParaRPr lang="en-GB" sz="1200" b="1" dirty="0"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312033" y="1951844"/>
            <a:ext cx="700833" cy="46166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GB" sz="1200" b="1" dirty="0" smtClean="0">
                <a:latin typeface="+mn-lt"/>
              </a:rPr>
              <a:t>OUT</a:t>
            </a:r>
            <a:r>
              <a:rPr lang="en-GB" sz="1200" b="1" dirty="0">
                <a:latin typeface="+mn-lt"/>
              </a:rPr>
              <a:t>PUT</a:t>
            </a:r>
          </a:p>
          <a:p>
            <a:pPr algn="ctr"/>
            <a:r>
              <a:rPr lang="en-GB" sz="1200" b="1" dirty="0" smtClean="0">
                <a:latin typeface="+mn-lt"/>
              </a:rPr>
              <a:t>LAYER</a:t>
            </a:r>
            <a:endParaRPr lang="en-GB" sz="1200" b="1" dirty="0">
              <a:latin typeface="+mn-lt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723250" y="2395111"/>
            <a:ext cx="831600" cy="3267741"/>
            <a:chOff x="422625" y="2786099"/>
            <a:chExt cx="831600" cy="32677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39"/>
                <p:cNvSpPr/>
                <p:nvPr/>
              </p:nvSpPr>
              <p:spPr>
                <a:xfrm>
                  <a:off x="422625" y="2786099"/>
                  <a:ext cx="831600" cy="831600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90000" tIns="144000" rIns="0" bIns="0"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40" name="Oval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625" y="2786099"/>
                  <a:ext cx="831600" cy="831600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Oval 40"/>
                <p:cNvSpPr/>
                <p:nvPr/>
              </p:nvSpPr>
              <p:spPr>
                <a:xfrm>
                  <a:off x="422625" y="3692003"/>
                  <a:ext cx="831600" cy="831600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90000" tIns="144000" rIns="0" bIns="0"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41" name="Oval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625" y="3692003"/>
                  <a:ext cx="831600" cy="831600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/>
                <p:cNvSpPr/>
                <p:nvPr/>
              </p:nvSpPr>
              <p:spPr>
                <a:xfrm>
                  <a:off x="422625" y="5222240"/>
                  <a:ext cx="831600" cy="831600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90000" tIns="144000" rIns="0" bIns="0"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42" name="Oval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625" y="5222240"/>
                  <a:ext cx="831600" cy="831600"/>
                </a:xfrm>
                <a:prstGeom prst="ellipse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Oval 42"/>
                <p:cNvSpPr/>
                <p:nvPr/>
              </p:nvSpPr>
              <p:spPr>
                <a:xfrm>
                  <a:off x="422625" y="4457122"/>
                  <a:ext cx="831600" cy="83160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64800" tIns="144000" rIns="0" bIns="0"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6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43" name="Oval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625" y="4457122"/>
                  <a:ext cx="831600" cy="831600"/>
                </a:xfrm>
                <a:prstGeom prst="ellipse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4" name="Straight Arrow Connector 43"/>
          <p:cNvCxnSpPr>
            <a:stCxn id="20" idx="5"/>
            <a:endCxn id="41" idx="1"/>
          </p:cNvCxnSpPr>
          <p:nvPr/>
        </p:nvCxnSpPr>
        <p:spPr>
          <a:xfrm>
            <a:off x="909666" y="3104926"/>
            <a:ext cx="935369" cy="31787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0" idx="5"/>
            <a:endCxn id="42" idx="1"/>
          </p:cNvCxnSpPr>
          <p:nvPr/>
        </p:nvCxnSpPr>
        <p:spPr>
          <a:xfrm>
            <a:off x="909666" y="3104926"/>
            <a:ext cx="935369" cy="184811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1" idx="6"/>
            <a:endCxn id="41" idx="2"/>
          </p:cNvCxnSpPr>
          <p:nvPr/>
        </p:nvCxnSpPr>
        <p:spPr>
          <a:xfrm>
            <a:off x="1031451" y="3716815"/>
            <a:ext cx="69179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1" idx="6"/>
            <a:endCxn id="42" idx="1"/>
          </p:cNvCxnSpPr>
          <p:nvPr/>
        </p:nvCxnSpPr>
        <p:spPr>
          <a:xfrm>
            <a:off x="1031451" y="3716815"/>
            <a:ext cx="813584" cy="123622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2" idx="7"/>
            <a:endCxn id="41" idx="3"/>
          </p:cNvCxnSpPr>
          <p:nvPr/>
        </p:nvCxnSpPr>
        <p:spPr>
          <a:xfrm flipV="1">
            <a:off x="909666" y="4010830"/>
            <a:ext cx="935369" cy="94220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2" idx="6"/>
            <a:endCxn id="42" idx="2"/>
          </p:cNvCxnSpPr>
          <p:nvPr/>
        </p:nvCxnSpPr>
        <p:spPr>
          <a:xfrm>
            <a:off x="1031451" y="5247052"/>
            <a:ext cx="69179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Oval 70"/>
              <p:cNvSpPr/>
              <p:nvPr/>
            </p:nvSpPr>
            <p:spPr>
              <a:xfrm>
                <a:off x="3246650" y="3613181"/>
                <a:ext cx="831600" cy="831600"/>
              </a:xfrm>
              <a:prstGeom prst="ellipse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90000" tIns="144000" rIns="0" b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71" name="Oval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650" y="3613181"/>
                <a:ext cx="831600" cy="831600"/>
              </a:xfrm>
              <a:prstGeom prst="ellipse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/>
          <p:cNvCxnSpPr>
            <a:stCxn id="40" idx="5"/>
            <a:endCxn id="71" idx="1"/>
          </p:cNvCxnSpPr>
          <p:nvPr/>
        </p:nvCxnSpPr>
        <p:spPr>
          <a:xfrm>
            <a:off x="2433065" y="3104926"/>
            <a:ext cx="935370" cy="6300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41" idx="6"/>
            <a:endCxn id="71" idx="2"/>
          </p:cNvCxnSpPr>
          <p:nvPr/>
        </p:nvCxnSpPr>
        <p:spPr>
          <a:xfrm>
            <a:off x="2554850" y="3716815"/>
            <a:ext cx="691800" cy="31216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42" idx="7"/>
            <a:endCxn id="71" idx="3"/>
          </p:cNvCxnSpPr>
          <p:nvPr/>
        </p:nvCxnSpPr>
        <p:spPr>
          <a:xfrm flipV="1">
            <a:off x="2433065" y="4322996"/>
            <a:ext cx="935370" cy="63004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1" idx="6"/>
          </p:cNvCxnSpPr>
          <p:nvPr/>
        </p:nvCxnSpPr>
        <p:spPr>
          <a:xfrm>
            <a:off x="4078250" y="4028981"/>
            <a:ext cx="48664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491633" y="5776742"/>
            <a:ext cx="3683552" cy="30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Content Placeholder 4"/>
              <p:cNvSpPr txBox="1">
                <a:spLocks/>
              </p:cNvSpPr>
              <p:nvPr/>
            </p:nvSpPr>
            <p:spPr>
              <a:xfrm>
                <a:off x="4865286" y="1260000"/>
                <a:ext cx="4123426" cy="4680000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176213" marR="0" indent="-176213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E1061C"/>
                  </a:buClr>
                  <a:buSzTx/>
                  <a:buFont typeface="Arial"/>
                  <a:buChar char="•"/>
                  <a:tabLst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Arial" panose="020B0604020202020204" pitchFamily="34" charset="0"/>
                  </a:defRPr>
                </a:lvl1pPr>
                <a:lvl2pPr marL="627063" marR="0" indent="-169863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E1061C"/>
                  </a:buClr>
                  <a:buSzTx/>
                  <a:buFont typeface="Arial"/>
                  <a:buChar char="•"/>
                  <a:tabLst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Arial" panose="020B0604020202020204" pitchFamily="34" charset="0"/>
                  </a:defRPr>
                </a:lvl2pPr>
                <a:lvl3pPr marL="1079500" marR="0" indent="-1651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E1061C"/>
                  </a:buClr>
                  <a:buSzTx/>
                  <a:buFont typeface="Arial"/>
                  <a:buChar char="•"/>
                  <a:tabLst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Arial" panose="020B0604020202020204" pitchFamily="34" charset="0"/>
                  </a:defRPr>
                </a:lvl3pPr>
                <a:lvl4pPr marL="1522413" marR="0" indent="-150813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E1061C"/>
                  </a:buClr>
                  <a:buSzTx/>
                  <a:buFont typeface="Arial"/>
                  <a:buChar char="•"/>
                  <a:tabLst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Arial" panose="020B0604020202020204" pitchFamily="34" charset="0"/>
                  </a:defRPr>
                </a:lvl4pPr>
                <a:lvl5pPr marL="1973263" marR="0" indent="-144463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E1061C"/>
                  </a:buClr>
                  <a:buSzTx/>
                  <a:buFont typeface="Arial"/>
                  <a:buChar char="•"/>
                  <a:tabLst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Arial" panose="020B0604020202020204" pitchFamily="34" charset="0"/>
                  </a:defRPr>
                </a:lvl5pPr>
                <a:lvl6pPr marL="1885809" indent="-171438" algn="l" defTabSz="685749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684" indent="-171438" algn="l" defTabSz="685749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558" indent="-171438" algn="l" defTabSz="685749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433" indent="-171438" algn="l" defTabSz="685749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it-IT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it-IT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it-IT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it-IT" i="1">
                              <a:latin typeface="Cambria Math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it-IT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it-IT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it-IT" i="1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Sup>
                                          <m:sSubSupPr>
                                            <m:ctrlPr>
                                              <a:rPr lang="it-IT" i="1">
                                                <a:latin typeface="Cambria Math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it-IT" i="1">
                                                <a:latin typeface="Cambria Math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it-IT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  <m:r>
                                              <a:rPr lang="it-IT" b="0" i="1" smtClean="0">
                                                <a:latin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lang="it-IT" b="0" i="1" smtClean="0">
                                                <a:latin typeface="Cambria Math"/>
                                              </a:rPr>
                                              <m:t>𝑗</m:t>
                                            </m:r>
                                          </m:sub>
                                          <m:sup>
                                            <m:r>
                                              <a:rPr lang="it-IT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sup>
                                        </m:sSubSup>
                                      </m:e>
                                    </m:mr>
                                    <m:mr>
                                      <m:e>
                                        <m:sSubSup>
                                          <m:sSubSupPr>
                                            <m:ctrlPr>
                                              <a:rPr lang="it-IT" i="1">
                                                <a:latin typeface="Cambria Math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it-IT" i="1">
                                                <a:latin typeface="Cambria Math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it-IT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  <m:r>
                                              <a:rPr lang="it-IT" i="1">
                                                <a:latin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lang="it-IT" b="0" i="1" smtClean="0">
                                                <a:latin typeface="Cambria Math"/>
                                              </a:rPr>
                                              <m:t>𝑗</m:t>
                                            </m:r>
                                          </m:sub>
                                          <m:sup>
                                            <m:r>
                                              <a:rPr lang="it-IT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sup>
                                        </m:sSubSup>
                                      </m:e>
                                    </m:mr>
                                    <m:mr>
                                      <m:e>
                                        <m:r>
                                          <a:rPr lang="it-IT" i="1">
                                            <a:latin typeface="Cambria Math"/>
                                            <a:ea typeface="Cambria Math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sSubSup>
                                          <m:sSubSupPr>
                                            <m:ctrlPr>
                                              <a:rPr lang="it-IT" i="1">
                                                <a:latin typeface="Cambria Math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it-IT" i="1">
                                                <a:latin typeface="Cambria Math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it-IT" b="0" i="1" smtClean="0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it-IT" i="1">
                                                <a:latin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lang="it-IT" b="0" i="1" smtClean="0">
                                                <a:latin typeface="Cambria Math"/>
                                              </a:rPr>
                                              <m:t>𝑗</m:t>
                                            </m:r>
                                          </m:sub>
                                          <m:sup>
                                            <m:r>
                                              <a:rPr lang="it-IT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sup>
                                        </m:sSubSup>
                                      </m:e>
                                    </m:mr>
                                  </m:m>
                                </m:e>
                              </m:d>
                            </m:e>
                            <m:sup>
                              <m:r>
                                <a:rPr lang="it-IT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it-IT" i="1">
                              <a:latin typeface="Cambria Math"/>
                              <a:ea typeface="Cambria Math"/>
                            </a:rPr>
                            <m:t>∙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it-IT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it-IT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it-IT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it-IT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it-IT" i="1">
                                        <a:latin typeface="Cambria Math"/>
                                        <a:ea typeface="Cambria Math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it-IT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it-IT" i="1">
                          <a:latin typeface="Cambria Math"/>
                        </a:rPr>
                        <m:t>,  </m:t>
                      </m:r>
                      <m:r>
                        <a:rPr lang="it-IT" i="1">
                          <a:latin typeface="Cambria Math"/>
                        </a:rPr>
                        <m:t>𝑗</m:t>
                      </m:r>
                      <m:r>
                        <a:rPr lang="it-IT" i="1">
                          <a:latin typeface="Cambria Math"/>
                        </a:rPr>
                        <m:t>=1…</m:t>
                      </m:r>
                      <m:r>
                        <a:rPr lang="it-IT" i="1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/>
                        </a:rPr>
                        <m:t>𝑦</m:t>
                      </m:r>
                      <m:r>
                        <a:rPr lang="it-IT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it-IT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it-IT" i="1">
                              <a:latin typeface="Cambria Math"/>
                            </a:rPr>
                            <m:t>𝑦</m:t>
                          </m:r>
                        </m:sup>
                      </m:sSup>
                      <m:d>
                        <m:dPr>
                          <m:ctrlPr>
                            <a:rPr lang="it-IT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it-IT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it-IT" i="1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Sup>
                                          <m:sSubSupPr>
                                            <m:ctrlPr>
                                              <a:rPr lang="it-IT" i="1">
                                                <a:latin typeface="Cambria Math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it-IT" i="1">
                                                <a:latin typeface="Cambria Math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it-IT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it-IT" i="1">
                                                <a:latin typeface="Cambria Math"/>
                                              </a:rPr>
                                              <m:t>h</m:t>
                                            </m:r>
                                          </m:sup>
                                        </m:sSubSup>
                                      </m:e>
                                    </m:mr>
                                    <m:mr>
                                      <m:e>
                                        <m:sSubSup>
                                          <m:sSubSupPr>
                                            <m:ctrlPr>
                                              <a:rPr lang="it-IT" i="1">
                                                <a:latin typeface="Cambria Math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it-IT" i="1">
                                                <a:latin typeface="Cambria Math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it-IT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  <m:sup>
                                            <m:r>
                                              <a:rPr lang="it-IT" i="1">
                                                <a:latin typeface="Cambria Math"/>
                                              </a:rPr>
                                              <m:t>h</m:t>
                                            </m:r>
                                          </m:sup>
                                        </m:sSubSup>
                                      </m:e>
                                    </m:mr>
                                    <m:mr>
                                      <m:e>
                                        <m:r>
                                          <a:rPr lang="it-IT" i="1">
                                            <a:latin typeface="Cambria Math"/>
                                            <a:ea typeface="Cambria Math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sSubSup>
                                          <m:sSubSupPr>
                                            <m:ctrlPr>
                                              <a:rPr lang="it-IT" i="1">
                                                <a:latin typeface="Cambria Math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it-IT" i="1">
                                                <a:latin typeface="Cambria Math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it-IT" i="1">
                                                <a:latin typeface="Cambria Math"/>
                                              </a:rPr>
                                              <m:t>𝑚</m:t>
                                            </m:r>
                                          </m:sub>
                                          <m:sup>
                                            <m:r>
                                              <a:rPr lang="it-IT" i="1">
                                                <a:latin typeface="Cambria Math"/>
                                              </a:rPr>
                                              <m:t>h</m:t>
                                            </m:r>
                                          </m:sup>
                                        </m:sSubSup>
                                      </m:e>
                                    </m:mr>
                                  </m:m>
                                </m:e>
                              </m:d>
                            </m:e>
                            <m:sup>
                              <m:r>
                                <a:rPr lang="it-IT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it-IT" i="1">
                              <a:latin typeface="Cambria Math"/>
                              <a:ea typeface="Cambria Math"/>
                            </a:rPr>
                            <m:t>∙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it-IT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it-IT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i="1">
                                            <a:latin typeface="Cambria Math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it-IT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i="1">
                                            <a:latin typeface="Cambria Math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it-IT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it-IT" i="1">
                                        <a:latin typeface="Cambria Math"/>
                                        <a:ea typeface="Cambria Math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i="1">
                                            <a:latin typeface="Cambria Math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it-IT" i="1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  <a:p>
                <a:pPr marL="180975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dirty="0" smtClean="0">
                    <a:latin typeface="+mj-lt"/>
                  </a:rPr>
                  <a:t>Here </a:t>
                </a:r>
                <a:r>
                  <a:rPr lang="en-US" dirty="0" smtClean="0">
                    <a:latin typeface="+mj-lt"/>
                  </a:rPr>
                  <a:t>it gets </a:t>
                </a:r>
                <a:r>
                  <a:rPr lang="en-US" dirty="0" smtClean="0">
                    <a:latin typeface="+mj-lt"/>
                  </a:rPr>
                  <a:t>tricky…</a:t>
                </a:r>
              </a:p>
              <a:p>
                <a:pPr marL="180975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dirty="0" smtClean="0">
                    <a:latin typeface="+mj-lt"/>
                  </a:rPr>
                  <a:t>We can define a </a:t>
                </a:r>
                <a:r>
                  <a:rPr lang="en-US" b="1" dirty="0" smtClean="0">
                    <a:latin typeface="+mj-lt"/>
                  </a:rPr>
                  <a:t>loss </a:t>
                </a:r>
                <a:r>
                  <a:rPr lang="en-US" b="1" dirty="0">
                    <a:latin typeface="+mj-lt"/>
                  </a:rPr>
                  <a:t>function</a:t>
                </a:r>
                <a:r>
                  <a:rPr lang="en-US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it-IT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it-IT" b="1" i="1">
                            <a:latin typeface="Cambria Math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 smtClean="0">
                    <a:latin typeface="+mj-lt"/>
                  </a:rPr>
                  <a:t> to measure the distance of the predictions from the desired outcome</a:t>
                </a:r>
                <a:endParaRPr lang="en-US" dirty="0" smtClean="0">
                  <a:latin typeface="+mj-lt"/>
                </a:endParaRPr>
              </a:p>
              <a:p>
                <a:pPr marL="180975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dirty="0" smtClean="0">
                    <a:latin typeface="+mj-lt"/>
                  </a:rPr>
                  <a:t>The </a:t>
                </a:r>
                <a:r>
                  <a:rPr lang="en-US" dirty="0">
                    <a:latin typeface="+mj-lt"/>
                  </a:rPr>
                  <a:t>errors </a:t>
                </a:r>
                <a:r>
                  <a:rPr lang="en-US" dirty="0" smtClean="0">
                    <a:latin typeface="+mj-lt"/>
                  </a:rPr>
                  <a:t>must be backward propagated to </a:t>
                </a:r>
                <a:r>
                  <a:rPr lang="en-US" dirty="0">
                    <a:latin typeface="+mj-lt"/>
                  </a:rPr>
                  <a:t>each </a:t>
                </a:r>
                <a:r>
                  <a:rPr lang="en-US" dirty="0" smtClean="0">
                    <a:latin typeface="+mj-lt"/>
                  </a:rPr>
                  <a:t>unit, by minimizing </a:t>
                </a:r>
                <a:r>
                  <a:rPr lang="it-IT" dirty="0" smtClean="0">
                    <a:latin typeface="+mj-lt"/>
                  </a:rPr>
                  <a:t>the loss </a:t>
                </a:r>
                <a:r>
                  <a:rPr lang="it-IT" dirty="0" err="1" smtClean="0">
                    <a:latin typeface="+mj-lt"/>
                  </a:rPr>
                  <a:t>function</a:t>
                </a:r>
                <a:endParaRPr lang="en-US" dirty="0" smtClean="0">
                  <a:latin typeface="+mj-lt"/>
                </a:endParaRPr>
              </a:p>
              <a:p>
                <a:pPr marL="180975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dirty="0" smtClean="0">
                    <a:latin typeface="+mj-lt"/>
                  </a:rPr>
                  <a:t>Since convergence is not ensured, we must do so in small steps</a:t>
                </a:r>
                <a:endParaRPr lang="en-US" b="1" dirty="0" smtClean="0">
                  <a:latin typeface="+mj-lt"/>
                </a:endParaRPr>
              </a:p>
            </p:txBody>
          </p:sp>
        </mc:Choice>
        <mc:Fallback>
          <p:sp>
            <p:nvSpPr>
              <p:cNvPr id="100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286" y="1260000"/>
                <a:ext cx="4123426" cy="4680000"/>
              </a:xfrm>
              <a:prstGeom prst="rect">
                <a:avLst/>
              </a:prstGeom>
              <a:blipFill rotWithShape="1">
                <a:blip r:embed="rId11"/>
                <a:stretch>
                  <a:fillRect r="-2511" b="-54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TextBox 100"/>
          <p:cNvSpPr txBox="1"/>
          <p:nvPr/>
        </p:nvSpPr>
        <p:spPr>
          <a:xfrm>
            <a:off x="4456347" y="1724675"/>
            <a:ext cx="369332" cy="1703351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wrap="none" rtlCol="0">
            <a:spAutoFit/>
          </a:bodyPr>
          <a:lstStyle/>
          <a:p>
            <a:r>
              <a:rPr lang="en-GB" sz="1200" b="1" dirty="0" smtClean="0">
                <a:latin typeface="+mn-lt"/>
              </a:rPr>
              <a:t>FORWARD PROPAGATION</a:t>
            </a:r>
            <a:endParaRPr lang="en-GB" sz="1200" b="1" dirty="0">
              <a:latin typeface="+mn-lt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456347" y="4136924"/>
            <a:ext cx="369332" cy="178831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wrap="none" rtlCol="0">
            <a:spAutoFit/>
          </a:bodyPr>
          <a:lstStyle/>
          <a:p>
            <a:r>
              <a:rPr lang="en-GB" sz="1200" b="1" dirty="0" smtClean="0">
                <a:latin typeface="+mn-lt"/>
              </a:rPr>
              <a:t>BACKWARD PROPAGATION</a:t>
            </a:r>
            <a:endParaRPr lang="en-GB" sz="1200" b="1" dirty="0">
              <a:latin typeface="+mn-lt"/>
            </a:endParaRPr>
          </a:p>
        </p:txBody>
      </p:sp>
      <p:sp>
        <p:nvSpPr>
          <p:cNvPr id="103" name="Right Arrow 102"/>
          <p:cNvSpPr/>
          <p:nvPr/>
        </p:nvSpPr>
        <p:spPr>
          <a:xfrm>
            <a:off x="617894" y="5857335"/>
            <a:ext cx="3453760" cy="82665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ight Arrow 103"/>
          <p:cNvSpPr/>
          <p:nvPr/>
        </p:nvSpPr>
        <p:spPr>
          <a:xfrm flipH="1">
            <a:off x="617894" y="5953653"/>
            <a:ext cx="3453760" cy="82665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2480400" y="2995070"/>
                <a:ext cx="831600" cy="8316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90000" tIns="162000" rIns="0" b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it-IT" sz="16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it-IT" sz="160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it-IT" sz="1600" i="1">
                              <a:latin typeface="Cambria Math"/>
                            </a:rPr>
                            <m:t>h</m:t>
                          </m:r>
                        </m:sup>
                      </m:sSubSup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400" y="2995070"/>
                <a:ext cx="831600" cy="831600"/>
              </a:xfrm>
              <a:prstGeom prst="ellipse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2480400" y="3457098"/>
                <a:ext cx="831600" cy="8316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90000" tIns="162000" rIns="0" b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16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it-IT" sz="16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it-IT" sz="1600" i="1">
                              <a:latin typeface="Cambria Math"/>
                            </a:rPr>
                            <m:t>h</m:t>
                          </m:r>
                        </m:sup>
                      </m:sSubSup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400" y="3457098"/>
                <a:ext cx="831600" cy="831600"/>
              </a:xfrm>
              <a:prstGeom prst="ellipse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>
              <a:xfrm>
                <a:off x="2480400" y="4222216"/>
                <a:ext cx="831600" cy="8316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90000" tIns="162000" rIns="0" b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16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it-IT" sz="16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𝑚</m:t>
                          </m:r>
                        </m:sub>
                        <m:sup>
                          <m:r>
                            <a:rPr lang="it-IT" sz="1600" i="1">
                              <a:latin typeface="Cambria Math"/>
                            </a:rPr>
                            <m:t>h</m:t>
                          </m:r>
                        </m:sup>
                      </m:sSubSup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400" y="4222216"/>
                <a:ext cx="831600" cy="831600"/>
              </a:xfrm>
              <a:prstGeom prst="ellipse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val 48"/>
              <p:cNvSpPr/>
              <p:nvPr/>
            </p:nvSpPr>
            <p:spPr>
              <a:xfrm>
                <a:off x="961550" y="2395111"/>
                <a:ext cx="831600" cy="8316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90000" tIns="162000" rIns="0" b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16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it-IT" sz="16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1,</m:t>
                          </m:r>
                          <m:r>
                            <a:rPr lang="it-IT" sz="160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it-IT" sz="1600" b="0" i="1" smtClean="0">
                              <a:latin typeface="Cambria Math"/>
                            </a:rPr>
                            <m:t>𝑥</m:t>
                          </m:r>
                        </m:sup>
                      </m:sSubSup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9" name="Oval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550" y="2395111"/>
                <a:ext cx="831600" cy="831600"/>
              </a:xfrm>
              <a:prstGeom prst="ellipse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/>
              <p:cNvSpPr/>
              <p:nvPr/>
            </p:nvSpPr>
            <p:spPr>
              <a:xfrm>
                <a:off x="961550" y="4831252"/>
                <a:ext cx="831600" cy="8316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90000" tIns="162000" rIns="0" b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16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it-IT" sz="16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it-IT" sz="1600" b="0" i="1" smtClean="0">
                              <a:latin typeface="Cambria Math"/>
                            </a:rPr>
                            <m:t>,</m:t>
                          </m:r>
                          <m:r>
                            <a:rPr lang="it-IT" sz="1600" b="0" i="1" smtClean="0">
                              <a:latin typeface="Cambria Math"/>
                            </a:rPr>
                            <m:t>𝑚</m:t>
                          </m:r>
                        </m:sub>
                        <m:sup>
                          <m:r>
                            <a:rPr lang="it-IT" sz="1600" b="0" i="1" smtClean="0">
                              <a:latin typeface="Cambria Math"/>
                            </a:rPr>
                            <m:t>𝑥</m:t>
                          </m:r>
                        </m:sup>
                      </m:sSubSup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3" name="Oval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550" y="4831252"/>
                <a:ext cx="831600" cy="831600"/>
              </a:xfrm>
              <a:prstGeom prst="ellipse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53"/>
              <p:cNvSpPr/>
              <p:nvPr/>
            </p:nvSpPr>
            <p:spPr>
              <a:xfrm>
                <a:off x="961550" y="2793633"/>
                <a:ext cx="831600" cy="8316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90000" tIns="162000" rIns="0" b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16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it-IT" sz="16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1,2</m:t>
                          </m:r>
                        </m:sub>
                        <m:sup>
                          <m:r>
                            <a:rPr lang="it-IT" sz="1600" b="0" i="1" smtClean="0">
                              <a:latin typeface="Cambria Math"/>
                            </a:rPr>
                            <m:t>𝑥</m:t>
                          </m:r>
                        </m:sup>
                      </m:sSubSup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4" name="Oval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550" y="2793633"/>
                <a:ext cx="831600" cy="831600"/>
              </a:xfrm>
              <a:prstGeom prst="ellipse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val 56"/>
              <p:cNvSpPr/>
              <p:nvPr/>
            </p:nvSpPr>
            <p:spPr>
              <a:xfrm>
                <a:off x="961550" y="3301015"/>
                <a:ext cx="831600" cy="8316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90000" tIns="162000" rIns="0" b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7" name="Oval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550" y="3301015"/>
                <a:ext cx="831600" cy="831600"/>
              </a:xfrm>
              <a:prstGeom prst="ellipse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34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71" grpId="0" animBg="1"/>
      <p:bldP spid="101" grpId="0" animBg="1"/>
      <p:bldP spid="102" grpId="0" animBg="1"/>
      <p:bldP spid="103" grpId="0" animBg="1"/>
      <p:bldP spid="104" grpId="0" animBg="1"/>
      <p:bldP spid="45" grpId="0"/>
      <p:bldP spid="46" grpId="0"/>
      <p:bldP spid="47" grpId="0"/>
      <p:bldP spid="49" grpId="0"/>
      <p:bldP spid="53" grpId="0"/>
      <p:bldP spid="54" grpId="0"/>
      <p:bldP spid="5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smtClean="0"/>
              <a:pPr>
                <a:defRPr/>
              </a:pPr>
              <a:t>9</a:t>
            </a:fld>
            <a:endParaRPr lang="en-GB" noProof="1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training loop </a:t>
            </a:r>
            <a:r>
              <a:rPr lang="en-US" dirty="0" smtClean="0"/>
              <a:t>is a step in the gradual adjustment of the weights through </a:t>
            </a:r>
            <a:r>
              <a:rPr lang="en-US" dirty="0"/>
              <a:t>a feedback </a:t>
            </a:r>
            <a:r>
              <a:rPr lang="en-US" dirty="0" smtClean="0"/>
              <a:t>signal</a:t>
            </a:r>
          </a:p>
          <a:p>
            <a:r>
              <a:rPr lang="en-US" dirty="0" smtClean="0"/>
              <a:t>The </a:t>
            </a:r>
            <a:r>
              <a:rPr lang="en-US" dirty="0"/>
              <a:t>loss </a:t>
            </a:r>
            <a:r>
              <a:rPr lang="en-US" dirty="0" smtClean="0"/>
              <a:t>function is </a:t>
            </a:r>
            <a:r>
              <a:rPr lang="en-US" dirty="0"/>
              <a:t>minimized using a </a:t>
            </a:r>
            <a:r>
              <a:rPr lang="en-US" dirty="0" smtClean="0"/>
              <a:t>well known iterative </a:t>
            </a:r>
            <a:r>
              <a:rPr lang="en-US" dirty="0"/>
              <a:t>optimization </a:t>
            </a:r>
            <a:r>
              <a:rPr lang="en-US" dirty="0" smtClean="0"/>
              <a:t>algorithm: </a:t>
            </a:r>
            <a:r>
              <a:rPr lang="en-US" b="1" dirty="0" smtClean="0"/>
              <a:t>gradient descent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dirty="0" smtClean="0"/>
              <a:t>The </a:t>
            </a:r>
            <a:r>
              <a:rPr lang="en-US" b="1" dirty="0" smtClean="0"/>
              <a:t>learning rate</a:t>
            </a:r>
            <a:r>
              <a:rPr lang="en-US" dirty="0" smtClean="0"/>
              <a:t> </a:t>
            </a:r>
            <a:r>
              <a:rPr lang="en-US" dirty="0" err="1" smtClean="0"/>
              <a:t>hyperparameter</a:t>
            </a:r>
            <a:r>
              <a:rPr lang="en-US" dirty="0" smtClean="0"/>
              <a:t> plays a vital role in the convergence of the algorithm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Gradient Based Optimization</a:t>
            </a:r>
            <a:endParaRPr lang="en-GB" dirty="0"/>
          </a:p>
        </p:txBody>
      </p:sp>
      <p:pic>
        <p:nvPicPr>
          <p:cNvPr id="1026" name="Picture 2" descr="C:\Users\C305392\Desktop\mlTeachings\fig\1d_lo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394" y="1883348"/>
            <a:ext cx="1969084" cy="19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305392\Desktop\mlTeachings\fig\2d_lo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902" y="1883348"/>
            <a:ext cx="2363192" cy="19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305392\Desktop\mlTeachings\fig\perceptron_learning_rate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2576881" y="4209663"/>
            <a:ext cx="1616257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C305392\Desktop\mlTeachings\fig\perceptron_learning_rate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38" r="-75"/>
          <a:stretch/>
        </p:blipFill>
        <p:spPr bwMode="auto">
          <a:xfrm>
            <a:off x="4949665" y="4209663"/>
            <a:ext cx="1617453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70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UniPower"/>
  <p:tag name="BRANDKEY" val="BK0015"/>
  <p:tag name="FONT" val="UniCredit"/>
  <p:tag name="FORMAT" val="Standard"/>
  <p:tag name="VARIATION" val="Default"/>
</p:tagLst>
</file>

<file path=ppt/theme/theme1.xml><?xml version="1.0" encoding="utf-8"?>
<a:theme xmlns:a="http://schemas.openxmlformats.org/drawingml/2006/main" name="Blank">
  <a:themeElements>
    <a:clrScheme name="UCG">
      <a:dk1>
        <a:sysClr val="windowText" lastClr="000000"/>
      </a:dk1>
      <a:lt1>
        <a:sysClr val="window" lastClr="FFFFFF"/>
      </a:lt1>
      <a:dk2>
        <a:srgbClr val="999999"/>
      </a:dk2>
      <a:lt2>
        <a:srgbClr val="CCCCCC"/>
      </a:lt2>
      <a:accent1>
        <a:srgbClr val="00AFD0"/>
      </a:accent1>
      <a:accent2>
        <a:srgbClr val="C0E4ED"/>
      </a:accent2>
      <a:accent3>
        <a:srgbClr val="3B8BCA"/>
      </a:accent3>
      <a:accent4>
        <a:srgbClr val="005095"/>
      </a:accent4>
      <a:accent5>
        <a:srgbClr val="9FCA7A"/>
      </a:accent5>
      <a:accent6>
        <a:srgbClr val="9E3A8B"/>
      </a:accent6>
      <a:hlink>
        <a:srgbClr val="3B8BCA"/>
      </a:hlink>
      <a:folHlink>
        <a:srgbClr val="000000"/>
      </a:folHlink>
    </a:clrScheme>
    <a:fontScheme name="UniCredit">
      <a:majorFont>
        <a:latin typeface="UniCredit"/>
        <a:ea typeface=""/>
        <a:cs typeface=""/>
      </a:majorFont>
      <a:minorFont>
        <a:latin typeface="UniCredi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AFD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>
            <a:latin typeface="+mn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UniCredit_4_3.potx" id="{3B308D82-0A1A-4596-9552-0D004D502A7F}" vid="{740313D7-B2BC-4B8B-A9B4-9C7B7B4F5C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1AD50702BB6954F8C744E84FEC0F9AA" ma:contentTypeVersion="0" ma:contentTypeDescription="Ein neues Dokument erstellen." ma:contentTypeScope="" ma:versionID="5acdcf21646717152045cea69f664a46">
  <xsd:schema xmlns:xsd="http://www.w3.org/2001/XMLSchema" xmlns:p="http://schemas.microsoft.com/office/2006/metadata/properties" targetNamespace="http://schemas.microsoft.com/office/2006/metadata/properties" ma:root="true" ma:fieldsID="246f02dd96380beb4f7cdcce14d77fd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434BFED0-AF3A-425B-A3DF-D1FE9B25164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451C3CE-1206-4616-80E4-1B877A7284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BD82C2DB-D42D-4D9F-A730-8F802D302C9A}">
  <ds:schemaRefs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1121</Words>
  <Application>Microsoft Office PowerPoint</Application>
  <PresentationFormat>On-screen Show (4:3)</PresentationFormat>
  <Paragraphs>196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Blank</vt:lpstr>
      <vt:lpstr>Machine Learning:  a hands-on experience</vt:lpstr>
      <vt:lpstr>Welcome and thanks for being here!</vt:lpstr>
      <vt:lpstr>Welcome and thanks for being here!</vt:lpstr>
      <vt:lpstr>AGENDA</vt:lpstr>
      <vt:lpstr>What is Deep Learning?</vt:lpstr>
      <vt:lpstr>Neural Networks are the main models for Deep Learning</vt:lpstr>
      <vt:lpstr>The single layer algorithm</vt:lpstr>
      <vt:lpstr>The Multi-Layer Perceptron</vt:lpstr>
      <vt:lpstr>Gradient Based Optimization</vt:lpstr>
      <vt:lpstr>A few examples of activation functions</vt:lpstr>
      <vt:lpstr>Time to get our hands dirty</vt:lpstr>
    </vt:vector>
  </TitlesOfParts>
  <Company>UGIS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Models:  a hands-on experience</dc:title>
  <dc:creator>LUCA MAMMI</dc:creator>
  <cp:lastModifiedBy>LUCA MAMMI</cp:lastModifiedBy>
  <cp:revision>342</cp:revision>
  <dcterms:created xsi:type="dcterms:W3CDTF">2018-03-14T13:30:48Z</dcterms:created>
  <dcterms:modified xsi:type="dcterms:W3CDTF">2018-06-13T15:33:43Z</dcterms:modified>
  <cp:version>3.4.2.0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0x01010051AD50702BB6954F8C744E84FEC0F9AA</vt:lpwstr>
  </property>
</Properties>
</file>