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0"/>
  </p:notesMasterIdLst>
  <p:sldIdLst>
    <p:sldId id="256" r:id="rId5"/>
    <p:sldId id="257" r:id="rId6"/>
    <p:sldId id="260" r:id="rId7"/>
    <p:sldId id="258" r:id="rId8"/>
    <p:sldId id="259" r:id="rId9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686868"/>
    <a:srgbClr val="4E4E4E"/>
    <a:srgbClr val="800080"/>
    <a:srgbClr val="000000"/>
    <a:srgbClr val="FF0000"/>
    <a:srgbClr val="F8F8F8"/>
    <a:srgbClr val="EAEAEA"/>
    <a:srgbClr val="00A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0" y="432000"/>
            <a:ext cx="972225" cy="1072800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1"/>
              <a:t>fffdsfs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19362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UniCredit" panose="02000506040000020004" pitchFamily="2" charset="0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sp>
        <p:nvSpPr>
          <p:cNvPr id="6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/>
          </p:cNvSpPr>
          <p:nvPr>
            <p:ph type="body" sz="quarter" idx="16"/>
          </p:nvPr>
        </p:nvSpPr>
        <p:spPr bwMode="gray">
          <a:xfrm>
            <a:off x="7754400" y="432000"/>
            <a:ext cx="972000" cy="1072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RXcV3" TargetMode="External"/><Relationship Id="rId2" Type="http://schemas.openxmlformats.org/officeDocument/2006/relationships/hyperlink" Target="https://goo.gl/GNaZ4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K5SuC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o.gl/wH9s3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Milan, </a:t>
            </a:r>
            <a:r>
              <a:rPr lang="en-GB" dirty="0" smtClean="0"/>
              <a:t>April 19</a:t>
            </a:r>
            <a:r>
              <a:rPr lang="en-GB" baseline="30000" dirty="0" smtClean="0"/>
              <a:t>th</a:t>
            </a:r>
            <a:r>
              <a:rPr lang="en-GB" dirty="0"/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Gabriele Bonomi Boseggia, Fabio Colombo, Luca Mammi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UniCredit Quant Community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 hands-on </a:t>
            </a:r>
            <a:r>
              <a:rPr lang="en-GB" dirty="0" smtClean="0"/>
              <a:t>experience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(this is just a teaser trailer!)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2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 one the links! (they're equivalent)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>
                <a:hlinkClick r:id="rId2"/>
              </a:rPr>
              <a:t>goo.gl/GNaZ4o</a:t>
            </a:r>
            <a:endParaRPr lang="en-US" sz="9600" dirty="0"/>
          </a:p>
          <a:p>
            <a:pPr marL="0" indent="0" algn="ctr" defTabSz="685749">
              <a:spcBef>
                <a:spcPts val="0"/>
              </a:spcBef>
              <a:buClrTx/>
              <a:buNone/>
              <a:defRPr/>
            </a:pPr>
            <a:endParaRPr lang="en-US" sz="9600" dirty="0" smtClean="0">
              <a:hlinkClick r:id="rId3"/>
            </a:endParaRPr>
          </a:p>
          <a:p>
            <a:pPr marL="0" indent="0" algn="ctr" defTabSz="685749">
              <a:spcBef>
                <a:spcPts val="0"/>
              </a:spcBef>
              <a:buClrTx/>
              <a:buNone/>
              <a:defRPr/>
            </a:pPr>
            <a:r>
              <a:rPr lang="en-US" sz="9600" dirty="0" smtClean="0">
                <a:hlinkClick r:id="rId4"/>
              </a:rPr>
              <a:t>goo.gl/K5SuC1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3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you only have your phone, take a pic of one of the two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" y="1741138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goo.gl/K5SuC1.q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00" y="174113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4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they don't work, try this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>
                <a:hlinkClick r:id="rId2"/>
              </a:rPr>
              <a:t>goo.gl/wH9s3t</a:t>
            </a:r>
            <a:endParaRPr lang="en-US" sz="9600" dirty="0"/>
          </a:p>
        </p:txBody>
      </p:sp>
      <p:pic>
        <p:nvPicPr>
          <p:cNvPr id="3074" name="Picture 2" descr="https://goo.gl/wH9s3t.q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0" y="304081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6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5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 this</a:t>
            </a:r>
            <a:endParaRPr lang="en-GB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72896"/>
              </p:ext>
            </p:extLst>
          </p:nvPr>
        </p:nvGraphicFramePr>
        <p:xfrm>
          <a:off x="3376613" y="3086100"/>
          <a:ext cx="2389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2388960" imgH="685080" progId="Package">
                  <p:embed/>
                </p:oleObj>
              </mc:Choice>
              <mc:Fallback>
                <p:oleObj name="Packager Shell Object" showAsIcon="1" r:id="rId3" imgW="238896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613" y="3086100"/>
                        <a:ext cx="2389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808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82C2DB-D42D-4D9F-A730-8F802D302C9A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Blank</vt:lpstr>
      <vt:lpstr>Packager Shell Object</vt:lpstr>
      <vt:lpstr>Machine Learning Models:  a hands-on experience  (this is just a teaser trailer!)</vt:lpstr>
      <vt:lpstr>Follow one the links! (they're equivalent)</vt:lpstr>
      <vt:lpstr>If you only have your phone, take a pic of one of the two</vt:lpstr>
      <vt:lpstr>If they don't work, try this</vt:lpstr>
      <vt:lpstr>Or this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207</cp:revision>
  <dcterms:created xsi:type="dcterms:W3CDTF">2018-03-14T13:30:48Z</dcterms:created>
  <dcterms:modified xsi:type="dcterms:W3CDTF">2018-04-19T09:42:39Z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