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55FB1-566E-41ED-A881-B85C3E2B0C42}" v="1" dt="2023-10-26T16:50:50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Correa Cordeiro" userId="8b2b114c-e657-44a8-b838-8ef487f983a8" providerId="ADAL" clId="{27055FB1-566E-41ED-A881-B85C3E2B0C42}"/>
    <pc:docChg chg="modSld">
      <pc:chgData name="Fabio Correa Cordeiro" userId="8b2b114c-e657-44a8-b838-8ef487f983a8" providerId="ADAL" clId="{27055FB1-566E-41ED-A881-B85C3E2B0C42}" dt="2023-10-26T16:50:50.623" v="0"/>
      <pc:docMkLst>
        <pc:docMk/>
      </pc:docMkLst>
      <pc:sldChg chg="modSp">
        <pc:chgData name="Fabio Correa Cordeiro" userId="8b2b114c-e657-44a8-b838-8ef487f983a8" providerId="ADAL" clId="{27055FB1-566E-41ED-A881-B85C3E2B0C42}" dt="2023-10-26T16:50:50.623" v="0"/>
        <pc:sldMkLst>
          <pc:docMk/>
          <pc:sldMk cId="1962538797" sldId="256"/>
        </pc:sldMkLst>
        <pc:graphicFrameChg chg="mod">
          <ac:chgData name="Fabio Correa Cordeiro" userId="8b2b114c-e657-44a8-b838-8ef487f983a8" providerId="ADAL" clId="{27055FB1-566E-41ED-A881-B85C3E2B0C42}" dt="2023-10-26T16:50:50.623" v="0"/>
          <ac:graphicFrameMkLst>
            <pc:docMk/>
            <pc:sldMk cId="1962538797" sldId="256"/>
            <ac:graphicFrameMk id="4" creationId="{F1FA4178-C47B-662D-7FF1-B2BAEE287832}"/>
          </ac:graphicFrameMkLst>
        </pc:graphicFrameChg>
      </pc:sldChg>
    </pc:docChg>
  </pc:docChgLst>
  <pc:docChgLst>
    <pc:chgData name="Fabio Correa Cordeiro" userId="8b2b114c-e657-44a8-b838-8ef487f983a8" providerId="ADAL" clId="{C8B4453A-0180-4CEB-916A-D4CBF16D7CD3}"/>
    <pc:docChg chg="undo custSel modSld">
      <pc:chgData name="Fabio Correa Cordeiro" userId="8b2b114c-e657-44a8-b838-8ef487f983a8" providerId="ADAL" clId="{C8B4453A-0180-4CEB-916A-D4CBF16D7CD3}" dt="2023-09-04T12:20:28.830" v="526" actId="14100"/>
      <pc:docMkLst>
        <pc:docMk/>
      </pc:docMkLst>
      <pc:sldChg chg="addSp delSp modSp mod">
        <pc:chgData name="Fabio Correa Cordeiro" userId="8b2b114c-e657-44a8-b838-8ef487f983a8" providerId="ADAL" clId="{C8B4453A-0180-4CEB-916A-D4CBF16D7CD3}" dt="2023-09-04T12:20:28.830" v="526" actId="14100"/>
        <pc:sldMkLst>
          <pc:docMk/>
          <pc:sldMk cId="2810907458" sldId="257"/>
        </pc:sldMkLst>
        <pc:spChg chg="add mod ord">
          <ac:chgData name="Fabio Correa Cordeiro" userId="8b2b114c-e657-44a8-b838-8ef487f983a8" providerId="ADAL" clId="{C8B4453A-0180-4CEB-916A-D4CBF16D7CD3}" dt="2023-09-04T11:59:38.481" v="458" actId="14100"/>
          <ac:spMkLst>
            <pc:docMk/>
            <pc:sldMk cId="2810907458" sldId="257"/>
            <ac:spMk id="2" creationId="{B3691EFE-BD9B-A40C-84CA-426B9980228D}"/>
          </ac:spMkLst>
        </pc:spChg>
        <pc:spChg chg="add mod ord">
          <ac:chgData name="Fabio Correa Cordeiro" userId="8b2b114c-e657-44a8-b838-8ef487f983a8" providerId="ADAL" clId="{C8B4453A-0180-4CEB-916A-D4CBF16D7CD3}" dt="2023-09-04T11:59:25.130" v="456" actId="14100"/>
          <ac:spMkLst>
            <pc:docMk/>
            <pc:sldMk cId="2810907458" sldId="257"/>
            <ac:spMk id="3" creationId="{4E09E8B2-C354-7584-1374-9DDDE2465371}"/>
          </ac:spMkLst>
        </pc:spChg>
        <pc:spChg chg="add mod ord">
          <ac:chgData name="Fabio Correa Cordeiro" userId="8b2b114c-e657-44a8-b838-8ef487f983a8" providerId="ADAL" clId="{C8B4453A-0180-4CEB-916A-D4CBF16D7CD3}" dt="2023-09-04T11:57:40.598" v="376" actId="167"/>
          <ac:spMkLst>
            <pc:docMk/>
            <pc:sldMk cId="2810907458" sldId="257"/>
            <ac:spMk id="4" creationId="{DAF4CDCD-48DC-2745-8793-E26731B41D8F}"/>
          </ac:spMkLst>
        </pc:spChg>
        <pc:spChg chg="mod ord">
          <ac:chgData name="Fabio Correa Cordeiro" userId="8b2b114c-e657-44a8-b838-8ef487f983a8" providerId="ADAL" clId="{C8B4453A-0180-4CEB-916A-D4CBF16D7CD3}" dt="2023-09-04T12:20:28.830" v="526" actId="14100"/>
          <ac:spMkLst>
            <pc:docMk/>
            <pc:sldMk cId="2810907458" sldId="257"/>
            <ac:spMk id="5" creationId="{38013F83-AC08-8C77-B1EC-16237F52224D}"/>
          </ac:spMkLst>
        </pc:spChg>
        <pc:spChg chg="add mod ord">
          <ac:chgData name="Fabio Correa Cordeiro" userId="8b2b114c-e657-44a8-b838-8ef487f983a8" providerId="ADAL" clId="{C8B4453A-0180-4CEB-916A-D4CBF16D7CD3}" dt="2023-09-04T11:57:09.791" v="373" actId="167"/>
          <ac:spMkLst>
            <pc:docMk/>
            <pc:sldMk cId="2810907458" sldId="257"/>
            <ac:spMk id="6" creationId="{72AC84E7-C915-EE04-2140-61051B99E972}"/>
          </ac:spMkLst>
        </pc:spChg>
        <pc:spChg chg="add mod ord">
          <ac:chgData name="Fabio Correa Cordeiro" userId="8b2b114c-e657-44a8-b838-8ef487f983a8" providerId="ADAL" clId="{C8B4453A-0180-4CEB-916A-D4CBF16D7CD3}" dt="2023-09-04T11:58:22.973" v="382" actId="207"/>
          <ac:spMkLst>
            <pc:docMk/>
            <pc:sldMk cId="2810907458" sldId="257"/>
            <ac:spMk id="7" creationId="{2949838D-84BF-4103-5ADE-8144FE8EFCBB}"/>
          </ac:spMkLst>
        </pc:spChg>
        <pc:spChg chg="mod ord">
          <ac:chgData name="Fabio Correa Cordeiro" userId="8b2b114c-e657-44a8-b838-8ef487f983a8" providerId="ADAL" clId="{C8B4453A-0180-4CEB-916A-D4CBF16D7CD3}" dt="2023-09-04T12:19:18.316" v="508" actId="20577"/>
          <ac:spMkLst>
            <pc:docMk/>
            <pc:sldMk cId="2810907458" sldId="257"/>
            <ac:spMk id="8" creationId="{5E79F573-C976-DC31-0448-BB77926B97B0}"/>
          </ac:spMkLst>
        </pc:spChg>
        <pc:spChg chg="del mod">
          <ac:chgData name="Fabio Correa Cordeiro" userId="8b2b114c-e657-44a8-b838-8ef487f983a8" providerId="ADAL" clId="{C8B4453A-0180-4CEB-916A-D4CBF16D7CD3}" dt="2023-09-04T11:52:32.174" v="319" actId="478"/>
          <ac:spMkLst>
            <pc:docMk/>
            <pc:sldMk cId="2810907458" sldId="257"/>
            <ac:spMk id="9" creationId="{C652C52E-1712-2615-9C93-A3101FA3C325}"/>
          </ac:spMkLst>
        </pc:spChg>
        <pc:spChg chg="add del mod ord">
          <ac:chgData name="Fabio Correa Cordeiro" userId="8b2b114c-e657-44a8-b838-8ef487f983a8" providerId="ADAL" clId="{C8B4453A-0180-4CEB-916A-D4CBF16D7CD3}" dt="2023-09-04T11:52:04.053" v="314" actId="478"/>
          <ac:spMkLst>
            <pc:docMk/>
            <pc:sldMk cId="2810907458" sldId="257"/>
            <ac:spMk id="10" creationId="{5EC8CE69-545D-81FD-785A-C52EAB6EC7D7}"/>
          </ac:spMkLst>
        </pc:spChg>
        <pc:spChg chg="mod">
          <ac:chgData name="Fabio Correa Cordeiro" userId="8b2b114c-e657-44a8-b838-8ef487f983a8" providerId="ADAL" clId="{C8B4453A-0180-4CEB-916A-D4CBF16D7CD3}" dt="2023-09-04T12:19:12.132" v="498" actId="1036"/>
          <ac:spMkLst>
            <pc:docMk/>
            <pc:sldMk cId="2810907458" sldId="257"/>
            <ac:spMk id="11" creationId="{1E1A64F6-E4A0-C1C9-0EA0-98ED24FD3BC3}"/>
          </ac:spMkLst>
        </pc:spChg>
        <pc:spChg chg="del mod">
          <ac:chgData name="Fabio Correa Cordeiro" userId="8b2b114c-e657-44a8-b838-8ef487f983a8" providerId="ADAL" clId="{C8B4453A-0180-4CEB-916A-D4CBF16D7CD3}" dt="2023-09-04T11:52:00.660" v="313" actId="478"/>
          <ac:spMkLst>
            <pc:docMk/>
            <pc:sldMk cId="2810907458" sldId="257"/>
            <ac:spMk id="12" creationId="{32EAB567-DB01-9A2B-60C4-2DF176F128BA}"/>
          </ac:spMkLst>
        </pc:spChg>
        <pc:spChg chg="mod">
          <ac:chgData name="Fabio Correa Cordeiro" userId="8b2b114c-e657-44a8-b838-8ef487f983a8" providerId="ADAL" clId="{C8B4453A-0180-4CEB-916A-D4CBF16D7CD3}" dt="2023-09-04T11:59:51.209" v="461" actId="1036"/>
          <ac:spMkLst>
            <pc:docMk/>
            <pc:sldMk cId="2810907458" sldId="257"/>
            <ac:spMk id="13" creationId="{0AE2D1B4-469B-BFC4-2F8E-A876F2831EE9}"/>
          </ac:spMkLst>
        </pc:spChg>
        <pc:spChg chg="del mod">
          <ac:chgData name="Fabio Correa Cordeiro" userId="8b2b114c-e657-44a8-b838-8ef487f983a8" providerId="ADAL" clId="{C8B4453A-0180-4CEB-916A-D4CBF16D7CD3}" dt="2023-09-04T11:51:17.592" v="305" actId="478"/>
          <ac:spMkLst>
            <pc:docMk/>
            <pc:sldMk cId="2810907458" sldId="257"/>
            <ac:spMk id="14" creationId="{4A644669-24E4-2CA9-3208-B275365E8B02}"/>
          </ac:spMkLst>
        </pc:spChg>
        <pc:spChg chg="mod">
          <ac:chgData name="Fabio Correa Cordeiro" userId="8b2b114c-e657-44a8-b838-8ef487f983a8" providerId="ADAL" clId="{C8B4453A-0180-4CEB-916A-D4CBF16D7CD3}" dt="2023-09-04T11:59:08.194" v="418" actId="1038"/>
          <ac:spMkLst>
            <pc:docMk/>
            <pc:sldMk cId="2810907458" sldId="257"/>
            <ac:spMk id="15" creationId="{2CCFFAA9-611F-99EE-EFBA-380DC9EB6927}"/>
          </ac:spMkLst>
        </pc:spChg>
        <pc:spChg chg="del mod">
          <ac:chgData name="Fabio Correa Cordeiro" userId="8b2b114c-e657-44a8-b838-8ef487f983a8" providerId="ADAL" clId="{C8B4453A-0180-4CEB-916A-D4CBF16D7CD3}" dt="2023-09-04T11:50:58.203" v="301" actId="478"/>
          <ac:spMkLst>
            <pc:docMk/>
            <pc:sldMk cId="2810907458" sldId="257"/>
            <ac:spMk id="16" creationId="{3EE35B4C-8A83-E5F4-6627-D5D4B2528D71}"/>
          </ac:spMkLst>
        </pc:spChg>
        <pc:spChg chg="mod">
          <ac:chgData name="Fabio Correa Cordeiro" userId="8b2b114c-e657-44a8-b838-8ef487f983a8" providerId="ADAL" clId="{C8B4453A-0180-4CEB-916A-D4CBF16D7CD3}" dt="2023-09-04T11:59:14.445" v="455" actId="1038"/>
          <ac:spMkLst>
            <pc:docMk/>
            <pc:sldMk cId="2810907458" sldId="257"/>
            <ac:spMk id="17" creationId="{97564016-994E-F66A-E24D-92F0DE3BB1D4}"/>
          </ac:spMkLst>
        </pc:spChg>
        <pc:spChg chg="del mod">
          <ac:chgData name="Fabio Correa Cordeiro" userId="8b2b114c-e657-44a8-b838-8ef487f983a8" providerId="ADAL" clId="{C8B4453A-0180-4CEB-916A-D4CBF16D7CD3}" dt="2023-09-04T11:50:40.499" v="297" actId="478"/>
          <ac:spMkLst>
            <pc:docMk/>
            <pc:sldMk cId="2810907458" sldId="257"/>
            <ac:spMk id="18" creationId="{2A20CDF4-7509-7013-1099-F1541A442B2F}"/>
          </ac:spMkLst>
        </pc:spChg>
        <pc:spChg chg="add mod ord">
          <ac:chgData name="Fabio Correa Cordeiro" userId="8b2b114c-e657-44a8-b838-8ef487f983a8" providerId="ADAL" clId="{C8B4453A-0180-4CEB-916A-D4CBF16D7CD3}" dt="2023-09-04T11:56:10.168" v="368" actId="167"/>
          <ac:spMkLst>
            <pc:docMk/>
            <pc:sldMk cId="2810907458" sldId="257"/>
            <ac:spMk id="19" creationId="{43286451-03CE-7192-0ABB-A6DA9A16171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54356-DD97-4DB2-9DE0-27E84639CBAB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0C126F6C-9C1B-410A-9A6F-71C9DBFE53A5}">
      <dgm:prSet phldrT="[Texto]"/>
      <dgm:spPr/>
      <dgm:t>
        <a:bodyPr/>
        <a:lstStyle/>
        <a:p>
          <a:r>
            <a:rPr lang="pt-BR" dirty="0" err="1"/>
            <a:t>Journals</a:t>
          </a:r>
          <a:r>
            <a:rPr lang="pt-BR" dirty="0"/>
            <a:t> </a:t>
          </a:r>
          <a:r>
            <a:rPr lang="pt-BR" dirty="0" err="1"/>
            <a:t>Selection</a:t>
          </a:r>
          <a:endParaRPr lang="pt-BR" dirty="0"/>
        </a:p>
      </dgm:t>
    </dgm:pt>
    <dgm:pt modelId="{5989D5D6-ABFA-4C14-9196-385843956549}" type="parTrans" cxnId="{8B5CED16-FA6E-4A3C-A1C0-0C8CE031133E}">
      <dgm:prSet/>
      <dgm:spPr/>
      <dgm:t>
        <a:bodyPr/>
        <a:lstStyle/>
        <a:p>
          <a:endParaRPr lang="pt-BR"/>
        </a:p>
      </dgm:t>
    </dgm:pt>
    <dgm:pt modelId="{906F0AF5-9C78-4D19-8AC5-F5ADEDE8D1FD}" type="sibTrans" cxnId="{8B5CED16-FA6E-4A3C-A1C0-0C8CE031133E}">
      <dgm:prSet/>
      <dgm:spPr/>
      <dgm:t>
        <a:bodyPr/>
        <a:lstStyle/>
        <a:p>
          <a:endParaRPr lang="pt-BR"/>
        </a:p>
      </dgm:t>
    </dgm:pt>
    <dgm:pt modelId="{68344191-D84F-4282-B86B-5BAF64480ED2}">
      <dgm:prSet phldrT="[Texto]"/>
      <dgm:spPr/>
      <dgm:t>
        <a:bodyPr/>
        <a:lstStyle/>
        <a:p>
          <a:r>
            <a:rPr lang="pt-BR" dirty="0" err="1"/>
            <a:t>Text</a:t>
          </a:r>
          <a:r>
            <a:rPr lang="pt-BR" dirty="0"/>
            <a:t> </a:t>
          </a:r>
          <a:r>
            <a:rPr lang="pt-BR" dirty="0" err="1"/>
            <a:t>Extraction</a:t>
          </a:r>
          <a:endParaRPr lang="pt-BR" dirty="0"/>
        </a:p>
      </dgm:t>
    </dgm:pt>
    <dgm:pt modelId="{9222FDB8-21D2-47B6-9D50-C3063B79C756}" type="parTrans" cxnId="{996E96F4-C187-4DC8-B487-579883C4B82D}">
      <dgm:prSet/>
      <dgm:spPr/>
      <dgm:t>
        <a:bodyPr/>
        <a:lstStyle/>
        <a:p>
          <a:endParaRPr lang="pt-BR"/>
        </a:p>
      </dgm:t>
    </dgm:pt>
    <dgm:pt modelId="{F891FC5C-CC77-4BD6-B87A-725F32227558}" type="sibTrans" cxnId="{996E96F4-C187-4DC8-B487-579883C4B82D}">
      <dgm:prSet/>
      <dgm:spPr/>
      <dgm:t>
        <a:bodyPr/>
        <a:lstStyle/>
        <a:p>
          <a:endParaRPr lang="pt-BR"/>
        </a:p>
      </dgm:t>
    </dgm:pt>
    <dgm:pt modelId="{0CA39D31-4507-41BF-8F5D-ABD617568AEB}">
      <dgm:prSet phldrT="[Texto]"/>
      <dgm:spPr/>
      <dgm:t>
        <a:bodyPr/>
        <a:lstStyle/>
        <a:p>
          <a:r>
            <a:rPr lang="pt-BR" dirty="0"/>
            <a:t>TF-IDF </a:t>
          </a:r>
          <a:r>
            <a:rPr lang="pt-BR" dirty="0" err="1"/>
            <a:t>Calculation</a:t>
          </a:r>
          <a:endParaRPr lang="pt-BR" dirty="0"/>
        </a:p>
      </dgm:t>
    </dgm:pt>
    <dgm:pt modelId="{37DEA84C-753D-4A1B-B2A5-F1C952F6D9C3}" type="parTrans" cxnId="{65340722-49BA-482C-BCC8-21BB8F5170C7}">
      <dgm:prSet/>
      <dgm:spPr/>
      <dgm:t>
        <a:bodyPr/>
        <a:lstStyle/>
        <a:p>
          <a:endParaRPr lang="pt-BR"/>
        </a:p>
      </dgm:t>
    </dgm:pt>
    <dgm:pt modelId="{1625092D-DC13-4225-A754-6D1E9B2C9995}" type="sibTrans" cxnId="{65340722-49BA-482C-BCC8-21BB8F5170C7}">
      <dgm:prSet/>
      <dgm:spPr/>
      <dgm:t>
        <a:bodyPr/>
        <a:lstStyle/>
        <a:p>
          <a:endParaRPr lang="pt-BR"/>
        </a:p>
      </dgm:t>
    </dgm:pt>
    <dgm:pt modelId="{5883B65C-2C27-456B-BD6A-4D5232F21751}">
      <dgm:prSet phldrT="[Texto]"/>
      <dgm:spPr/>
      <dgm:t>
        <a:bodyPr/>
        <a:lstStyle/>
        <a:p>
          <a:r>
            <a:rPr lang="pt-BR" dirty="0"/>
            <a:t>Domain Expert </a:t>
          </a:r>
          <a:r>
            <a:rPr lang="pt-BR" dirty="0" err="1"/>
            <a:t>Evaluation</a:t>
          </a:r>
          <a:endParaRPr lang="pt-BR" dirty="0"/>
        </a:p>
      </dgm:t>
    </dgm:pt>
    <dgm:pt modelId="{BF46354F-3B7F-4285-82B8-BD24C64A649C}" type="parTrans" cxnId="{5000C9C3-7976-4E47-9D97-E320D86E473B}">
      <dgm:prSet/>
      <dgm:spPr/>
      <dgm:t>
        <a:bodyPr/>
        <a:lstStyle/>
        <a:p>
          <a:endParaRPr lang="pt-BR"/>
        </a:p>
      </dgm:t>
    </dgm:pt>
    <dgm:pt modelId="{8AAC44E6-FB9F-4BAD-821E-1062B6730DC5}" type="sibTrans" cxnId="{5000C9C3-7976-4E47-9D97-E320D86E473B}">
      <dgm:prSet/>
      <dgm:spPr/>
      <dgm:t>
        <a:bodyPr/>
        <a:lstStyle/>
        <a:p>
          <a:endParaRPr lang="pt-BR"/>
        </a:p>
      </dgm:t>
    </dgm:pt>
    <dgm:pt modelId="{BC5FED16-4368-4787-8C9E-F4A14350C320}" type="pres">
      <dgm:prSet presAssocID="{5B654356-DD97-4DB2-9DE0-27E84639CBAB}" presName="Name0" presStyleCnt="0">
        <dgm:presLayoutVars>
          <dgm:dir/>
          <dgm:animLvl val="lvl"/>
          <dgm:resizeHandles val="exact"/>
        </dgm:presLayoutVars>
      </dgm:prSet>
      <dgm:spPr/>
    </dgm:pt>
    <dgm:pt modelId="{BD5EC31C-F50A-41F7-A500-794744E13815}" type="pres">
      <dgm:prSet presAssocID="{0C126F6C-9C1B-410A-9A6F-71C9DBFE53A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255AAB4-2D31-44A7-BEB8-6E24AAE1296B}" type="pres">
      <dgm:prSet presAssocID="{906F0AF5-9C78-4D19-8AC5-F5ADEDE8D1FD}" presName="parTxOnlySpace" presStyleCnt="0"/>
      <dgm:spPr/>
    </dgm:pt>
    <dgm:pt modelId="{BC0DAC1C-8AEF-469E-9CE1-EC892DE58F52}" type="pres">
      <dgm:prSet presAssocID="{68344191-D84F-4282-B86B-5BAF64480ED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E7FBDB-A724-4EE7-8884-CFEB9D79CE9F}" type="pres">
      <dgm:prSet presAssocID="{F891FC5C-CC77-4BD6-B87A-725F32227558}" presName="parTxOnlySpace" presStyleCnt="0"/>
      <dgm:spPr/>
    </dgm:pt>
    <dgm:pt modelId="{10D8D258-A5B8-4203-AFED-CAD184B5EE6A}" type="pres">
      <dgm:prSet presAssocID="{0CA39D31-4507-41BF-8F5D-ABD617568AE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10079C7-A789-4B6E-80A6-47858E5B291B}" type="pres">
      <dgm:prSet presAssocID="{1625092D-DC13-4225-A754-6D1E9B2C9995}" presName="parTxOnlySpace" presStyleCnt="0"/>
      <dgm:spPr/>
    </dgm:pt>
    <dgm:pt modelId="{141AC856-BEE8-484E-8D95-AEB660EACE43}" type="pres">
      <dgm:prSet presAssocID="{5883B65C-2C27-456B-BD6A-4D5232F2175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B5CED16-FA6E-4A3C-A1C0-0C8CE031133E}" srcId="{5B654356-DD97-4DB2-9DE0-27E84639CBAB}" destId="{0C126F6C-9C1B-410A-9A6F-71C9DBFE53A5}" srcOrd="0" destOrd="0" parTransId="{5989D5D6-ABFA-4C14-9196-385843956549}" sibTransId="{906F0AF5-9C78-4D19-8AC5-F5ADEDE8D1FD}"/>
    <dgm:cxn modelId="{65340722-49BA-482C-BCC8-21BB8F5170C7}" srcId="{5B654356-DD97-4DB2-9DE0-27E84639CBAB}" destId="{0CA39D31-4507-41BF-8F5D-ABD617568AEB}" srcOrd="2" destOrd="0" parTransId="{37DEA84C-753D-4A1B-B2A5-F1C952F6D9C3}" sibTransId="{1625092D-DC13-4225-A754-6D1E9B2C9995}"/>
    <dgm:cxn modelId="{B12B5825-D69A-406D-903E-55D73D725735}" type="presOf" srcId="{5B654356-DD97-4DB2-9DE0-27E84639CBAB}" destId="{BC5FED16-4368-4787-8C9E-F4A14350C320}" srcOrd="0" destOrd="0" presId="urn:microsoft.com/office/officeart/2005/8/layout/chevron1"/>
    <dgm:cxn modelId="{2523D557-A19D-4781-9AD0-C7702D703D4C}" type="presOf" srcId="{5883B65C-2C27-456B-BD6A-4D5232F21751}" destId="{141AC856-BEE8-484E-8D95-AEB660EACE43}" srcOrd="0" destOrd="0" presId="urn:microsoft.com/office/officeart/2005/8/layout/chevron1"/>
    <dgm:cxn modelId="{B8BBD85A-DEBB-459E-8BD4-974146EE1A05}" type="presOf" srcId="{0CA39D31-4507-41BF-8F5D-ABD617568AEB}" destId="{10D8D258-A5B8-4203-AFED-CAD184B5EE6A}" srcOrd="0" destOrd="0" presId="urn:microsoft.com/office/officeart/2005/8/layout/chevron1"/>
    <dgm:cxn modelId="{5276549B-733C-4DA7-B4B1-B2ACF2311935}" type="presOf" srcId="{0C126F6C-9C1B-410A-9A6F-71C9DBFE53A5}" destId="{BD5EC31C-F50A-41F7-A500-794744E13815}" srcOrd="0" destOrd="0" presId="urn:microsoft.com/office/officeart/2005/8/layout/chevron1"/>
    <dgm:cxn modelId="{5000C9C3-7976-4E47-9D97-E320D86E473B}" srcId="{5B654356-DD97-4DB2-9DE0-27E84639CBAB}" destId="{5883B65C-2C27-456B-BD6A-4D5232F21751}" srcOrd="3" destOrd="0" parTransId="{BF46354F-3B7F-4285-82B8-BD24C64A649C}" sibTransId="{8AAC44E6-FB9F-4BAD-821E-1062B6730DC5}"/>
    <dgm:cxn modelId="{9BAB46D2-2B8A-4EA9-ADE5-A007CAF660C6}" type="presOf" srcId="{68344191-D84F-4282-B86B-5BAF64480ED2}" destId="{BC0DAC1C-8AEF-469E-9CE1-EC892DE58F52}" srcOrd="0" destOrd="0" presId="urn:microsoft.com/office/officeart/2005/8/layout/chevron1"/>
    <dgm:cxn modelId="{996E96F4-C187-4DC8-B487-579883C4B82D}" srcId="{5B654356-DD97-4DB2-9DE0-27E84639CBAB}" destId="{68344191-D84F-4282-B86B-5BAF64480ED2}" srcOrd="1" destOrd="0" parTransId="{9222FDB8-21D2-47B6-9D50-C3063B79C756}" sibTransId="{F891FC5C-CC77-4BD6-B87A-725F32227558}"/>
    <dgm:cxn modelId="{3918285E-66A2-41A5-9A94-27DD8F557577}" type="presParOf" srcId="{BC5FED16-4368-4787-8C9E-F4A14350C320}" destId="{BD5EC31C-F50A-41F7-A500-794744E13815}" srcOrd="0" destOrd="0" presId="urn:microsoft.com/office/officeart/2005/8/layout/chevron1"/>
    <dgm:cxn modelId="{029789A2-62C7-42A6-8C43-F34032B4DB4B}" type="presParOf" srcId="{BC5FED16-4368-4787-8C9E-F4A14350C320}" destId="{A255AAB4-2D31-44A7-BEB8-6E24AAE1296B}" srcOrd="1" destOrd="0" presId="urn:microsoft.com/office/officeart/2005/8/layout/chevron1"/>
    <dgm:cxn modelId="{00126043-D334-4FE4-AFF8-6153FFA26DB8}" type="presParOf" srcId="{BC5FED16-4368-4787-8C9E-F4A14350C320}" destId="{BC0DAC1C-8AEF-469E-9CE1-EC892DE58F52}" srcOrd="2" destOrd="0" presId="urn:microsoft.com/office/officeart/2005/8/layout/chevron1"/>
    <dgm:cxn modelId="{E6D5B283-5433-43DB-BAC1-FDD76D55511F}" type="presParOf" srcId="{BC5FED16-4368-4787-8C9E-F4A14350C320}" destId="{2AE7FBDB-A724-4EE7-8884-CFEB9D79CE9F}" srcOrd="3" destOrd="0" presId="urn:microsoft.com/office/officeart/2005/8/layout/chevron1"/>
    <dgm:cxn modelId="{F0346725-7D59-4AAD-88F7-C863ACABFE09}" type="presParOf" srcId="{BC5FED16-4368-4787-8C9E-F4A14350C320}" destId="{10D8D258-A5B8-4203-AFED-CAD184B5EE6A}" srcOrd="4" destOrd="0" presId="urn:microsoft.com/office/officeart/2005/8/layout/chevron1"/>
    <dgm:cxn modelId="{327B8D02-C7EE-43BC-A04E-4975CF5F8BF2}" type="presParOf" srcId="{BC5FED16-4368-4787-8C9E-F4A14350C320}" destId="{510079C7-A789-4B6E-80A6-47858E5B291B}" srcOrd="5" destOrd="0" presId="urn:microsoft.com/office/officeart/2005/8/layout/chevron1"/>
    <dgm:cxn modelId="{BE530801-E053-4FDA-B80F-7BFFE5282589}" type="presParOf" srcId="{BC5FED16-4368-4787-8C9E-F4A14350C320}" destId="{141AC856-BEE8-484E-8D95-AEB660EACE4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EC31C-F50A-41F7-A500-794744E13815}">
      <dsp:nvSpPr>
        <dsp:cNvPr id="0" name=""/>
        <dsp:cNvSpPr/>
      </dsp:nvSpPr>
      <dsp:spPr>
        <a:xfrm>
          <a:off x="5444" y="1707392"/>
          <a:ext cx="3169024" cy="126760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Journals</a:t>
          </a:r>
          <a:r>
            <a:rPr lang="pt-BR" sz="2800" kern="1200" dirty="0"/>
            <a:t> </a:t>
          </a:r>
          <a:r>
            <a:rPr lang="pt-BR" sz="2800" kern="1200" dirty="0" err="1"/>
            <a:t>Selection</a:t>
          </a:r>
          <a:endParaRPr lang="pt-BR" sz="2800" kern="1200" dirty="0"/>
        </a:p>
      </dsp:txBody>
      <dsp:txXfrm>
        <a:off x="639249" y="1707392"/>
        <a:ext cx="1901415" cy="1267609"/>
      </dsp:txXfrm>
    </dsp:sp>
    <dsp:sp modelId="{BC0DAC1C-8AEF-469E-9CE1-EC892DE58F52}">
      <dsp:nvSpPr>
        <dsp:cNvPr id="0" name=""/>
        <dsp:cNvSpPr/>
      </dsp:nvSpPr>
      <dsp:spPr>
        <a:xfrm>
          <a:off x="2857566" y="1707392"/>
          <a:ext cx="3169024" cy="126760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Text</a:t>
          </a:r>
          <a:r>
            <a:rPr lang="pt-BR" sz="2800" kern="1200" dirty="0"/>
            <a:t> </a:t>
          </a:r>
          <a:r>
            <a:rPr lang="pt-BR" sz="2800" kern="1200" dirty="0" err="1"/>
            <a:t>Extraction</a:t>
          </a:r>
          <a:endParaRPr lang="pt-BR" sz="2800" kern="1200" dirty="0"/>
        </a:p>
      </dsp:txBody>
      <dsp:txXfrm>
        <a:off x="3491371" y="1707392"/>
        <a:ext cx="1901415" cy="1267609"/>
      </dsp:txXfrm>
    </dsp:sp>
    <dsp:sp modelId="{10D8D258-A5B8-4203-AFED-CAD184B5EE6A}">
      <dsp:nvSpPr>
        <dsp:cNvPr id="0" name=""/>
        <dsp:cNvSpPr/>
      </dsp:nvSpPr>
      <dsp:spPr>
        <a:xfrm>
          <a:off x="5709688" y="1707392"/>
          <a:ext cx="3169024" cy="126760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TF-IDF </a:t>
          </a:r>
          <a:r>
            <a:rPr lang="pt-BR" sz="2800" kern="1200" dirty="0" err="1"/>
            <a:t>Calculation</a:t>
          </a:r>
          <a:endParaRPr lang="pt-BR" sz="2800" kern="1200" dirty="0"/>
        </a:p>
      </dsp:txBody>
      <dsp:txXfrm>
        <a:off x="6343493" y="1707392"/>
        <a:ext cx="1901415" cy="1267609"/>
      </dsp:txXfrm>
    </dsp:sp>
    <dsp:sp modelId="{141AC856-BEE8-484E-8D95-AEB660EACE43}">
      <dsp:nvSpPr>
        <dsp:cNvPr id="0" name=""/>
        <dsp:cNvSpPr/>
      </dsp:nvSpPr>
      <dsp:spPr>
        <a:xfrm>
          <a:off x="8561810" y="1707392"/>
          <a:ext cx="3169024" cy="126760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Domain Expert </a:t>
          </a:r>
          <a:r>
            <a:rPr lang="pt-BR" sz="2800" kern="1200" dirty="0" err="1"/>
            <a:t>Evaluation</a:t>
          </a:r>
          <a:endParaRPr lang="pt-BR" sz="2800" kern="1200" dirty="0"/>
        </a:p>
      </dsp:txBody>
      <dsp:txXfrm>
        <a:off x="9195615" y="1707392"/>
        <a:ext cx="1901415" cy="1267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EB3ED-4A7F-41A8-1707-C3EC79D45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DA7F2-B069-4EAF-752A-2D8F51BA2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C9CE9-42EA-EB18-D9A8-C98B9FBD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3FE-8D0A-48E7-927A-17C6F5F30F7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40BE92-1B34-DD6C-EDEE-EB802CD4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9260FE-28F9-4AEA-8E05-FD408F84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FF36-93BB-4912-A5F8-02D95DCB6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17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25EA0-95D7-516F-EE42-633D814C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2D2FFB-826A-153F-088A-6E472B3E2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5A99A5-9EBF-7E1B-21B2-27EEC954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3FE-8D0A-48E7-927A-17C6F5F30F7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13FEDC-CA1F-3696-84FD-3AF941E8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C9C4D-BE41-3EB5-4F82-1325E109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FF36-93BB-4912-A5F8-02D95DCB6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38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556666-9C5C-F1E6-6E92-A9552BF84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FA74F6-225E-7A51-CCCD-E775BCCA6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8C1E1D-BD6A-182D-E531-E1EB0928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3FE-8D0A-48E7-927A-17C6F5F30F7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0193AB-945F-814C-85B9-D09D47A7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6EE30-1178-92D5-6D58-F2E9A140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FF36-93BB-4912-A5F8-02D95DCB6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88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9A94D-49F7-A83A-6C76-F5FD847C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489DCB-185D-87EA-C3AA-AB078259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B758FF-E763-FE96-1113-3113BDA1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3FE-8D0A-48E7-927A-17C6F5F30F7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E21D05-5A29-1313-52EC-D133374F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F36CB0-327F-904A-47B4-D61C9D08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FF36-93BB-4912-A5F8-02D95DCB6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33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BB0B6-8B46-E824-44F8-9DC3C648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E54AF7-164B-8D4C-77D4-AF346542E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ABEBF-83CC-81EF-0070-6D06562D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3FE-8D0A-48E7-927A-17C6F5F30F7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9FB7C-51E3-3C43-B492-217B8935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9FD8EF-ED74-6AB4-5FC4-A798D317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FF36-93BB-4912-A5F8-02D95DCB6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17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5B3B2-8CAF-116E-F05A-7D84C3D7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1F2042-2330-44B7-59B9-67220B96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ED7938-626A-BA02-0431-983A5A8E3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AB1C2F-E4F9-9694-1B69-7B3DD972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3FE-8D0A-48E7-927A-17C6F5F30F7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DB2EEF-B9A9-C8C8-8B36-EEACF127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7D1AF6-5F78-1C27-FD97-35FE6955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FF36-93BB-4912-A5F8-02D95DCB6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38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25315-8DA1-21E4-A7AD-EE04A25B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054C0B-822A-D0FD-47AF-61FB3AE16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C5670-EFA9-4050-A872-14C417503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F7E9E8-83D2-766F-42F4-5B5147E1B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496D25-5FEA-AB70-1FE5-B81398E9D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FED786-C198-BDE6-C599-F03F31E0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3FE-8D0A-48E7-927A-17C6F5F30F7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4FA008-58CA-0893-5FCA-56A3507E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DB702E-BF3D-8C4C-57B6-B3447DE4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FF36-93BB-4912-A5F8-02D95DCB6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81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9E2D5-513B-4339-8316-EEA27515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F75AA5-1215-4BFB-8907-48F1E277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3FE-8D0A-48E7-927A-17C6F5F30F7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7279A0-D6BA-AB43-B60C-4791268E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F61A96-CD06-52A3-25C7-D435CBFB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FF36-93BB-4912-A5F8-02D95DCB6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46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A18300-8DD3-AE24-B21D-1DCDCB29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3FE-8D0A-48E7-927A-17C6F5F30F7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630B49-2A16-F0E4-3A6D-65461046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462F70-C412-F649-04C8-04191A5B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FF36-93BB-4912-A5F8-02D95DCB6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11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FAEA3-9DC4-9500-EE87-63BB2060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C60C35-0B82-8053-D8D5-8AB3B1272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33D9E3-4B8A-50FB-B894-CFB38FBC6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6FD825-31EE-F1B5-EE53-E614C3CB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3FE-8D0A-48E7-927A-17C6F5F30F7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828304-402F-7998-8B88-98579383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D6CC6C-80D7-AB1C-C53C-A76AF958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FF36-93BB-4912-A5F8-02D95DCB6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86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9803D-A76C-32A4-C381-B5E944A0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46AC87-56D9-DA0A-A2F1-02AAD5A71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A5C06E-0FA9-CFD9-D73A-96A737567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94DC1E-1592-5500-4772-F44BA774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73FE-8D0A-48E7-927A-17C6F5F30F7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60C808-2A65-0142-9927-4AAFD139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0B7801-96F2-5E7B-CCD4-62B5B36B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FF36-93BB-4912-A5F8-02D95DCB63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2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AC2642-E8E1-37A8-629E-6F6EACB8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6266A1-F4B6-9E24-6C56-FFAAB2DB5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D32F3D-02A6-ED07-C33E-BBF160346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73FE-8D0A-48E7-927A-17C6F5F30F75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771D08-92F1-DD16-2938-D6180EE52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F6B69F-6003-27B4-0CAA-04D11EBED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5FF36-93BB-4912-A5F8-02D95DCB63C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16DD32D-AD5F-77EE-1AF6-1214C7E5764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619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737373"/>
                </a:solidFill>
                <a:latin typeface="Trebuchet MS" panose="020B06030202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27066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1FA4178-C47B-662D-7FF1-B2BAEE2878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650614"/>
              </p:ext>
            </p:extLst>
          </p:nvPr>
        </p:nvGraphicFramePr>
        <p:xfrm>
          <a:off x="275207" y="1455938"/>
          <a:ext cx="11736279" cy="4682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53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3691EFE-BD9B-A40C-84CA-426B9980228D}"/>
              </a:ext>
            </a:extLst>
          </p:cNvPr>
          <p:cNvSpPr/>
          <p:nvPr/>
        </p:nvSpPr>
        <p:spPr>
          <a:xfrm>
            <a:off x="3693111" y="260416"/>
            <a:ext cx="6616828" cy="6513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09E8B2-C354-7584-1374-9DDDE2465371}"/>
              </a:ext>
            </a:extLst>
          </p:cNvPr>
          <p:cNvSpPr/>
          <p:nvPr/>
        </p:nvSpPr>
        <p:spPr>
          <a:xfrm>
            <a:off x="3870663" y="976539"/>
            <a:ext cx="6309067" cy="56639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AF4CDCD-48DC-2745-8793-E26731B41D8F}"/>
              </a:ext>
            </a:extLst>
          </p:cNvPr>
          <p:cNvSpPr/>
          <p:nvPr/>
        </p:nvSpPr>
        <p:spPr>
          <a:xfrm>
            <a:off x="4039340" y="3124942"/>
            <a:ext cx="5987990" cy="3385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949838D-84BF-4103-5ADE-8144FE8EFCBB}"/>
              </a:ext>
            </a:extLst>
          </p:cNvPr>
          <p:cNvSpPr/>
          <p:nvPr/>
        </p:nvSpPr>
        <p:spPr>
          <a:xfrm>
            <a:off x="7103615" y="4353027"/>
            <a:ext cx="2768353" cy="20462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AC84E7-C915-EE04-2140-61051B99E972}"/>
              </a:ext>
            </a:extLst>
          </p:cNvPr>
          <p:cNvSpPr/>
          <p:nvPr/>
        </p:nvSpPr>
        <p:spPr>
          <a:xfrm>
            <a:off x="4227252" y="4330830"/>
            <a:ext cx="2768353" cy="20462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3286451-03CE-7192-0ABB-A6DA9A161719}"/>
              </a:ext>
            </a:extLst>
          </p:cNvPr>
          <p:cNvSpPr/>
          <p:nvPr/>
        </p:nvSpPr>
        <p:spPr>
          <a:xfrm>
            <a:off x="7224573" y="5217856"/>
            <a:ext cx="2512382" cy="10283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E79F573-C976-DC31-0448-BB77926B97B0}"/>
              </a:ext>
            </a:extLst>
          </p:cNvPr>
          <p:cNvSpPr/>
          <p:nvPr/>
        </p:nvSpPr>
        <p:spPr>
          <a:xfrm>
            <a:off x="7242328" y="4540189"/>
            <a:ext cx="2421014" cy="4793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Geological fault with tectonics domain (600)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bg1"/>
                </a:solidFill>
              </a:rPr>
              <a:t>Tectonophysics</a:t>
            </a:r>
            <a:r>
              <a:rPr lang="pt-BR" sz="1400" dirty="0">
                <a:solidFill>
                  <a:schemeClr val="bg1"/>
                </a:solidFill>
              </a:rPr>
              <a:t> (300)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E1A64F6-E4A0-C1C9-0EA0-98ED24FD3BC3}"/>
              </a:ext>
            </a:extLst>
          </p:cNvPr>
          <p:cNvSpPr/>
          <p:nvPr/>
        </p:nvSpPr>
        <p:spPr>
          <a:xfrm>
            <a:off x="4337489" y="5070634"/>
            <a:ext cx="2658116" cy="4793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Geological Fault in Industry (300)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Marine </a:t>
            </a:r>
            <a:r>
              <a:rPr lang="pt-BR" sz="1400" dirty="0" err="1">
                <a:solidFill>
                  <a:schemeClr val="bg1"/>
                </a:solidFill>
              </a:rPr>
              <a:t>and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Petroleum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Geology</a:t>
            </a:r>
            <a:r>
              <a:rPr lang="pt-BR" sz="1400" dirty="0">
                <a:solidFill>
                  <a:schemeClr val="bg1"/>
                </a:solidFill>
              </a:rPr>
              <a:t> (100)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International Journal of Rock Mechanics and Mining Sciences</a:t>
            </a:r>
            <a:r>
              <a:rPr lang="pt-BR" sz="1400" dirty="0">
                <a:solidFill>
                  <a:schemeClr val="bg1"/>
                </a:solidFill>
              </a:rPr>
              <a:t> (100)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Ore </a:t>
            </a:r>
            <a:r>
              <a:rPr lang="pt-BR" sz="1400" dirty="0" err="1">
                <a:solidFill>
                  <a:schemeClr val="bg1"/>
                </a:solidFill>
              </a:rPr>
              <a:t>Geology</a:t>
            </a:r>
            <a:r>
              <a:rPr lang="pt-BR" sz="1400" dirty="0">
                <a:solidFill>
                  <a:schemeClr val="bg1"/>
                </a:solidFill>
              </a:rPr>
              <a:t> Reviews (100)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AE2D1B4-469B-BFC4-2F8E-A876F2831EE9}"/>
              </a:ext>
            </a:extLst>
          </p:cNvPr>
          <p:cNvSpPr/>
          <p:nvPr/>
        </p:nvSpPr>
        <p:spPr>
          <a:xfrm>
            <a:off x="4324908" y="3446022"/>
            <a:ext cx="5418336" cy="4793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Geology Domain (1380)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Marine </a:t>
            </a:r>
            <a:r>
              <a:rPr lang="pt-BR" sz="1400" dirty="0" err="1">
                <a:solidFill>
                  <a:schemeClr val="bg1"/>
                </a:solidFill>
              </a:rPr>
              <a:t>Geology</a:t>
            </a:r>
            <a:r>
              <a:rPr lang="pt-BR" sz="1400" dirty="0">
                <a:solidFill>
                  <a:schemeClr val="bg1"/>
                </a:solidFill>
              </a:rPr>
              <a:t> (120)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Sedimentary Geology</a:t>
            </a:r>
            <a:r>
              <a:rPr lang="pt-BR" sz="1400" dirty="0">
                <a:solidFill>
                  <a:schemeClr val="bg1"/>
                </a:solidFill>
              </a:rPr>
              <a:t> (120)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Ore and Energy Resource Geology</a:t>
            </a:r>
            <a:r>
              <a:rPr lang="pt-BR" sz="1400" dirty="0">
                <a:solidFill>
                  <a:schemeClr val="bg1"/>
                </a:solidFill>
              </a:rPr>
              <a:t> (120)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bg1"/>
                </a:solidFill>
              </a:rPr>
              <a:t>Engineering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Geology</a:t>
            </a:r>
            <a:r>
              <a:rPr lang="pt-BR" sz="1400" dirty="0">
                <a:solidFill>
                  <a:schemeClr val="bg1"/>
                </a:solidFill>
              </a:rPr>
              <a:t> (120)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CCFFAA9-611F-99EE-EFBA-380DC9EB6927}"/>
              </a:ext>
            </a:extLst>
          </p:cNvPr>
          <p:cNvSpPr/>
          <p:nvPr/>
        </p:nvSpPr>
        <p:spPr>
          <a:xfrm>
            <a:off x="4317514" y="1787366"/>
            <a:ext cx="5418336" cy="4793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Geoscience (2340)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Journal of Petroleum Science and Engineering</a:t>
            </a:r>
            <a:r>
              <a:rPr lang="pt-BR" sz="1400" dirty="0">
                <a:solidFill>
                  <a:schemeClr val="tx1"/>
                </a:solidFill>
              </a:rPr>
              <a:t> (120)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/>
                </a:solidFill>
              </a:rPr>
              <a:t>Geoscience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Frontiers</a:t>
            </a:r>
            <a:r>
              <a:rPr lang="pt-BR" sz="1400" dirty="0">
                <a:solidFill>
                  <a:schemeClr val="tx1"/>
                </a:solidFill>
              </a:rPr>
              <a:t> (120)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Geomechanics for Energy and the Environment</a:t>
            </a:r>
            <a:r>
              <a:rPr lang="pt-BR" sz="1400" dirty="0">
                <a:solidFill>
                  <a:schemeClr val="tx1"/>
                </a:solidFill>
              </a:rPr>
              <a:t> (120)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Earth-Science Reviews (120)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Earth and Planetary Science Letters</a:t>
            </a:r>
            <a:r>
              <a:rPr lang="pt-BR" sz="1400" dirty="0">
                <a:solidFill>
                  <a:schemeClr val="tx1"/>
                </a:solidFill>
              </a:rPr>
              <a:t> (120)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/>
                </a:solidFill>
              </a:rPr>
              <a:t>Journal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of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r>
              <a:rPr lang="pt-BR" sz="1400" dirty="0" err="1">
                <a:solidFill>
                  <a:schemeClr val="tx1"/>
                </a:solidFill>
              </a:rPr>
              <a:t>Geodynamics</a:t>
            </a:r>
            <a:r>
              <a:rPr lang="pt-BR" sz="1400" dirty="0">
                <a:solidFill>
                  <a:schemeClr val="tx1"/>
                </a:solidFill>
              </a:rPr>
              <a:t> (120)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tx1"/>
                </a:solidFill>
              </a:rPr>
              <a:t>Computers</a:t>
            </a:r>
            <a:r>
              <a:rPr lang="pt-BR" sz="1400" dirty="0">
                <a:solidFill>
                  <a:schemeClr val="tx1"/>
                </a:solidFill>
              </a:rPr>
              <a:t> &amp; </a:t>
            </a:r>
            <a:r>
              <a:rPr lang="pt-BR" sz="1400" dirty="0" err="1">
                <a:solidFill>
                  <a:schemeClr val="tx1"/>
                </a:solidFill>
              </a:rPr>
              <a:t>Geosciences</a:t>
            </a:r>
            <a:r>
              <a:rPr lang="pt-BR" sz="1400" dirty="0">
                <a:solidFill>
                  <a:schemeClr val="tx1"/>
                </a:solidFill>
              </a:rPr>
              <a:t> (120)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Polar Science (120)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7564016-994E-F66A-E24D-92F0DE3BB1D4}"/>
              </a:ext>
            </a:extLst>
          </p:cNvPr>
          <p:cNvSpPr/>
          <p:nvPr/>
        </p:nvSpPr>
        <p:spPr>
          <a:xfrm>
            <a:off x="4327865" y="452757"/>
            <a:ext cx="5418336" cy="4793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General Academic Papers (4879)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Heliyon</a:t>
            </a:r>
            <a:r>
              <a:rPr lang="en-US" sz="1400" dirty="0">
                <a:solidFill>
                  <a:schemeClr val="tx1"/>
                </a:solidFill>
              </a:rPr>
              <a:t> (1982)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Journal of Advanced Research (557)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8013F83-AC08-8C77-B1EC-16237F52224D}"/>
              </a:ext>
            </a:extLst>
          </p:cNvPr>
          <p:cNvSpPr/>
          <p:nvPr/>
        </p:nvSpPr>
        <p:spPr>
          <a:xfrm>
            <a:off x="7199786" y="5506383"/>
            <a:ext cx="2547896" cy="4793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>
                <a:solidFill>
                  <a:schemeClr val="bg1"/>
                </a:solidFill>
              </a:rPr>
              <a:t>Geological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Fault</a:t>
            </a:r>
            <a:r>
              <a:rPr lang="pt-BR" dirty="0">
                <a:solidFill>
                  <a:schemeClr val="bg1"/>
                </a:solidFill>
              </a:rPr>
              <a:t> Domain (300)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chemeClr val="bg1"/>
                </a:solidFill>
              </a:rPr>
              <a:t>Journal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of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Structural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Geology</a:t>
            </a:r>
            <a:r>
              <a:rPr lang="pt-BR" sz="1400" dirty="0">
                <a:solidFill>
                  <a:schemeClr val="bg1"/>
                </a:solidFill>
              </a:rPr>
              <a:t> (300 )</a:t>
            </a:r>
          </a:p>
        </p:txBody>
      </p:sp>
    </p:spTree>
    <p:extLst>
      <p:ext uri="{BB962C8B-B14F-4D97-AF65-F5344CB8AC3E}">
        <p14:creationId xmlns:p14="http://schemas.microsoft.com/office/powerpoint/2010/main" val="2810907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167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Tema do Office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Correa Cordeiro</dc:creator>
  <cp:lastModifiedBy>Fabio Correa Cordeiro</cp:lastModifiedBy>
  <cp:revision>1</cp:revision>
  <dcterms:created xsi:type="dcterms:W3CDTF">2023-09-03T08:53:14Z</dcterms:created>
  <dcterms:modified xsi:type="dcterms:W3CDTF">2023-10-26T16:50:59Z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40b9f7d-8e3a-482f-9702-4b7ffc40985a_Enabled">
    <vt:lpwstr>true</vt:lpwstr>
  </property>
  <property fmtid="{D5CDD505-2E9C-101B-9397-08002B2CF9AE}" pid="3" name="MSIP_Label_140b9f7d-8e3a-482f-9702-4b7ffc40985a_SetDate">
    <vt:lpwstr>2023-09-03T09:49:50Z</vt:lpwstr>
  </property>
  <property fmtid="{D5CDD505-2E9C-101B-9397-08002B2CF9AE}" pid="4" name="MSIP_Label_140b9f7d-8e3a-482f-9702-4b7ffc40985a_Method">
    <vt:lpwstr>Privileged</vt:lpwstr>
  </property>
  <property fmtid="{D5CDD505-2E9C-101B-9397-08002B2CF9AE}" pid="5" name="MSIP_Label_140b9f7d-8e3a-482f-9702-4b7ffc40985a_Name">
    <vt:lpwstr>Pública</vt:lpwstr>
  </property>
  <property fmtid="{D5CDD505-2E9C-101B-9397-08002B2CF9AE}" pid="6" name="MSIP_Label_140b9f7d-8e3a-482f-9702-4b7ffc40985a_SiteId">
    <vt:lpwstr>5b6f6241-9a57-4be4-8e50-1dfa72e79a57</vt:lpwstr>
  </property>
  <property fmtid="{D5CDD505-2E9C-101B-9397-08002B2CF9AE}" pid="7" name="MSIP_Label_140b9f7d-8e3a-482f-9702-4b7ffc40985a_ActionId">
    <vt:lpwstr>f6b0ffc1-e2ed-4cc2-a4a6-30086c7608e9</vt:lpwstr>
  </property>
  <property fmtid="{D5CDD505-2E9C-101B-9397-08002B2CF9AE}" pid="8" name="MSIP_Label_140b9f7d-8e3a-482f-9702-4b7ffc40985a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PÚBLICA</vt:lpwstr>
  </property>
</Properties>
</file>