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48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92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41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55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9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28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8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24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54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50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5E95-7EFC-4BD5-A365-822A187F3F0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63FC-2B52-4D24-82B3-BAB33816C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96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742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5624" y="1364744"/>
            <a:ext cx="1514475" cy="838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66" y="1552136"/>
            <a:ext cx="2339470" cy="488358"/>
          </a:xfrm>
          <a:prstGeom prst="rect">
            <a:avLst/>
          </a:prstGeom>
        </p:spPr>
      </p:pic>
      <p:pic>
        <p:nvPicPr>
          <p:cNvPr id="1026" name="Picture 2" descr="Ícone de documentos de vetor - Download Vetores Gratis, Desenhos de Vetor,  Modelos e Clipar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0" y="4637824"/>
            <a:ext cx="850582" cy="8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/>
          <p:cNvGrpSpPr/>
          <p:nvPr/>
        </p:nvGrpSpPr>
        <p:grpSpPr>
          <a:xfrm>
            <a:off x="1183178" y="2125586"/>
            <a:ext cx="1425575" cy="1232364"/>
            <a:chOff x="2167255" y="2997314"/>
            <a:chExt cx="1425575" cy="1232364"/>
          </a:xfrm>
        </p:grpSpPr>
        <p:pic>
          <p:nvPicPr>
            <p:cNvPr id="6" name="Picture 2" descr="Ícone de documentos de vetor - Download Vetores Gratis, Desenhos de Vetor,  Modelos e Clipart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7255" y="3379096"/>
              <a:ext cx="850582" cy="850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Ícone de documentos de vetor - Download Vetores Gratis, Desenhos de Vetor,  Modelos e Clip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7" t="10815" r="14436" b="11694"/>
            <a:stretch/>
          </p:blipFill>
          <p:spPr bwMode="auto">
            <a:xfrm>
              <a:off x="2484119" y="3337560"/>
              <a:ext cx="594361" cy="659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Ícone de documentos de vetor - Download Vetores Gratis, Desenhos de Vetor,  Modelos e Clip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7" t="10815" r="14436" b="11694"/>
            <a:stretch/>
          </p:blipFill>
          <p:spPr bwMode="auto">
            <a:xfrm>
              <a:off x="2655569" y="3211830"/>
              <a:ext cx="594361" cy="659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Ícone de documentos de vetor - Download Vetores Gratis, Desenhos de Vetor,  Modelos e Clip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7" t="10815" r="14436" b="11694"/>
            <a:stretch/>
          </p:blipFill>
          <p:spPr bwMode="auto">
            <a:xfrm>
              <a:off x="2827019" y="3104572"/>
              <a:ext cx="594361" cy="659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Ícone de documentos de vetor - Download Vetores Gratis, Desenhos de Vetor,  Modelos e Clip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87" t="10815" r="14436" b="11694"/>
            <a:stretch/>
          </p:blipFill>
          <p:spPr bwMode="auto">
            <a:xfrm>
              <a:off x="2998469" y="2997314"/>
              <a:ext cx="594361" cy="659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/>
          <p:cNvSpPr txBox="1"/>
          <p:nvPr/>
        </p:nvSpPr>
        <p:spPr>
          <a:xfrm>
            <a:off x="143826" y="2662385"/>
            <a:ext cx="1195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140 </a:t>
            </a:r>
          </a:p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documentos de Treino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43826" y="4730172"/>
            <a:ext cx="1221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14</a:t>
            </a:r>
          </a:p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documentos de Teste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00" b="90000" l="10000" r="90000"/>
                    </a14:imgEffect>
                  </a14:imgLayer>
                </a14:imgProps>
              </a:ext>
            </a:extLst>
          </a:blip>
          <a:srcRect l="38106" t="4343" r="26298" b="19543"/>
          <a:stretch/>
        </p:blipFill>
        <p:spPr>
          <a:xfrm>
            <a:off x="3146458" y="2121549"/>
            <a:ext cx="1048012" cy="111855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567933" y="3190410"/>
            <a:ext cx="182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Preprocessamento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00" b="90000" l="10000" r="90000"/>
                    </a14:imgEffect>
                  </a14:imgLayer>
                </a14:imgProps>
              </a:ext>
            </a:extLst>
          </a:blip>
          <a:srcRect l="38106" t="4343" r="26298" b="19543"/>
          <a:stretch/>
        </p:blipFill>
        <p:spPr>
          <a:xfrm>
            <a:off x="3150811" y="4224678"/>
            <a:ext cx="1048012" cy="111855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572286" y="5293539"/>
            <a:ext cx="182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Preprocessamento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270458" y="2049581"/>
            <a:ext cx="182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Informação Mútua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270209" y="1834138"/>
            <a:ext cx="182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Expressão Multipalavras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594160" y="1637275"/>
            <a:ext cx="3245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pt-BR" sz="11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ecôncavo baiano -&gt; recôncavo_baiano</a:t>
            </a:r>
            <a:endParaRPr lang="pt-BR" sz="1100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87059" y="1232797"/>
            <a:ext cx="2071217" cy="1087389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8501014" y="2025751"/>
            <a:ext cx="207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Modelos com Expressões Multipalavras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87059" y="2608753"/>
            <a:ext cx="2071217" cy="1087389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8652525" y="3490060"/>
            <a:ext cx="1686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Modelos base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8" name="Picture 4" descr="Evaluation | PRCA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530" y="4224678"/>
            <a:ext cx="841010" cy="92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0173208" y="5132440"/>
            <a:ext cx="193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Avaliação da Perplexidade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673531" y="2891974"/>
            <a:ext cx="33092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2194560" y="5099604"/>
            <a:ext cx="796832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4995" y="3092275"/>
            <a:ext cx="4206603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104995" y="2019451"/>
            <a:ext cx="33092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6095266" y="2040494"/>
            <a:ext cx="33092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980672" y="2040494"/>
            <a:ext cx="33092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194470" y="5059493"/>
            <a:ext cx="629404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/>
          <p:nvPr/>
        </p:nvCxnSpPr>
        <p:spPr>
          <a:xfrm rot="16200000" flipH="1">
            <a:off x="9950737" y="2739244"/>
            <a:ext cx="1971324" cy="405320"/>
          </a:xfrm>
          <a:prstGeom prst="bentConnector3">
            <a:avLst>
              <a:gd name="adj1" fmla="val -361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10646067" y="3114587"/>
            <a:ext cx="492992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0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do Office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Correa Cordeiro</dc:creator>
  <cp:lastModifiedBy>Fabio Correa Cordeiro</cp:lastModifiedBy>
  <cp:revision>9</cp:revision>
  <dcterms:created xsi:type="dcterms:W3CDTF">2020-08-31T22:26:03Z</dcterms:created>
  <dcterms:modified xsi:type="dcterms:W3CDTF">2020-09-01T01:03:21Z</dcterms:modified>
</cp:coreProperties>
</file>