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9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4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3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6A0C-E233-4A49-ACA3-53D0B102A166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5850-A656-47CC-B8FB-7C2C9878519F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5"/>
          <a:stretch/>
        </p:blipFill>
        <p:spPr>
          <a:xfrm>
            <a:off x="447040" y="1150729"/>
            <a:ext cx="3526790" cy="444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4398289" y="1849735"/>
            <a:ext cx="735784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FARMS </a:t>
            </a:r>
          </a:p>
          <a:p>
            <a:pPr algn="ctr"/>
            <a:r>
              <a:rPr lang="pt-BR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 THE ROCKS</a:t>
            </a:r>
            <a:endParaRPr lang="pt-BR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45"/>
          <a:stretch/>
        </p:blipFill>
        <p:spPr>
          <a:xfrm>
            <a:off x="0" y="273302"/>
            <a:ext cx="6530646" cy="375005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5"/>
          <a:stretch/>
        </p:blipFill>
        <p:spPr>
          <a:xfrm>
            <a:off x="5360039" y="3149600"/>
            <a:ext cx="6831961" cy="3708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5"/>
          <a:stretch/>
        </p:blipFill>
        <p:spPr>
          <a:xfrm>
            <a:off x="11047305" y="-10160"/>
            <a:ext cx="1144695" cy="144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11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7"/>
          <a:stretch/>
        </p:blipFill>
        <p:spPr>
          <a:xfrm>
            <a:off x="494937" y="650811"/>
            <a:ext cx="4737464" cy="30107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0199" r="16380" b="21585"/>
          <a:stretch/>
        </p:blipFill>
        <p:spPr>
          <a:xfrm>
            <a:off x="4263985" y="3893833"/>
            <a:ext cx="3414532" cy="29204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15" y="766953"/>
            <a:ext cx="4737464" cy="30107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eta para a Direita 8"/>
          <p:cNvSpPr/>
          <p:nvPr/>
        </p:nvSpPr>
        <p:spPr>
          <a:xfrm rot="2325675">
            <a:off x="2559134" y="3723444"/>
            <a:ext cx="1863524" cy="1365813"/>
          </a:xfrm>
          <a:prstGeom prst="rightArrow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9668290">
            <a:off x="7521599" y="3761138"/>
            <a:ext cx="1863524" cy="1365813"/>
          </a:xfrm>
          <a:prstGeom prst="rightArrow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4951191" y="534669"/>
            <a:ext cx="1863524" cy="1365813"/>
          </a:xfrm>
          <a:prstGeom prst="rightArrow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0911" y="4629143"/>
            <a:ext cx="32918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City water waste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688609" y="4628352"/>
            <a:ext cx="32918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Gas production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61360" y="-2488"/>
            <a:ext cx="58013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Energy consumption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5"/>
          <a:stretch/>
        </p:blipFill>
        <p:spPr>
          <a:xfrm>
            <a:off x="11047305" y="-10160"/>
            <a:ext cx="1144695" cy="144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905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5"/>
          <a:stretch/>
        </p:blipFill>
        <p:spPr>
          <a:xfrm>
            <a:off x="11047305" y="-10160"/>
            <a:ext cx="1144695" cy="144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File:Oil Reserves Updated.png">
            <a:extLst>
              <a:ext uri="{FF2B5EF4-FFF2-40B4-BE49-F238E27FC236}">
                <a16:creationId xmlns:a16="http://schemas.microsoft.com/office/drawing/2014/main" id="{B0DD3A57-4C94-4D0C-B348-721710C1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0"/>
            <a:ext cx="762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eoimages.gsfc.nasa.gov/images/imagerecords/55000/55167/earth_lights.jpg">
            <a:extLst>
              <a:ext uri="{FF2B5EF4-FFF2-40B4-BE49-F238E27FC236}">
                <a16:creationId xmlns:a16="http://schemas.microsoft.com/office/drawing/2014/main" id="{05A471F3-E95C-4A86-81C5-5DD7A862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3" y="3667125"/>
            <a:ext cx="5911298" cy="29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0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C51E31-6716-4D59-B569-E46EDB9B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441"/>
            <a:ext cx="12192000" cy="5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2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ABF274-852E-447B-AB94-E9E0145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9" y="789398"/>
            <a:ext cx="11124002" cy="52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D843A8-FADA-4392-8B88-091B6A24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9" y="789398"/>
            <a:ext cx="11124002" cy="52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6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Valadares Vieira</dc:creator>
  <cp:lastModifiedBy>Lucas Valadares Vieira</cp:lastModifiedBy>
  <cp:revision>7</cp:revision>
  <dcterms:created xsi:type="dcterms:W3CDTF">2018-10-21T13:41:18Z</dcterms:created>
  <dcterms:modified xsi:type="dcterms:W3CDTF">2018-10-21T15:20:04Z</dcterms:modified>
</cp:coreProperties>
</file>