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s Kin Miyatake" initials="LKM" lastIdx="1" clrIdx="0">
    <p:extLst>
      <p:ext uri="{19B8F6BF-5375-455C-9EA6-DF929625EA0E}">
        <p15:presenceInfo xmlns:p15="http://schemas.microsoft.com/office/powerpoint/2012/main" userId="58f761f2015219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21T09:22:47.369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21T09:22:47.369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042CA-D27A-4F71-834C-CDE7F24DA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7F1F87-6267-4143-9AE7-A11A8844F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1A5F68-4F35-4993-926C-320F5465A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8610-3369-40A9-8927-0932DF84D62C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A5EE1C-A4E9-4F69-868B-9AE59D983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ACE9D7-F42D-41C2-8982-C3D00976A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4C6D-6416-4CFC-9FFF-FBB7EEB8C0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55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36D8D-A217-4D18-BB64-81093AEA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237A3D-5644-48F4-A8DC-6D7718908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7581D1-C414-40B5-9F24-5D17E5C2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8610-3369-40A9-8927-0932DF84D62C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9C98C2-2989-42E8-BF6F-51D7CC5D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7C2123-3E66-4023-A77A-03F05DDD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4C6D-6416-4CFC-9FFF-FBB7EEB8C0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08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2E1590-971C-499D-B609-108C1FDA2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9C089D-095F-41F0-803A-44286E233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07DB98-C2FD-4754-B38B-42D1FAB9C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8610-3369-40A9-8927-0932DF84D62C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388D32-A855-456E-B72B-B8751720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9165BC-38CE-44C5-95D8-F2985626C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4C6D-6416-4CFC-9FFF-FBB7EEB8C0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8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8AB35-0D12-49B5-99BB-145233A1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ADEE86-8210-49EA-90FD-B8979B5D3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123C7A-556E-4757-B79B-3B77F12F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8610-3369-40A9-8927-0932DF84D62C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CEA12E-B7EB-4CE5-8A4E-AE0D03FE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137E78-5D0B-44EA-A03A-4CC8F15C3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4C6D-6416-4CFC-9FFF-FBB7EEB8C0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69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94E9C-F54E-45D7-8634-628352DC3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15BE48-F0DD-4BE8-B49E-A09F701B3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6E2664-ABFF-4749-B6F1-D94107B8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8610-3369-40A9-8927-0932DF84D62C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7056F4-27C7-4AFD-9CA3-50495EEC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A26C9C-6EE6-46C7-AEF2-26272147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4C6D-6416-4CFC-9FFF-FBB7EEB8C0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25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33EB6-7B43-46A9-9758-FFD064DA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E4C59D-1343-4ED0-8FDA-0B3FAE0BC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9F68FA-A864-4A37-8EAF-1D5C40579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14CC82-94A4-488C-9B11-AE1DA494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8610-3369-40A9-8927-0932DF84D62C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524481-F0F1-4462-87E7-B892865C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12D185-3653-449E-ABB0-968E70CD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4C6D-6416-4CFC-9FFF-FBB7EEB8C0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40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8618E-78BC-4114-90BE-45368104D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D9AE5B-00B4-4EA9-8E58-88D76A44A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CA78C6-681B-483F-BA12-24B50B783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1A0CF7E-CEAD-4047-9493-D89EF7CEA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0D444E5-A7C9-49B8-AB05-6B3B9BE75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AAB6E34-1961-4126-9769-04084291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8610-3369-40A9-8927-0932DF84D62C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15DFA63-4BD8-45B1-9B94-73E3BED41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A3E0B11-ADEE-493E-B3B6-CFD4BFE3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4C6D-6416-4CFC-9FFF-FBB7EEB8C0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62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CC75A-F494-4116-A783-31DF1499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C9066E3-A16C-41FC-B731-A63A9EE2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8610-3369-40A9-8927-0932DF84D62C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D3E9475-6D12-4DE1-9AB5-5DCC26EAB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026A19-33BC-4E53-8763-D09383F4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4C6D-6416-4CFC-9FFF-FBB7EEB8C0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05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6DD3D09-DFBD-4711-8F5C-3F293B52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8610-3369-40A9-8927-0932DF84D62C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9E65A5F-DEA7-4344-9477-F167EAFF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5BD8E8-980B-4917-81DC-839F1FE2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4C6D-6416-4CFC-9FFF-FBB7EEB8C0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94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902D5-C264-4DFC-80E4-19119FA1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B27F91-E0E1-42E1-9BAB-F495428FE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478BBD-1452-4E45-86E2-C1CD9B3B5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AFBDF2-A222-4C53-AB3A-97EB67CCF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8610-3369-40A9-8927-0932DF84D62C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805D0E-98D4-4F5A-8DBC-552787496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20934B-DFED-4824-8388-73B7D299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4C6D-6416-4CFC-9FFF-FBB7EEB8C0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57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440D2-78AF-4F4C-BCEC-91FB4A73C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BDFBD80-1E0B-4A30-9516-2A9F8A1FB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1A4E29-EFBD-4BF1-8B53-619284982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DA04DD-1BD2-4506-84BA-181DEDA3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8610-3369-40A9-8927-0932DF84D62C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ABFC2A-5248-46B4-B041-A0D3907A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47985F-E3D5-46AC-BC49-E03F9E68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4C6D-6416-4CFC-9FFF-FBB7EEB8C0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62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358D9AD-1DD7-4728-B541-3FC155D0B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9886C2-461D-4069-A06D-D3183AB97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8BFFD8-EA61-4D69-8A13-2906D09C6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D8610-3369-40A9-8927-0932DF84D62C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88DF2C-FB4F-408F-935E-DD3819C19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6D92FC-38FE-426F-9314-CA2C58F1C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C4C6D-6416-4CFC-9FFF-FBB7EEB8C0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97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AD881-AC60-4C02-8DAA-3DF78C5848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F545E-2033-4170-A811-3869E4895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97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Oil Reserves Updated.png">
            <a:extLst>
              <a:ext uri="{FF2B5EF4-FFF2-40B4-BE49-F238E27FC236}">
                <a16:creationId xmlns:a16="http://schemas.microsoft.com/office/drawing/2014/main" id="{B0DD3A57-4C94-4D0C-B348-721710C1F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235" y="0"/>
            <a:ext cx="76200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oimages.gsfc.nasa.gov/images/imagerecords/55000/55167/earth_lights.jpg">
            <a:extLst>
              <a:ext uri="{FF2B5EF4-FFF2-40B4-BE49-F238E27FC236}">
                <a16:creationId xmlns:a16="http://schemas.microsoft.com/office/drawing/2014/main" id="{05A471F3-E95C-4A86-81C5-5DD7A8626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633" y="3667125"/>
            <a:ext cx="5911298" cy="295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01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Oil Reserves Updated.png">
            <a:extLst>
              <a:ext uri="{FF2B5EF4-FFF2-40B4-BE49-F238E27FC236}">
                <a16:creationId xmlns:a16="http://schemas.microsoft.com/office/drawing/2014/main" id="{B0DD3A57-4C94-4D0C-B348-721710C1F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235" y="0"/>
            <a:ext cx="76200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who.int/entity/heli/risks/water/en/webwshmap.jpg">
            <a:extLst>
              <a:ext uri="{FF2B5EF4-FFF2-40B4-BE49-F238E27FC236}">
                <a16:creationId xmlns:a16="http://schemas.microsoft.com/office/drawing/2014/main" id="{5AA3C431-5875-4B55-A597-51E0FD49E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891" y="3429000"/>
            <a:ext cx="6246709" cy="354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19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CC51E31-6716-4D59-B569-E46EDB9B8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1441"/>
            <a:ext cx="12192000" cy="567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15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FABF274-852E-447B-AB94-E9E0145AE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99" y="789398"/>
            <a:ext cx="11124002" cy="527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44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1D843A8-FADA-4392-8B88-091B6A244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99" y="789398"/>
            <a:ext cx="11124002" cy="527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630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 Kin Miyatake</dc:creator>
  <cp:lastModifiedBy>Luis Kin Miyatake</cp:lastModifiedBy>
  <cp:revision>6</cp:revision>
  <dcterms:created xsi:type="dcterms:W3CDTF">2018-10-21T12:21:37Z</dcterms:created>
  <dcterms:modified xsi:type="dcterms:W3CDTF">2018-10-21T15:03:14Z</dcterms:modified>
</cp:coreProperties>
</file>