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41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3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8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86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50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30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7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87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39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73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4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3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21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8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37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96D5-6173-2E41-8110-83117CD16F89}" type="datetimeFigureOut">
              <a:rPr lang="it-IT" smtClean="0"/>
              <a:t>08/07/22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9C5E-19F8-6144-B6C0-0971256B2F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508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A76D8-7C24-25CB-AEA7-8EF2BA3C5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059378-17AE-1A11-BC41-628D28E5C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52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88858-DCB0-FC9F-7652-D7115325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endParaRPr lang="it-IT">
              <a:solidFill>
                <a:srgbClr val="EBEBEB"/>
              </a:solidFill>
            </a:endParaRP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37621E07-119F-595C-3302-912D1A13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endParaRPr lang="it-IT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5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{60A93B12-081F-1A4D-AEBD-B45CF5FB09ED}tf10001122</Template>
  <TotalTime>77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CURCI</dc:creator>
  <cp:lastModifiedBy>FABIO CURCI</cp:lastModifiedBy>
  <cp:revision>1</cp:revision>
  <dcterms:created xsi:type="dcterms:W3CDTF">2022-07-08T14:01:29Z</dcterms:created>
  <dcterms:modified xsi:type="dcterms:W3CDTF">2022-07-08T15:19:20Z</dcterms:modified>
</cp:coreProperties>
</file>