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/>
    <p:restoredTop sz="94704"/>
  </p:normalViewPr>
  <p:slideViewPr>
    <p:cSldViewPr snapToGrid="0" snapToObjects="1">
      <p:cViewPr varScale="1">
        <p:scale>
          <a:sx n="98" d="100"/>
          <a:sy n="98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CF599-7010-4A2E-01A9-EF19EA62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11ADB0-04B9-36C6-B620-2F7C5654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19B5AC-3573-33D9-3824-DE90F0A2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0FCD18-C3BF-B48F-CE84-5EADF07F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FDA6F5-434F-7D7B-2A34-23F4149C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6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7EE08-0BB4-E78C-FD3D-FE69DA0A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466C46-4B0C-593D-D917-882C627C1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581EED-F8E2-C891-EC25-3FA8C803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442E8D-DC7C-CAA5-AD22-0D07D9DE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8BBECE-F108-8604-7F31-779F1C1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75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D0E9ED-81B6-01AE-1012-C482BFC0B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3B0118-F1B3-D1EB-12E7-36137A19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5D7E31-2D03-F64A-F024-04D12C1A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EB6DAE-4693-ABDE-4091-BF4273B2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40D7-4FCA-DA88-1323-6AD954D3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0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6C45D-4DDF-713F-33C6-F304D147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58F49-94F2-798F-B9B2-237B2627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1815A5-C46C-0D78-F9DE-17C7C087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5974D6-636F-104A-B977-06B09C8D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62887F-1EFC-1401-C058-F60C4461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98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58E2A-2134-EAF3-B4BE-918D7516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DEEBF2-2E78-89BD-88F8-6178EA4D8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AFCB46-B408-BE92-ABA9-B58F5447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DAC167-3127-EAE0-E2B6-0CDE1B42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105D61-82E3-1499-6D14-F023550B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24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04AD1-3E19-8E5C-62DA-E337F001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0A239C-A661-FEF5-2ED9-B7E764C20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4F1FAA-D7A1-CDC1-64D7-93EA816FC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289C6-87A7-7C33-2AE2-82119FD3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5ED909-E05B-8C7D-7103-CBAF15B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B51780-1CD9-ABE0-9490-96A34F6F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7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BD76E-4302-AB49-E4E1-A85CE01F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9CA965-29FF-E123-563D-82B471AB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62EE0A-42EF-8F67-EAB9-9236DCDC0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CA7EF09-860A-CBA5-342C-9BF90F244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DB150B-137F-B768-651F-863DB14EF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49B5E62-4711-0AB6-EB1A-78E044FE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DA51F4-F393-76D7-0244-DA7CC332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8840AD-07AF-2B7C-EC09-83450340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3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63F08-E517-0861-C2B3-BD4EB5BB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011671-27D8-637A-EE39-CA02E7E3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A6B9D22-56F7-4667-B4B6-A33F0097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88FB1E-E990-1416-AEC3-A7D2A581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57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A00A44-F2EB-C503-C481-180ADB75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55E9AC-2F0D-57A9-F0F5-AD0A7A39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0280D4-2065-6D02-75B6-72A5FC22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7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9E462-24E4-53A5-E11F-E7AF63DB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09020D-C951-2E00-3936-B7424EBA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4F75D3-F9C3-67A8-47DA-5D71E4CF1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BA09F3-85F7-51B9-8AC1-B9E1B124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2D5BA8-1961-C780-F375-CC623871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B83D43-F02D-109C-4A5A-15195904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68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C3103-2BFE-E991-4230-B17BCBC8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1346F9-12FE-D1F9-5FA3-67514206C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2C4093-13E1-6AEC-B3D1-AE00B04D3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B782BB-0D73-3093-5EDD-DB399602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B1B1C-D15D-EC29-90CE-BE20D630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E8BBA0-0EE6-6822-30CF-2BBC19B1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785E1C-BD5E-CEFD-E569-7F96E1FC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975091-40B4-592D-793B-74584448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960D0B-BFF0-8E98-B1F1-79E91503A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96D5-6173-2E41-8110-83117CD16F89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4F7E0-CBE0-526B-BC96-95B909B06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EA5683-4519-74EE-E880-AB24AD27F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2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4" r:id="rId1"/>
    <p:sldLayoutId id="2147484645" r:id="rId2"/>
    <p:sldLayoutId id="2147484646" r:id="rId3"/>
    <p:sldLayoutId id="2147484647" r:id="rId4"/>
    <p:sldLayoutId id="2147484648" r:id="rId5"/>
    <p:sldLayoutId id="2147484649" r:id="rId6"/>
    <p:sldLayoutId id="2147484650" r:id="rId7"/>
    <p:sldLayoutId id="2147484651" r:id="rId8"/>
    <p:sldLayoutId id="2147484652" r:id="rId9"/>
    <p:sldLayoutId id="2147484653" r:id="rId10"/>
    <p:sldLayoutId id="21474846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6A76D8-7C24-25CB-AEA7-8EF2BA3C5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kkmk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059378-17AE-1A11-BC41-628D28E5C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852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688858-DCB0-FC9F-7652-D7115325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endParaRPr lang="it-IT" sz="4000" dirty="0"/>
          </a:p>
        </p:txBody>
      </p:sp>
      <p:sp>
        <p:nvSpPr>
          <p:cNvPr id="60" name="Segnaposto contenuto 2">
            <a:extLst>
              <a:ext uri="{FF2B5EF4-FFF2-40B4-BE49-F238E27FC236}">
                <a16:creationId xmlns:a16="http://schemas.microsoft.com/office/drawing/2014/main" id="{37621E07-119F-595C-3302-912D1A13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70717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357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kkmk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CURCI</dc:creator>
  <cp:lastModifiedBy>FABIO CURCI</cp:lastModifiedBy>
  <cp:revision>2</cp:revision>
  <dcterms:created xsi:type="dcterms:W3CDTF">2022-07-08T14:01:29Z</dcterms:created>
  <dcterms:modified xsi:type="dcterms:W3CDTF">2022-07-11T15:11:34Z</dcterms:modified>
</cp:coreProperties>
</file>