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notesMasterIdLst>
    <p:notesMasterId r:id="rId32"/>
  </p:notesMasterIdLst>
  <p:sldIdLst>
    <p:sldId id="366" r:id="rId2"/>
    <p:sldId id="368" r:id="rId3"/>
    <p:sldId id="362" r:id="rId4"/>
    <p:sldId id="359" r:id="rId5"/>
    <p:sldId id="367" r:id="rId6"/>
    <p:sldId id="363" r:id="rId7"/>
    <p:sldId id="361" r:id="rId8"/>
    <p:sldId id="364" r:id="rId9"/>
    <p:sldId id="328" r:id="rId10"/>
    <p:sldId id="333" r:id="rId11"/>
    <p:sldId id="335" r:id="rId12"/>
    <p:sldId id="336" r:id="rId13"/>
    <p:sldId id="337" r:id="rId14"/>
    <p:sldId id="282" r:id="rId15"/>
    <p:sldId id="297" r:id="rId16"/>
    <p:sldId id="338" r:id="rId17"/>
    <p:sldId id="339" r:id="rId18"/>
    <p:sldId id="340" r:id="rId19"/>
    <p:sldId id="293" r:id="rId20"/>
    <p:sldId id="355" r:id="rId21"/>
    <p:sldId id="343" r:id="rId22"/>
    <p:sldId id="344" r:id="rId23"/>
    <p:sldId id="312" r:id="rId24"/>
    <p:sldId id="345" r:id="rId25"/>
    <p:sldId id="369" r:id="rId26"/>
    <p:sldId id="348" r:id="rId27"/>
    <p:sldId id="349" r:id="rId28"/>
    <p:sldId id="371" r:id="rId29"/>
    <p:sldId id="357" r:id="rId30"/>
    <p:sldId id="3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3B6CA0-3CA8-4D3F-89E7-352484EDB77C}">
          <p14:sldIdLst>
            <p14:sldId id="366"/>
          </p14:sldIdLst>
        </p14:section>
        <p14:section name="Business understanding" id="{E478A9B9-6F42-4079-86A0-13C9126BE54D}">
          <p14:sldIdLst>
            <p14:sldId id="368"/>
            <p14:sldId id="362"/>
            <p14:sldId id="359"/>
            <p14:sldId id="367"/>
          </p14:sldIdLst>
        </p14:section>
        <p14:section name="Data understanding" id="{9F25FBBB-27F5-4E51-9511-AE4825B43CAC}">
          <p14:sldIdLst>
            <p14:sldId id="363"/>
            <p14:sldId id="361"/>
            <p14:sldId id="364"/>
            <p14:sldId id="328"/>
            <p14:sldId id="333"/>
            <p14:sldId id="335"/>
          </p14:sldIdLst>
        </p14:section>
        <p14:section name="Data preparation" id="{70720A65-3DEA-4700-A44D-AF78CA953D5B}">
          <p14:sldIdLst>
            <p14:sldId id="336"/>
            <p14:sldId id="337"/>
            <p14:sldId id="282"/>
            <p14:sldId id="297"/>
            <p14:sldId id="338"/>
          </p14:sldIdLst>
        </p14:section>
        <p14:section name="Modeling" id="{65143616-3450-4F56-9B6C-94AC72A06884}">
          <p14:sldIdLst>
            <p14:sldId id="339"/>
            <p14:sldId id="340"/>
            <p14:sldId id="293"/>
            <p14:sldId id="355"/>
            <p14:sldId id="343"/>
            <p14:sldId id="344"/>
            <p14:sldId id="312"/>
          </p14:sldIdLst>
        </p14:section>
        <p14:section name="Evaluation" id="{FD4B632D-72AE-46EA-8ED8-CE46E646625C}">
          <p14:sldIdLst>
            <p14:sldId id="345"/>
            <p14:sldId id="369"/>
            <p14:sldId id="348"/>
          </p14:sldIdLst>
        </p14:section>
        <p14:section name="Submission" id="{ACE84AEC-005B-4443-BF54-98DA467BFDF2}">
          <p14:sldIdLst>
            <p14:sldId id="349"/>
            <p14:sldId id="371"/>
            <p14:sldId id="357"/>
          </p14:sldIdLst>
        </p14:section>
        <p14:section name="End" id="{60958848-0449-477C-87EC-653F21282A5F}">
          <p14:sldIdLst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.dandrea.1997@gmail.com" initials="f" lastIdx="1" clrIdx="0">
    <p:extLst>
      <p:ext uri="{19B8F6BF-5375-455C-9EA6-DF929625EA0E}">
        <p15:presenceInfo xmlns:p15="http://schemas.microsoft.com/office/powerpoint/2012/main" userId="a141b6e51c5011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image" Target="../media/image42.jp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image" Target="../media/image44.jp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image" Target="../media/image42.jp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image" Target="../media/image44.jp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/>
      <dgm:spPr/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CBDD24-8BD6-4D0E-A1B3-08E4BDC15C5C}" type="doc">
      <dgm:prSet loTypeId="urn:microsoft.com/office/officeart/2005/8/layout/hierarchy5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853291B-60FC-4752-8D89-3BEDA363B3B3}">
      <dgm:prSet phldrT="[Testo]" custT="1"/>
      <dgm:spPr/>
      <dgm:t>
        <a:bodyPr/>
        <a:lstStyle/>
        <a:p>
          <a:r>
            <a:rPr lang="en-US" sz="1400" dirty="0"/>
            <a:t>Dataset</a:t>
          </a:r>
        </a:p>
      </dgm:t>
    </dgm:pt>
    <dgm:pt modelId="{D0EC3682-1DF4-4E52-A87B-BA5BABB1F4B4}" type="parTrans" cxnId="{587D2354-1516-45F9-9D62-E2638E739EFC}">
      <dgm:prSet/>
      <dgm:spPr/>
      <dgm:t>
        <a:bodyPr/>
        <a:lstStyle/>
        <a:p>
          <a:endParaRPr lang="en-US"/>
        </a:p>
      </dgm:t>
    </dgm:pt>
    <dgm:pt modelId="{B9C2E62E-825B-482C-875B-83C9F4FE3456}" type="sibTrans" cxnId="{587D2354-1516-45F9-9D62-E2638E739EFC}">
      <dgm:prSet/>
      <dgm:spPr/>
      <dgm:t>
        <a:bodyPr/>
        <a:lstStyle/>
        <a:p>
          <a:endParaRPr lang="en-US"/>
        </a:p>
      </dgm:t>
    </dgm:pt>
    <dgm:pt modelId="{822DA2BD-C716-479F-9B33-417AC7321FDF}">
      <dgm:prSet phldrT="[Testo]" custT="1"/>
      <dgm:spPr/>
      <dgm:t>
        <a:bodyPr/>
        <a:lstStyle/>
        <a:p>
          <a:r>
            <a:rPr lang="en-US" sz="1400" dirty="0"/>
            <a:t>Training set</a:t>
          </a:r>
          <a:br>
            <a:rPr lang="en-US" sz="1400" dirty="0"/>
          </a:br>
          <a:r>
            <a:rPr lang="en-US" sz="1400" dirty="0"/>
            <a:t>(labeled)</a:t>
          </a:r>
        </a:p>
      </dgm:t>
    </dgm:pt>
    <dgm:pt modelId="{FE873D59-7D0C-4F9E-B1EF-1826CE76C7D8}" type="parTrans" cxnId="{DF05EEF4-0F50-40FF-9039-5F8CF918988D}">
      <dgm:prSet/>
      <dgm:spPr/>
      <dgm:t>
        <a:bodyPr/>
        <a:lstStyle/>
        <a:p>
          <a:endParaRPr lang="en-US"/>
        </a:p>
      </dgm:t>
    </dgm:pt>
    <dgm:pt modelId="{B769E462-A3B7-428A-A87C-FC699181EA6F}" type="sibTrans" cxnId="{DF05EEF4-0F50-40FF-9039-5F8CF918988D}">
      <dgm:prSet/>
      <dgm:spPr/>
      <dgm:t>
        <a:bodyPr/>
        <a:lstStyle/>
        <a:p>
          <a:endParaRPr lang="en-US"/>
        </a:p>
      </dgm:t>
    </dgm:pt>
    <dgm:pt modelId="{29CF1517-2A1F-4B0D-BEF4-49909D2A0A42}">
      <dgm:prSet phldrT="[Tes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Training set</a:t>
          </a:r>
          <a:br>
            <a:rPr lang="en-US" sz="1400" dirty="0"/>
          </a:br>
          <a:r>
            <a:rPr lang="en-US" sz="1400" dirty="0"/>
            <a:t>(80%)</a:t>
          </a:r>
        </a:p>
      </dgm:t>
    </dgm:pt>
    <dgm:pt modelId="{3AD2B8B0-8019-4172-BE3E-B62A0CDADDBA}" type="parTrans" cxnId="{5E9CA734-3050-4211-9C41-530203C4DB45}">
      <dgm:prSet/>
      <dgm:spPr/>
      <dgm:t>
        <a:bodyPr/>
        <a:lstStyle/>
        <a:p>
          <a:endParaRPr lang="en-US"/>
        </a:p>
      </dgm:t>
    </dgm:pt>
    <dgm:pt modelId="{3543BD5B-A428-40A9-9FD7-77336D3FF896}" type="sibTrans" cxnId="{5E9CA734-3050-4211-9C41-530203C4DB45}">
      <dgm:prSet/>
      <dgm:spPr/>
      <dgm:t>
        <a:bodyPr/>
        <a:lstStyle/>
        <a:p>
          <a:endParaRPr lang="en-US"/>
        </a:p>
      </dgm:t>
    </dgm:pt>
    <dgm:pt modelId="{1F7A6F60-BEEA-493E-8249-7FB813CB0003}">
      <dgm:prSet phldrT="[Tes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Test set</a:t>
          </a:r>
          <a:br>
            <a:rPr lang="en-US" sz="1400" dirty="0"/>
          </a:br>
          <a:r>
            <a:rPr lang="en-US" sz="1400" dirty="0"/>
            <a:t>(20%)</a:t>
          </a:r>
        </a:p>
      </dgm:t>
    </dgm:pt>
    <dgm:pt modelId="{C08D07A3-6416-4F1E-A822-15C0B1DE102F}" type="parTrans" cxnId="{2975DD0F-CF60-466B-8683-320F43697435}">
      <dgm:prSet/>
      <dgm:spPr/>
      <dgm:t>
        <a:bodyPr/>
        <a:lstStyle/>
        <a:p>
          <a:endParaRPr lang="en-US"/>
        </a:p>
      </dgm:t>
    </dgm:pt>
    <dgm:pt modelId="{751773F7-E134-4FC9-B0FB-B55252ACA94D}" type="sibTrans" cxnId="{2975DD0F-CF60-466B-8683-320F43697435}">
      <dgm:prSet/>
      <dgm:spPr/>
      <dgm:t>
        <a:bodyPr/>
        <a:lstStyle/>
        <a:p>
          <a:endParaRPr lang="en-US"/>
        </a:p>
      </dgm:t>
    </dgm:pt>
    <dgm:pt modelId="{D9A91678-EE31-429D-A930-34587DA685CB}">
      <dgm:prSet phldrT="[Testo]" custT="1"/>
      <dgm:spPr/>
      <dgm:t>
        <a:bodyPr/>
        <a:lstStyle/>
        <a:p>
          <a:r>
            <a:rPr lang="en-US" sz="1400" dirty="0"/>
            <a:t>Test set</a:t>
          </a:r>
          <a:br>
            <a:rPr lang="en-US" sz="1400" dirty="0"/>
          </a:br>
          <a:r>
            <a:rPr lang="en-US" sz="1400" dirty="0"/>
            <a:t>(unlabeled</a:t>
          </a:r>
          <a:r>
            <a:rPr lang="en-US" sz="1600" dirty="0"/>
            <a:t>)</a:t>
          </a:r>
        </a:p>
      </dgm:t>
    </dgm:pt>
    <dgm:pt modelId="{D33BCC1B-B24B-47DB-8953-C1FF3E44F178}" type="parTrans" cxnId="{777008CC-D66B-4B99-8AD0-25258969E76F}">
      <dgm:prSet/>
      <dgm:spPr/>
      <dgm:t>
        <a:bodyPr/>
        <a:lstStyle/>
        <a:p>
          <a:endParaRPr lang="en-US"/>
        </a:p>
      </dgm:t>
    </dgm:pt>
    <dgm:pt modelId="{7B2CF76A-7B11-4F09-8E28-3BE82B65A4CF}" type="sibTrans" cxnId="{777008CC-D66B-4B99-8AD0-25258969E76F}">
      <dgm:prSet/>
      <dgm:spPr/>
      <dgm:t>
        <a:bodyPr/>
        <a:lstStyle/>
        <a:p>
          <a:endParaRPr lang="en-US"/>
        </a:p>
      </dgm:t>
    </dgm:pt>
    <dgm:pt modelId="{98FFD155-4C7B-4FC1-8FF6-458669F6E226}">
      <dgm:prSet phldrT="[Testo]" custT="1"/>
      <dgm:spPr/>
      <dgm:t>
        <a:bodyPr/>
        <a:lstStyle/>
        <a:p>
          <a:r>
            <a:rPr lang="en-US" sz="1800" dirty="0"/>
            <a:t>Submission</a:t>
          </a:r>
        </a:p>
      </dgm:t>
    </dgm:pt>
    <dgm:pt modelId="{BFE560A3-40CB-40F3-8E33-DF5AC61B196A}" type="parTrans" cxnId="{F34F9B49-EB9A-46DE-896C-30D9E5A54176}">
      <dgm:prSet/>
      <dgm:spPr/>
      <dgm:t>
        <a:bodyPr/>
        <a:lstStyle/>
        <a:p>
          <a:endParaRPr lang="en-US"/>
        </a:p>
      </dgm:t>
    </dgm:pt>
    <dgm:pt modelId="{D2A5D012-B4A2-4A39-890E-7A43008E7A09}" type="sibTrans" cxnId="{F34F9B49-EB9A-46DE-896C-30D9E5A54176}">
      <dgm:prSet/>
      <dgm:spPr/>
      <dgm:t>
        <a:bodyPr/>
        <a:lstStyle/>
        <a:p>
          <a:endParaRPr lang="en-US"/>
        </a:p>
      </dgm:t>
    </dgm:pt>
    <dgm:pt modelId="{3E211309-4A22-4D1A-B8AD-F8D6AA2F6ABE}">
      <dgm:prSet phldrT="[Testo]" custT="1"/>
      <dgm:spPr/>
      <dgm:t>
        <a:bodyPr/>
        <a:lstStyle/>
        <a:p>
          <a:r>
            <a:rPr lang="en-US" sz="1800" dirty="0"/>
            <a:t>Evaluation</a:t>
          </a:r>
        </a:p>
      </dgm:t>
    </dgm:pt>
    <dgm:pt modelId="{2C8BD9A8-7484-4FF6-B626-AC4379F7C99B}" type="parTrans" cxnId="{9BB662E4-1042-484D-9067-B57F798D856C}">
      <dgm:prSet/>
      <dgm:spPr/>
      <dgm:t>
        <a:bodyPr/>
        <a:lstStyle/>
        <a:p>
          <a:endParaRPr lang="en-US"/>
        </a:p>
      </dgm:t>
    </dgm:pt>
    <dgm:pt modelId="{17A58F51-392D-4A79-92B7-DE7207F53722}" type="sibTrans" cxnId="{9BB662E4-1042-484D-9067-B57F798D856C}">
      <dgm:prSet/>
      <dgm:spPr/>
      <dgm:t>
        <a:bodyPr/>
        <a:lstStyle/>
        <a:p>
          <a:endParaRPr lang="en-US"/>
        </a:p>
      </dgm:t>
    </dgm:pt>
    <dgm:pt modelId="{80FB9029-EF34-40F3-B155-3E9B44E9A357}">
      <dgm:prSet phldrT="[Testo]" custT="1"/>
      <dgm:spPr/>
      <dgm:t>
        <a:bodyPr/>
        <a:lstStyle/>
        <a:p>
          <a:r>
            <a:rPr lang="en-US" sz="1800" dirty="0" err="1"/>
            <a:t>Hyperparams</a:t>
          </a:r>
          <a:r>
            <a:rPr lang="en-US" sz="1800" dirty="0"/>
            <a:t> Tuning</a:t>
          </a:r>
        </a:p>
      </dgm:t>
    </dgm:pt>
    <dgm:pt modelId="{9CA00FAA-631E-4311-9E7D-AF6E5B558FA3}" type="parTrans" cxnId="{449196FA-ACCF-4992-AD93-0FD9978C5D1A}">
      <dgm:prSet/>
      <dgm:spPr/>
      <dgm:t>
        <a:bodyPr/>
        <a:lstStyle/>
        <a:p>
          <a:endParaRPr lang="en-US"/>
        </a:p>
      </dgm:t>
    </dgm:pt>
    <dgm:pt modelId="{07BABAFD-F604-4B02-909E-EF3F89442714}" type="sibTrans" cxnId="{449196FA-ACCF-4992-AD93-0FD9978C5D1A}">
      <dgm:prSet/>
      <dgm:spPr/>
      <dgm:t>
        <a:bodyPr/>
        <a:lstStyle/>
        <a:p>
          <a:endParaRPr lang="en-US"/>
        </a:p>
      </dgm:t>
    </dgm:pt>
    <dgm:pt modelId="{993EE9AD-0D7E-4F3F-91E1-6E1D9BBB1B4D}">
      <dgm:prSet custT="1"/>
      <dgm:spPr/>
      <dgm:t>
        <a:bodyPr/>
        <a:lstStyle/>
        <a:p>
          <a:r>
            <a:rPr lang="en-US" sz="1800" dirty="0"/>
            <a:t>Competition</a:t>
          </a:r>
        </a:p>
      </dgm:t>
    </dgm:pt>
    <dgm:pt modelId="{0C5F916E-139C-473C-B3C9-8097FD7B739C}" type="parTrans" cxnId="{1F372F8D-A6E4-4A25-A54F-297E6D8E7AC3}">
      <dgm:prSet/>
      <dgm:spPr/>
      <dgm:t>
        <a:bodyPr/>
        <a:lstStyle/>
        <a:p>
          <a:endParaRPr lang="en-US"/>
        </a:p>
      </dgm:t>
    </dgm:pt>
    <dgm:pt modelId="{BF95613E-5C4A-45D8-9509-484673F5336A}" type="sibTrans" cxnId="{1F372F8D-A6E4-4A25-A54F-297E6D8E7AC3}">
      <dgm:prSet/>
      <dgm:spPr/>
      <dgm:t>
        <a:bodyPr/>
        <a:lstStyle/>
        <a:p>
          <a:endParaRPr lang="en-US"/>
        </a:p>
      </dgm:t>
    </dgm:pt>
    <dgm:pt modelId="{E1B80042-F0FD-4435-821C-B327BEDC8B93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Training set</a:t>
          </a:r>
          <a:br>
            <a:rPr lang="en-US" sz="1400" dirty="0"/>
          </a:br>
          <a:r>
            <a:rPr lang="en-US" sz="1400" dirty="0"/>
            <a:t>(75%)</a:t>
          </a:r>
        </a:p>
      </dgm:t>
    </dgm:pt>
    <dgm:pt modelId="{18AC338A-5ACB-480A-B19D-63C69CF91D71}" type="parTrans" cxnId="{2A180237-5C19-4A57-8C8B-1C808C73BE19}">
      <dgm:prSet/>
      <dgm:spPr/>
      <dgm:t>
        <a:bodyPr/>
        <a:lstStyle/>
        <a:p>
          <a:endParaRPr lang="en-US"/>
        </a:p>
      </dgm:t>
    </dgm:pt>
    <dgm:pt modelId="{F0801EF1-BB09-4231-8D37-8A2F5B64C863}" type="sibTrans" cxnId="{2A180237-5C19-4A57-8C8B-1C808C73BE19}">
      <dgm:prSet/>
      <dgm:spPr/>
      <dgm:t>
        <a:bodyPr/>
        <a:lstStyle/>
        <a:p>
          <a:endParaRPr lang="en-US"/>
        </a:p>
      </dgm:t>
    </dgm:pt>
    <dgm:pt modelId="{7D21A26A-1DD4-4F31-A723-DD27DF9B4194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Validation set</a:t>
          </a:r>
          <a:br>
            <a:rPr lang="en-US" sz="1400" dirty="0"/>
          </a:br>
          <a:r>
            <a:rPr lang="en-US" sz="1400" dirty="0"/>
            <a:t>(25%)</a:t>
          </a:r>
        </a:p>
      </dgm:t>
    </dgm:pt>
    <dgm:pt modelId="{3ACDE670-7644-44CE-BE47-9617609DCBD2}" type="parTrans" cxnId="{9E04B6F8-4D87-408E-B485-CF57BC484F98}">
      <dgm:prSet/>
      <dgm:spPr/>
      <dgm:t>
        <a:bodyPr/>
        <a:lstStyle/>
        <a:p>
          <a:endParaRPr lang="en-US"/>
        </a:p>
      </dgm:t>
    </dgm:pt>
    <dgm:pt modelId="{E5F0713A-BC72-427D-8BA0-172412966267}" type="sibTrans" cxnId="{9E04B6F8-4D87-408E-B485-CF57BC484F98}">
      <dgm:prSet/>
      <dgm:spPr/>
      <dgm:t>
        <a:bodyPr/>
        <a:lstStyle/>
        <a:p>
          <a:endParaRPr lang="en-US"/>
        </a:p>
      </dgm:t>
    </dgm:pt>
    <dgm:pt modelId="{9F3ED01B-7206-4E54-A801-BD0761D5BB74}" type="pres">
      <dgm:prSet presAssocID="{55CBDD24-8BD6-4D0E-A1B3-08E4BDC15C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59BCC8-216A-4ABD-9D18-76637421798F}" type="pres">
      <dgm:prSet presAssocID="{55CBDD24-8BD6-4D0E-A1B3-08E4BDC15C5C}" presName="hierFlow" presStyleCnt="0"/>
      <dgm:spPr/>
    </dgm:pt>
    <dgm:pt modelId="{9D95A69E-F747-4EB9-A2E1-E28A24DE89E9}" type="pres">
      <dgm:prSet presAssocID="{55CBDD24-8BD6-4D0E-A1B3-08E4BDC15C5C}" presName="firstBuf" presStyleCnt="0"/>
      <dgm:spPr/>
    </dgm:pt>
    <dgm:pt modelId="{35F04770-2983-412E-9C73-EDF539486766}" type="pres">
      <dgm:prSet presAssocID="{55CBDD24-8BD6-4D0E-A1B3-08E4BDC15C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2E77BA-F8DA-421E-A66D-1CFE7933380C}" type="pres">
      <dgm:prSet presAssocID="{F853291B-60FC-4752-8D89-3BEDA363B3B3}" presName="Name17" presStyleCnt="0"/>
      <dgm:spPr/>
    </dgm:pt>
    <dgm:pt modelId="{4EEA04A0-B872-4488-9594-ABC9B5E5BDFD}" type="pres">
      <dgm:prSet presAssocID="{F853291B-60FC-4752-8D89-3BEDA363B3B3}" presName="level1Shape" presStyleLbl="node0" presStyleIdx="0" presStyleCnt="1">
        <dgm:presLayoutVars>
          <dgm:chPref val="3"/>
        </dgm:presLayoutVars>
      </dgm:prSet>
      <dgm:spPr/>
    </dgm:pt>
    <dgm:pt modelId="{FB656AD2-5DDB-4319-A004-9795F064FCA8}" type="pres">
      <dgm:prSet presAssocID="{F853291B-60FC-4752-8D89-3BEDA363B3B3}" presName="hierChild2" presStyleCnt="0"/>
      <dgm:spPr/>
    </dgm:pt>
    <dgm:pt modelId="{F9A01377-4F9C-4409-8632-51C204B9D4AD}" type="pres">
      <dgm:prSet presAssocID="{FE873D59-7D0C-4F9E-B1EF-1826CE76C7D8}" presName="Name25" presStyleLbl="parChTrans1D2" presStyleIdx="0" presStyleCnt="2"/>
      <dgm:spPr/>
    </dgm:pt>
    <dgm:pt modelId="{E705A781-C050-460B-B770-A679387A7B22}" type="pres">
      <dgm:prSet presAssocID="{FE873D59-7D0C-4F9E-B1EF-1826CE76C7D8}" presName="connTx" presStyleLbl="parChTrans1D2" presStyleIdx="0" presStyleCnt="2"/>
      <dgm:spPr/>
    </dgm:pt>
    <dgm:pt modelId="{DD8B1CF0-4256-4537-BDD2-65BF82B5D989}" type="pres">
      <dgm:prSet presAssocID="{822DA2BD-C716-479F-9B33-417AC7321FDF}" presName="Name30" presStyleCnt="0"/>
      <dgm:spPr/>
    </dgm:pt>
    <dgm:pt modelId="{6FA96442-D021-4553-8768-279FA7147CF1}" type="pres">
      <dgm:prSet presAssocID="{822DA2BD-C716-479F-9B33-417AC7321FDF}" presName="level2Shape" presStyleLbl="node2" presStyleIdx="0" presStyleCnt="2"/>
      <dgm:spPr/>
    </dgm:pt>
    <dgm:pt modelId="{021D76B6-F9D9-425D-B470-097E43341397}" type="pres">
      <dgm:prSet presAssocID="{822DA2BD-C716-479F-9B33-417AC7321FDF}" presName="hierChild3" presStyleCnt="0"/>
      <dgm:spPr/>
    </dgm:pt>
    <dgm:pt modelId="{D18BB960-46AF-4CDB-A77F-CC1C41C15351}" type="pres">
      <dgm:prSet presAssocID="{3AD2B8B0-8019-4172-BE3E-B62A0CDADDBA}" presName="Name25" presStyleLbl="parChTrans1D3" presStyleIdx="0" presStyleCnt="2"/>
      <dgm:spPr/>
    </dgm:pt>
    <dgm:pt modelId="{3BCB0898-4037-4704-9EA3-C857963C34D1}" type="pres">
      <dgm:prSet presAssocID="{3AD2B8B0-8019-4172-BE3E-B62A0CDADDBA}" presName="connTx" presStyleLbl="parChTrans1D3" presStyleIdx="0" presStyleCnt="2"/>
      <dgm:spPr/>
    </dgm:pt>
    <dgm:pt modelId="{7124D843-56EE-4AE5-8F4F-69D2A14610EE}" type="pres">
      <dgm:prSet presAssocID="{29CF1517-2A1F-4B0D-BEF4-49909D2A0A42}" presName="Name30" presStyleCnt="0"/>
      <dgm:spPr/>
    </dgm:pt>
    <dgm:pt modelId="{964CF2DB-0305-440B-807D-F446DB01D8B0}" type="pres">
      <dgm:prSet presAssocID="{29CF1517-2A1F-4B0D-BEF4-49909D2A0A42}" presName="level2Shape" presStyleLbl="node3" presStyleIdx="0" presStyleCnt="2"/>
      <dgm:spPr/>
    </dgm:pt>
    <dgm:pt modelId="{ED5E97AA-C686-4552-8EF9-B122DDCC59C1}" type="pres">
      <dgm:prSet presAssocID="{29CF1517-2A1F-4B0D-BEF4-49909D2A0A42}" presName="hierChild3" presStyleCnt="0"/>
      <dgm:spPr/>
    </dgm:pt>
    <dgm:pt modelId="{C8B0C82F-541C-4165-86E2-2C58A24E328F}" type="pres">
      <dgm:prSet presAssocID="{18AC338A-5ACB-480A-B19D-63C69CF91D71}" presName="Name25" presStyleLbl="parChTrans1D4" presStyleIdx="0" presStyleCnt="2"/>
      <dgm:spPr/>
    </dgm:pt>
    <dgm:pt modelId="{588B22EB-2075-423D-9CA3-3D9139218401}" type="pres">
      <dgm:prSet presAssocID="{18AC338A-5ACB-480A-B19D-63C69CF91D71}" presName="connTx" presStyleLbl="parChTrans1D4" presStyleIdx="0" presStyleCnt="2"/>
      <dgm:spPr/>
    </dgm:pt>
    <dgm:pt modelId="{C27C17B0-676A-4B52-991A-509617063DE8}" type="pres">
      <dgm:prSet presAssocID="{E1B80042-F0FD-4435-821C-B327BEDC8B93}" presName="Name30" presStyleCnt="0"/>
      <dgm:spPr/>
    </dgm:pt>
    <dgm:pt modelId="{792E065E-B9D1-4615-BBC4-C8CD8222147B}" type="pres">
      <dgm:prSet presAssocID="{E1B80042-F0FD-4435-821C-B327BEDC8B93}" presName="level2Shape" presStyleLbl="node4" presStyleIdx="0" presStyleCnt="2"/>
      <dgm:spPr/>
    </dgm:pt>
    <dgm:pt modelId="{6C58680F-DDA6-4F82-9179-6BA84185C9A8}" type="pres">
      <dgm:prSet presAssocID="{E1B80042-F0FD-4435-821C-B327BEDC8B93}" presName="hierChild3" presStyleCnt="0"/>
      <dgm:spPr/>
    </dgm:pt>
    <dgm:pt modelId="{7727C6D5-74DE-4805-9867-6C3C94BAFBBF}" type="pres">
      <dgm:prSet presAssocID="{3ACDE670-7644-44CE-BE47-9617609DCBD2}" presName="Name25" presStyleLbl="parChTrans1D4" presStyleIdx="1" presStyleCnt="2"/>
      <dgm:spPr/>
    </dgm:pt>
    <dgm:pt modelId="{D88AE6D0-172C-4AE5-8747-3CF321F84BAC}" type="pres">
      <dgm:prSet presAssocID="{3ACDE670-7644-44CE-BE47-9617609DCBD2}" presName="connTx" presStyleLbl="parChTrans1D4" presStyleIdx="1" presStyleCnt="2"/>
      <dgm:spPr/>
    </dgm:pt>
    <dgm:pt modelId="{19350FDA-C61C-49FD-8422-B67CA120D9C2}" type="pres">
      <dgm:prSet presAssocID="{7D21A26A-1DD4-4F31-A723-DD27DF9B4194}" presName="Name30" presStyleCnt="0"/>
      <dgm:spPr/>
    </dgm:pt>
    <dgm:pt modelId="{AB78A16E-9386-4A2B-B7BF-9BA291E58FD0}" type="pres">
      <dgm:prSet presAssocID="{7D21A26A-1DD4-4F31-A723-DD27DF9B4194}" presName="level2Shape" presStyleLbl="node4" presStyleIdx="1" presStyleCnt="2"/>
      <dgm:spPr/>
    </dgm:pt>
    <dgm:pt modelId="{B047FC06-7FAB-4332-B48F-31BD5411F82F}" type="pres">
      <dgm:prSet presAssocID="{7D21A26A-1DD4-4F31-A723-DD27DF9B4194}" presName="hierChild3" presStyleCnt="0"/>
      <dgm:spPr/>
    </dgm:pt>
    <dgm:pt modelId="{3A21C288-F0BA-4684-9214-E89F4BC85F6C}" type="pres">
      <dgm:prSet presAssocID="{C08D07A3-6416-4F1E-A822-15C0B1DE102F}" presName="Name25" presStyleLbl="parChTrans1D3" presStyleIdx="1" presStyleCnt="2"/>
      <dgm:spPr/>
    </dgm:pt>
    <dgm:pt modelId="{B306DACD-ECBD-4FB5-A535-729021983B56}" type="pres">
      <dgm:prSet presAssocID="{C08D07A3-6416-4F1E-A822-15C0B1DE102F}" presName="connTx" presStyleLbl="parChTrans1D3" presStyleIdx="1" presStyleCnt="2"/>
      <dgm:spPr/>
    </dgm:pt>
    <dgm:pt modelId="{A6224EF0-08AA-4856-83B6-DF27ED1F50AD}" type="pres">
      <dgm:prSet presAssocID="{1F7A6F60-BEEA-493E-8249-7FB813CB0003}" presName="Name30" presStyleCnt="0"/>
      <dgm:spPr/>
    </dgm:pt>
    <dgm:pt modelId="{717E1CE1-BB59-4D2D-A4C9-AA733DACC236}" type="pres">
      <dgm:prSet presAssocID="{1F7A6F60-BEEA-493E-8249-7FB813CB0003}" presName="level2Shape" presStyleLbl="node3" presStyleIdx="1" presStyleCnt="2"/>
      <dgm:spPr/>
    </dgm:pt>
    <dgm:pt modelId="{53D004DA-0FB0-488A-B0E3-00BE38CECDEE}" type="pres">
      <dgm:prSet presAssocID="{1F7A6F60-BEEA-493E-8249-7FB813CB0003}" presName="hierChild3" presStyleCnt="0"/>
      <dgm:spPr/>
    </dgm:pt>
    <dgm:pt modelId="{BA78182D-FC45-42BC-8F59-F079E24DB67F}" type="pres">
      <dgm:prSet presAssocID="{D33BCC1B-B24B-47DB-8953-C1FF3E44F178}" presName="Name25" presStyleLbl="parChTrans1D2" presStyleIdx="1" presStyleCnt="2"/>
      <dgm:spPr/>
    </dgm:pt>
    <dgm:pt modelId="{EE7F09E5-EB0B-48F3-86D6-864E54F64372}" type="pres">
      <dgm:prSet presAssocID="{D33BCC1B-B24B-47DB-8953-C1FF3E44F178}" presName="connTx" presStyleLbl="parChTrans1D2" presStyleIdx="1" presStyleCnt="2"/>
      <dgm:spPr/>
    </dgm:pt>
    <dgm:pt modelId="{D7B4813A-352B-4904-964D-46430BD89167}" type="pres">
      <dgm:prSet presAssocID="{D9A91678-EE31-429D-A930-34587DA685CB}" presName="Name30" presStyleCnt="0"/>
      <dgm:spPr/>
    </dgm:pt>
    <dgm:pt modelId="{5E2FF440-2AB2-40B4-9B8A-FDCCC0DF7242}" type="pres">
      <dgm:prSet presAssocID="{D9A91678-EE31-429D-A930-34587DA685CB}" presName="level2Shape" presStyleLbl="node2" presStyleIdx="1" presStyleCnt="2"/>
      <dgm:spPr/>
    </dgm:pt>
    <dgm:pt modelId="{9237E995-93D8-4519-AA76-DCF4EE2D1205}" type="pres">
      <dgm:prSet presAssocID="{D9A91678-EE31-429D-A930-34587DA685CB}" presName="hierChild3" presStyleCnt="0"/>
      <dgm:spPr/>
    </dgm:pt>
    <dgm:pt modelId="{E1744AE3-01CC-4D5D-8B93-B3049FBF1E7E}" type="pres">
      <dgm:prSet presAssocID="{55CBDD24-8BD6-4D0E-A1B3-08E4BDC15C5C}" presName="bgShapesFlow" presStyleCnt="0"/>
      <dgm:spPr/>
    </dgm:pt>
    <dgm:pt modelId="{B4C36E63-705C-4468-819D-14349722112F}" type="pres">
      <dgm:prSet presAssocID="{993EE9AD-0D7E-4F3F-91E1-6E1D9BBB1B4D}" presName="rectComp" presStyleCnt="0"/>
      <dgm:spPr/>
    </dgm:pt>
    <dgm:pt modelId="{B62E2BCE-A8EE-41A9-AE37-A9B246EF4E41}" type="pres">
      <dgm:prSet presAssocID="{993EE9AD-0D7E-4F3F-91E1-6E1D9BBB1B4D}" presName="bgRect" presStyleLbl="bgShp" presStyleIdx="0" presStyleCnt="4"/>
      <dgm:spPr/>
    </dgm:pt>
    <dgm:pt modelId="{E5567D77-9494-4E0F-BE27-8ACB0BF0E9BB}" type="pres">
      <dgm:prSet presAssocID="{993EE9AD-0D7E-4F3F-91E1-6E1D9BBB1B4D}" presName="bgRectTx" presStyleLbl="bgShp" presStyleIdx="0" presStyleCnt="4">
        <dgm:presLayoutVars>
          <dgm:bulletEnabled val="1"/>
        </dgm:presLayoutVars>
      </dgm:prSet>
      <dgm:spPr/>
    </dgm:pt>
    <dgm:pt modelId="{359BA334-B307-49B5-BC02-B5F370B01D2B}" type="pres">
      <dgm:prSet presAssocID="{993EE9AD-0D7E-4F3F-91E1-6E1D9BBB1B4D}" presName="spComp" presStyleCnt="0"/>
      <dgm:spPr/>
    </dgm:pt>
    <dgm:pt modelId="{4601D25A-38A0-4DEF-AE6D-17409D13DEEA}" type="pres">
      <dgm:prSet presAssocID="{993EE9AD-0D7E-4F3F-91E1-6E1D9BBB1B4D}" presName="hSp" presStyleCnt="0"/>
      <dgm:spPr/>
    </dgm:pt>
    <dgm:pt modelId="{87090A7B-4C29-405B-9284-2AE8E3356550}" type="pres">
      <dgm:prSet presAssocID="{98FFD155-4C7B-4FC1-8FF6-458669F6E226}" presName="rectComp" presStyleCnt="0"/>
      <dgm:spPr/>
    </dgm:pt>
    <dgm:pt modelId="{04D466E9-D245-4987-954A-8DA72C2F99E6}" type="pres">
      <dgm:prSet presAssocID="{98FFD155-4C7B-4FC1-8FF6-458669F6E226}" presName="bgRect" presStyleLbl="bgShp" presStyleIdx="1" presStyleCnt="4" custLinFactNeighborY="242"/>
      <dgm:spPr/>
    </dgm:pt>
    <dgm:pt modelId="{E6939FE1-F9AA-4C0C-A4FF-E656F53C3745}" type="pres">
      <dgm:prSet presAssocID="{98FFD155-4C7B-4FC1-8FF6-458669F6E226}" presName="bgRectTx" presStyleLbl="bgShp" presStyleIdx="1" presStyleCnt="4">
        <dgm:presLayoutVars>
          <dgm:bulletEnabled val="1"/>
        </dgm:presLayoutVars>
      </dgm:prSet>
      <dgm:spPr/>
    </dgm:pt>
    <dgm:pt modelId="{24AD78EA-7651-45FA-84C9-CC366347CB9F}" type="pres">
      <dgm:prSet presAssocID="{98FFD155-4C7B-4FC1-8FF6-458669F6E226}" presName="spComp" presStyleCnt="0"/>
      <dgm:spPr/>
    </dgm:pt>
    <dgm:pt modelId="{381EA70E-4680-4BEB-A0FC-6F7DAE321518}" type="pres">
      <dgm:prSet presAssocID="{98FFD155-4C7B-4FC1-8FF6-458669F6E226}" presName="hSp" presStyleCnt="0"/>
      <dgm:spPr/>
    </dgm:pt>
    <dgm:pt modelId="{3D9BBAFA-3238-4C8B-BB98-C5ED7D9A142B}" type="pres">
      <dgm:prSet presAssocID="{3E211309-4A22-4D1A-B8AD-F8D6AA2F6ABE}" presName="rectComp" presStyleCnt="0"/>
      <dgm:spPr/>
    </dgm:pt>
    <dgm:pt modelId="{BAABB279-0FD3-43C8-96F6-96A1CC9AB451}" type="pres">
      <dgm:prSet presAssocID="{3E211309-4A22-4D1A-B8AD-F8D6AA2F6ABE}" presName="bgRect" presStyleLbl="bgShp" presStyleIdx="2" presStyleCnt="4"/>
      <dgm:spPr/>
    </dgm:pt>
    <dgm:pt modelId="{B248E5EA-8723-49D2-B144-75F0DF60CF4F}" type="pres">
      <dgm:prSet presAssocID="{3E211309-4A22-4D1A-B8AD-F8D6AA2F6ABE}" presName="bgRectTx" presStyleLbl="bgShp" presStyleIdx="2" presStyleCnt="4">
        <dgm:presLayoutVars>
          <dgm:bulletEnabled val="1"/>
        </dgm:presLayoutVars>
      </dgm:prSet>
      <dgm:spPr/>
    </dgm:pt>
    <dgm:pt modelId="{83BD93D7-BEE2-43BC-B5DE-825323E02FA7}" type="pres">
      <dgm:prSet presAssocID="{3E211309-4A22-4D1A-B8AD-F8D6AA2F6ABE}" presName="spComp" presStyleCnt="0"/>
      <dgm:spPr/>
    </dgm:pt>
    <dgm:pt modelId="{13C8387A-34B3-42E0-AF87-DF63ED481111}" type="pres">
      <dgm:prSet presAssocID="{3E211309-4A22-4D1A-B8AD-F8D6AA2F6ABE}" presName="hSp" presStyleCnt="0"/>
      <dgm:spPr/>
    </dgm:pt>
    <dgm:pt modelId="{F417CED5-6DE6-49AA-832A-65C082AC6B21}" type="pres">
      <dgm:prSet presAssocID="{80FB9029-EF34-40F3-B155-3E9B44E9A357}" presName="rectComp" presStyleCnt="0"/>
      <dgm:spPr/>
    </dgm:pt>
    <dgm:pt modelId="{DC38C104-1E3C-4D53-9149-267692996CBC}" type="pres">
      <dgm:prSet presAssocID="{80FB9029-EF34-40F3-B155-3E9B44E9A357}" presName="bgRect" presStyleLbl="bgShp" presStyleIdx="3" presStyleCnt="4"/>
      <dgm:spPr/>
    </dgm:pt>
    <dgm:pt modelId="{BDE3B8D4-C08B-4E0D-BA8C-36447638A0C4}" type="pres">
      <dgm:prSet presAssocID="{80FB9029-EF34-40F3-B155-3E9B44E9A35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F287F02-A3E7-4AD0-87E2-0F54663CDBBC}" type="presOf" srcId="{3E211309-4A22-4D1A-B8AD-F8D6AA2F6ABE}" destId="{B248E5EA-8723-49D2-B144-75F0DF60CF4F}" srcOrd="1" destOrd="0" presId="urn:microsoft.com/office/officeart/2005/8/layout/hierarchy5"/>
    <dgm:cxn modelId="{FC358A0D-4EEC-46B0-B7CE-99C410FB2B39}" type="presOf" srcId="{3ACDE670-7644-44CE-BE47-9617609DCBD2}" destId="{D88AE6D0-172C-4AE5-8747-3CF321F84BAC}" srcOrd="1" destOrd="0" presId="urn:microsoft.com/office/officeart/2005/8/layout/hierarchy5"/>
    <dgm:cxn modelId="{2975DD0F-CF60-466B-8683-320F43697435}" srcId="{822DA2BD-C716-479F-9B33-417AC7321FDF}" destId="{1F7A6F60-BEEA-493E-8249-7FB813CB0003}" srcOrd="1" destOrd="0" parTransId="{C08D07A3-6416-4F1E-A822-15C0B1DE102F}" sibTransId="{751773F7-E134-4FC9-B0FB-B55252ACA94D}"/>
    <dgm:cxn modelId="{F0C79617-BEDF-4E0C-8382-F97BC8574CCC}" type="presOf" srcId="{D33BCC1B-B24B-47DB-8953-C1FF3E44F178}" destId="{BA78182D-FC45-42BC-8F59-F079E24DB67F}" srcOrd="0" destOrd="0" presId="urn:microsoft.com/office/officeart/2005/8/layout/hierarchy5"/>
    <dgm:cxn modelId="{8A559634-3734-4C67-AAE1-2DC737732EF6}" type="presOf" srcId="{D33BCC1B-B24B-47DB-8953-C1FF3E44F178}" destId="{EE7F09E5-EB0B-48F3-86D6-864E54F64372}" srcOrd="1" destOrd="0" presId="urn:microsoft.com/office/officeart/2005/8/layout/hierarchy5"/>
    <dgm:cxn modelId="{5E9CA734-3050-4211-9C41-530203C4DB45}" srcId="{822DA2BD-C716-479F-9B33-417AC7321FDF}" destId="{29CF1517-2A1F-4B0D-BEF4-49909D2A0A42}" srcOrd="0" destOrd="0" parTransId="{3AD2B8B0-8019-4172-BE3E-B62A0CDADDBA}" sibTransId="{3543BD5B-A428-40A9-9FD7-77336D3FF896}"/>
    <dgm:cxn modelId="{D15B7035-ABA0-4701-A58E-81256D2F8FFC}" type="presOf" srcId="{C08D07A3-6416-4F1E-A822-15C0B1DE102F}" destId="{3A21C288-F0BA-4684-9214-E89F4BC85F6C}" srcOrd="0" destOrd="0" presId="urn:microsoft.com/office/officeart/2005/8/layout/hierarchy5"/>
    <dgm:cxn modelId="{2A180237-5C19-4A57-8C8B-1C808C73BE19}" srcId="{29CF1517-2A1F-4B0D-BEF4-49909D2A0A42}" destId="{E1B80042-F0FD-4435-821C-B327BEDC8B93}" srcOrd="0" destOrd="0" parTransId="{18AC338A-5ACB-480A-B19D-63C69CF91D71}" sibTransId="{F0801EF1-BB09-4231-8D37-8A2F5B64C863}"/>
    <dgm:cxn modelId="{987B4137-F984-4165-BE92-CB1CE61CE69A}" type="presOf" srcId="{80FB9029-EF34-40F3-B155-3E9B44E9A357}" destId="{DC38C104-1E3C-4D53-9149-267692996CBC}" srcOrd="0" destOrd="0" presId="urn:microsoft.com/office/officeart/2005/8/layout/hierarchy5"/>
    <dgm:cxn modelId="{7711405F-90B5-4CFD-873F-0D3ACC16E8B5}" type="presOf" srcId="{F853291B-60FC-4752-8D89-3BEDA363B3B3}" destId="{4EEA04A0-B872-4488-9594-ABC9B5E5BDFD}" srcOrd="0" destOrd="0" presId="urn:microsoft.com/office/officeart/2005/8/layout/hierarchy5"/>
    <dgm:cxn modelId="{6B868E47-5625-4312-95A8-DF2A3FF78619}" type="presOf" srcId="{3E211309-4A22-4D1A-B8AD-F8D6AA2F6ABE}" destId="{BAABB279-0FD3-43C8-96F6-96A1CC9AB451}" srcOrd="0" destOrd="0" presId="urn:microsoft.com/office/officeart/2005/8/layout/hierarchy5"/>
    <dgm:cxn modelId="{9F0C1D68-1A76-4A7E-A7C5-BE69D8B17E04}" type="presOf" srcId="{D9A91678-EE31-429D-A930-34587DA685CB}" destId="{5E2FF440-2AB2-40B4-9B8A-FDCCC0DF7242}" srcOrd="0" destOrd="0" presId="urn:microsoft.com/office/officeart/2005/8/layout/hierarchy5"/>
    <dgm:cxn modelId="{F34F9B49-EB9A-46DE-896C-30D9E5A54176}" srcId="{55CBDD24-8BD6-4D0E-A1B3-08E4BDC15C5C}" destId="{98FFD155-4C7B-4FC1-8FF6-458669F6E226}" srcOrd="2" destOrd="0" parTransId="{BFE560A3-40CB-40F3-8E33-DF5AC61B196A}" sibTransId="{D2A5D012-B4A2-4A39-890E-7A43008E7A09}"/>
    <dgm:cxn modelId="{3469EE73-283D-469F-AC0A-1806CA2B1E8D}" type="presOf" srcId="{98FFD155-4C7B-4FC1-8FF6-458669F6E226}" destId="{04D466E9-D245-4987-954A-8DA72C2F99E6}" srcOrd="0" destOrd="0" presId="urn:microsoft.com/office/officeart/2005/8/layout/hierarchy5"/>
    <dgm:cxn modelId="{587D2354-1516-45F9-9D62-E2638E739EFC}" srcId="{55CBDD24-8BD6-4D0E-A1B3-08E4BDC15C5C}" destId="{F853291B-60FC-4752-8D89-3BEDA363B3B3}" srcOrd="0" destOrd="0" parTransId="{D0EC3682-1DF4-4E52-A87B-BA5BABB1F4B4}" sibTransId="{B9C2E62E-825B-482C-875B-83C9F4FE3456}"/>
    <dgm:cxn modelId="{E4A25474-BD3B-4CFC-BF8F-42AA37278E96}" type="presOf" srcId="{993EE9AD-0D7E-4F3F-91E1-6E1D9BBB1B4D}" destId="{E5567D77-9494-4E0F-BE27-8ACB0BF0E9BB}" srcOrd="1" destOrd="0" presId="urn:microsoft.com/office/officeart/2005/8/layout/hierarchy5"/>
    <dgm:cxn modelId="{BE90D076-2F7C-4D4E-AF83-7D04A5EAC001}" type="presOf" srcId="{FE873D59-7D0C-4F9E-B1EF-1826CE76C7D8}" destId="{E705A781-C050-460B-B770-A679387A7B22}" srcOrd="1" destOrd="0" presId="urn:microsoft.com/office/officeart/2005/8/layout/hierarchy5"/>
    <dgm:cxn modelId="{B16EB458-4D38-4DB8-ADDC-CFE2BDBA31D4}" type="presOf" srcId="{822DA2BD-C716-479F-9B33-417AC7321FDF}" destId="{6FA96442-D021-4553-8768-279FA7147CF1}" srcOrd="0" destOrd="0" presId="urn:microsoft.com/office/officeart/2005/8/layout/hierarchy5"/>
    <dgm:cxn modelId="{1F372F8D-A6E4-4A25-A54F-297E6D8E7AC3}" srcId="{55CBDD24-8BD6-4D0E-A1B3-08E4BDC15C5C}" destId="{993EE9AD-0D7E-4F3F-91E1-6E1D9BBB1B4D}" srcOrd="1" destOrd="0" parTransId="{0C5F916E-139C-473C-B3C9-8097FD7B739C}" sibTransId="{BF95613E-5C4A-45D8-9509-484673F5336A}"/>
    <dgm:cxn modelId="{42993497-2D3A-4519-8796-30409251403A}" type="presOf" srcId="{80FB9029-EF34-40F3-B155-3E9B44E9A357}" destId="{BDE3B8D4-C08B-4E0D-BA8C-36447638A0C4}" srcOrd="1" destOrd="0" presId="urn:microsoft.com/office/officeart/2005/8/layout/hierarchy5"/>
    <dgm:cxn modelId="{8CF8D8A6-4392-49BD-AA8A-8F5B0E3949D3}" type="presOf" srcId="{3AD2B8B0-8019-4172-BE3E-B62A0CDADDBA}" destId="{D18BB960-46AF-4CDB-A77F-CC1C41C15351}" srcOrd="0" destOrd="0" presId="urn:microsoft.com/office/officeart/2005/8/layout/hierarchy5"/>
    <dgm:cxn modelId="{010C3EA7-0CE6-4F74-8539-82362C8D8113}" type="presOf" srcId="{18AC338A-5ACB-480A-B19D-63C69CF91D71}" destId="{C8B0C82F-541C-4165-86E2-2C58A24E328F}" srcOrd="0" destOrd="0" presId="urn:microsoft.com/office/officeart/2005/8/layout/hierarchy5"/>
    <dgm:cxn modelId="{A281A7AE-0938-4293-BC24-15C3D61E0DAC}" type="presOf" srcId="{18AC338A-5ACB-480A-B19D-63C69CF91D71}" destId="{588B22EB-2075-423D-9CA3-3D9139218401}" srcOrd="1" destOrd="0" presId="urn:microsoft.com/office/officeart/2005/8/layout/hierarchy5"/>
    <dgm:cxn modelId="{959FAEB0-C822-4C78-B651-7A6D695207E0}" type="presOf" srcId="{98FFD155-4C7B-4FC1-8FF6-458669F6E226}" destId="{E6939FE1-F9AA-4C0C-A4FF-E656F53C3745}" srcOrd="1" destOrd="0" presId="urn:microsoft.com/office/officeart/2005/8/layout/hierarchy5"/>
    <dgm:cxn modelId="{2398BCB0-07FD-4D3E-91F3-2EDD2ED33CAE}" type="presOf" srcId="{1F7A6F60-BEEA-493E-8249-7FB813CB0003}" destId="{717E1CE1-BB59-4D2D-A4C9-AA733DACC236}" srcOrd="0" destOrd="0" presId="urn:microsoft.com/office/officeart/2005/8/layout/hierarchy5"/>
    <dgm:cxn modelId="{550EAAB2-5A48-48E6-88C7-CD6A396D0023}" type="presOf" srcId="{3AD2B8B0-8019-4172-BE3E-B62A0CDADDBA}" destId="{3BCB0898-4037-4704-9EA3-C857963C34D1}" srcOrd="1" destOrd="0" presId="urn:microsoft.com/office/officeart/2005/8/layout/hierarchy5"/>
    <dgm:cxn modelId="{B5F27FC1-3C88-44B3-986F-E410A06CE839}" type="presOf" srcId="{7D21A26A-1DD4-4F31-A723-DD27DF9B4194}" destId="{AB78A16E-9386-4A2B-B7BF-9BA291E58FD0}" srcOrd="0" destOrd="0" presId="urn:microsoft.com/office/officeart/2005/8/layout/hierarchy5"/>
    <dgm:cxn modelId="{8BF7B6C9-90F0-4B30-A4ED-1327131F5AEB}" type="presOf" srcId="{C08D07A3-6416-4F1E-A822-15C0B1DE102F}" destId="{B306DACD-ECBD-4FB5-A535-729021983B56}" srcOrd="1" destOrd="0" presId="urn:microsoft.com/office/officeart/2005/8/layout/hierarchy5"/>
    <dgm:cxn modelId="{777008CC-D66B-4B99-8AD0-25258969E76F}" srcId="{F853291B-60FC-4752-8D89-3BEDA363B3B3}" destId="{D9A91678-EE31-429D-A930-34587DA685CB}" srcOrd="1" destOrd="0" parTransId="{D33BCC1B-B24B-47DB-8953-C1FF3E44F178}" sibTransId="{7B2CF76A-7B11-4F09-8E28-3BE82B65A4CF}"/>
    <dgm:cxn modelId="{D39038CC-25EF-4CC9-A28E-109AA8D576B7}" type="presOf" srcId="{FE873D59-7D0C-4F9E-B1EF-1826CE76C7D8}" destId="{F9A01377-4F9C-4409-8632-51C204B9D4AD}" srcOrd="0" destOrd="0" presId="urn:microsoft.com/office/officeart/2005/8/layout/hierarchy5"/>
    <dgm:cxn modelId="{91D717DA-42CA-4A71-B11C-00ED1E6CDDF2}" type="presOf" srcId="{E1B80042-F0FD-4435-821C-B327BEDC8B93}" destId="{792E065E-B9D1-4615-BBC4-C8CD8222147B}" srcOrd="0" destOrd="0" presId="urn:microsoft.com/office/officeart/2005/8/layout/hierarchy5"/>
    <dgm:cxn modelId="{9BB662E4-1042-484D-9067-B57F798D856C}" srcId="{55CBDD24-8BD6-4D0E-A1B3-08E4BDC15C5C}" destId="{3E211309-4A22-4D1A-B8AD-F8D6AA2F6ABE}" srcOrd="3" destOrd="0" parTransId="{2C8BD9A8-7484-4FF6-B626-AC4379F7C99B}" sibTransId="{17A58F51-392D-4A79-92B7-DE7207F53722}"/>
    <dgm:cxn modelId="{53A85DF0-0D94-46FA-943F-49E7693E057A}" type="presOf" srcId="{993EE9AD-0D7E-4F3F-91E1-6E1D9BBB1B4D}" destId="{B62E2BCE-A8EE-41A9-AE37-A9B246EF4E41}" srcOrd="0" destOrd="0" presId="urn:microsoft.com/office/officeart/2005/8/layout/hierarchy5"/>
    <dgm:cxn modelId="{DF05EEF4-0F50-40FF-9039-5F8CF918988D}" srcId="{F853291B-60FC-4752-8D89-3BEDA363B3B3}" destId="{822DA2BD-C716-479F-9B33-417AC7321FDF}" srcOrd="0" destOrd="0" parTransId="{FE873D59-7D0C-4F9E-B1EF-1826CE76C7D8}" sibTransId="{B769E462-A3B7-428A-A87C-FC699181EA6F}"/>
    <dgm:cxn modelId="{9E04B6F8-4D87-408E-B485-CF57BC484F98}" srcId="{29CF1517-2A1F-4B0D-BEF4-49909D2A0A42}" destId="{7D21A26A-1DD4-4F31-A723-DD27DF9B4194}" srcOrd="1" destOrd="0" parTransId="{3ACDE670-7644-44CE-BE47-9617609DCBD2}" sibTransId="{E5F0713A-BC72-427D-8BA0-172412966267}"/>
    <dgm:cxn modelId="{B11083F9-2662-49E0-8A94-A0E29DE429B6}" type="presOf" srcId="{29CF1517-2A1F-4B0D-BEF4-49909D2A0A42}" destId="{964CF2DB-0305-440B-807D-F446DB01D8B0}" srcOrd="0" destOrd="0" presId="urn:microsoft.com/office/officeart/2005/8/layout/hierarchy5"/>
    <dgm:cxn modelId="{C5C162FA-F1C5-4323-AFE8-2738ECB58469}" type="presOf" srcId="{55CBDD24-8BD6-4D0E-A1B3-08E4BDC15C5C}" destId="{9F3ED01B-7206-4E54-A801-BD0761D5BB74}" srcOrd="0" destOrd="0" presId="urn:microsoft.com/office/officeart/2005/8/layout/hierarchy5"/>
    <dgm:cxn modelId="{E1CF85FA-390C-482C-A86E-B7D1B77D379B}" type="presOf" srcId="{3ACDE670-7644-44CE-BE47-9617609DCBD2}" destId="{7727C6D5-74DE-4805-9867-6C3C94BAFBBF}" srcOrd="0" destOrd="0" presId="urn:microsoft.com/office/officeart/2005/8/layout/hierarchy5"/>
    <dgm:cxn modelId="{449196FA-ACCF-4992-AD93-0FD9978C5D1A}" srcId="{55CBDD24-8BD6-4D0E-A1B3-08E4BDC15C5C}" destId="{80FB9029-EF34-40F3-B155-3E9B44E9A357}" srcOrd="4" destOrd="0" parTransId="{9CA00FAA-631E-4311-9E7D-AF6E5B558FA3}" sibTransId="{07BABAFD-F604-4B02-909E-EF3F89442714}"/>
    <dgm:cxn modelId="{0D2FB289-7FCC-4324-AA16-3FEAE892B3B9}" type="presParOf" srcId="{9F3ED01B-7206-4E54-A801-BD0761D5BB74}" destId="{0E59BCC8-216A-4ABD-9D18-76637421798F}" srcOrd="0" destOrd="0" presId="urn:microsoft.com/office/officeart/2005/8/layout/hierarchy5"/>
    <dgm:cxn modelId="{994360A1-26F0-42CC-8CB6-74B762CE6940}" type="presParOf" srcId="{0E59BCC8-216A-4ABD-9D18-76637421798F}" destId="{9D95A69E-F747-4EB9-A2E1-E28A24DE89E9}" srcOrd="0" destOrd="0" presId="urn:microsoft.com/office/officeart/2005/8/layout/hierarchy5"/>
    <dgm:cxn modelId="{3E0CFE5D-0EB4-4C2B-985D-4C43C9711EC3}" type="presParOf" srcId="{0E59BCC8-216A-4ABD-9D18-76637421798F}" destId="{35F04770-2983-412E-9C73-EDF539486766}" srcOrd="1" destOrd="0" presId="urn:microsoft.com/office/officeart/2005/8/layout/hierarchy5"/>
    <dgm:cxn modelId="{3432ED7F-F48C-4BD3-BB1E-AE704015BD57}" type="presParOf" srcId="{35F04770-2983-412E-9C73-EDF539486766}" destId="{1F2E77BA-F8DA-421E-A66D-1CFE7933380C}" srcOrd="0" destOrd="0" presId="urn:microsoft.com/office/officeart/2005/8/layout/hierarchy5"/>
    <dgm:cxn modelId="{404360F4-DF31-44AA-B7BF-E01CABF66399}" type="presParOf" srcId="{1F2E77BA-F8DA-421E-A66D-1CFE7933380C}" destId="{4EEA04A0-B872-4488-9594-ABC9B5E5BDFD}" srcOrd="0" destOrd="0" presId="urn:microsoft.com/office/officeart/2005/8/layout/hierarchy5"/>
    <dgm:cxn modelId="{22297EA1-7685-4C7B-AADC-9601290C2B4E}" type="presParOf" srcId="{1F2E77BA-F8DA-421E-A66D-1CFE7933380C}" destId="{FB656AD2-5DDB-4319-A004-9795F064FCA8}" srcOrd="1" destOrd="0" presId="urn:microsoft.com/office/officeart/2005/8/layout/hierarchy5"/>
    <dgm:cxn modelId="{F5038CBA-F746-4912-826E-90ADFE2180C5}" type="presParOf" srcId="{FB656AD2-5DDB-4319-A004-9795F064FCA8}" destId="{F9A01377-4F9C-4409-8632-51C204B9D4AD}" srcOrd="0" destOrd="0" presId="urn:microsoft.com/office/officeart/2005/8/layout/hierarchy5"/>
    <dgm:cxn modelId="{3E338ED4-BD70-4593-8A17-EC5F0A714222}" type="presParOf" srcId="{F9A01377-4F9C-4409-8632-51C204B9D4AD}" destId="{E705A781-C050-460B-B770-A679387A7B22}" srcOrd="0" destOrd="0" presId="urn:microsoft.com/office/officeart/2005/8/layout/hierarchy5"/>
    <dgm:cxn modelId="{7FE1AC37-DBA4-4017-BC7D-D0C353E76953}" type="presParOf" srcId="{FB656AD2-5DDB-4319-A004-9795F064FCA8}" destId="{DD8B1CF0-4256-4537-BDD2-65BF82B5D989}" srcOrd="1" destOrd="0" presId="urn:microsoft.com/office/officeart/2005/8/layout/hierarchy5"/>
    <dgm:cxn modelId="{AEC52798-EC27-4F0A-B846-8BA308113989}" type="presParOf" srcId="{DD8B1CF0-4256-4537-BDD2-65BF82B5D989}" destId="{6FA96442-D021-4553-8768-279FA7147CF1}" srcOrd="0" destOrd="0" presId="urn:microsoft.com/office/officeart/2005/8/layout/hierarchy5"/>
    <dgm:cxn modelId="{B4C986D9-234C-4AA1-BC47-B23816B95C12}" type="presParOf" srcId="{DD8B1CF0-4256-4537-BDD2-65BF82B5D989}" destId="{021D76B6-F9D9-425D-B470-097E43341397}" srcOrd="1" destOrd="0" presId="urn:microsoft.com/office/officeart/2005/8/layout/hierarchy5"/>
    <dgm:cxn modelId="{41D156E2-DB94-4782-A76F-66290AC3E42D}" type="presParOf" srcId="{021D76B6-F9D9-425D-B470-097E43341397}" destId="{D18BB960-46AF-4CDB-A77F-CC1C41C15351}" srcOrd="0" destOrd="0" presId="urn:microsoft.com/office/officeart/2005/8/layout/hierarchy5"/>
    <dgm:cxn modelId="{7C38CBF0-D34B-4593-922A-AFF6B344C219}" type="presParOf" srcId="{D18BB960-46AF-4CDB-A77F-CC1C41C15351}" destId="{3BCB0898-4037-4704-9EA3-C857963C34D1}" srcOrd="0" destOrd="0" presId="urn:microsoft.com/office/officeart/2005/8/layout/hierarchy5"/>
    <dgm:cxn modelId="{B9779A81-127C-4CE9-8E20-3C0EDF25A2FC}" type="presParOf" srcId="{021D76B6-F9D9-425D-B470-097E43341397}" destId="{7124D843-56EE-4AE5-8F4F-69D2A14610EE}" srcOrd="1" destOrd="0" presId="urn:microsoft.com/office/officeart/2005/8/layout/hierarchy5"/>
    <dgm:cxn modelId="{E20079CF-DC06-4887-A988-43AF7BCDADFB}" type="presParOf" srcId="{7124D843-56EE-4AE5-8F4F-69D2A14610EE}" destId="{964CF2DB-0305-440B-807D-F446DB01D8B0}" srcOrd="0" destOrd="0" presId="urn:microsoft.com/office/officeart/2005/8/layout/hierarchy5"/>
    <dgm:cxn modelId="{1DFD7DF8-1392-408F-9072-09B6DF3F0F10}" type="presParOf" srcId="{7124D843-56EE-4AE5-8F4F-69D2A14610EE}" destId="{ED5E97AA-C686-4552-8EF9-B122DDCC59C1}" srcOrd="1" destOrd="0" presId="urn:microsoft.com/office/officeart/2005/8/layout/hierarchy5"/>
    <dgm:cxn modelId="{71FB7926-BF2A-4D04-9AF9-EFAC201EC4E8}" type="presParOf" srcId="{ED5E97AA-C686-4552-8EF9-B122DDCC59C1}" destId="{C8B0C82F-541C-4165-86E2-2C58A24E328F}" srcOrd="0" destOrd="0" presId="urn:microsoft.com/office/officeart/2005/8/layout/hierarchy5"/>
    <dgm:cxn modelId="{7A5F9259-5EB3-4CC9-8F21-0D33084D5418}" type="presParOf" srcId="{C8B0C82F-541C-4165-86E2-2C58A24E328F}" destId="{588B22EB-2075-423D-9CA3-3D9139218401}" srcOrd="0" destOrd="0" presId="urn:microsoft.com/office/officeart/2005/8/layout/hierarchy5"/>
    <dgm:cxn modelId="{B7470AFF-A54E-410D-94DD-6F81A3B67514}" type="presParOf" srcId="{ED5E97AA-C686-4552-8EF9-B122DDCC59C1}" destId="{C27C17B0-676A-4B52-991A-509617063DE8}" srcOrd="1" destOrd="0" presId="urn:microsoft.com/office/officeart/2005/8/layout/hierarchy5"/>
    <dgm:cxn modelId="{251B1C15-BFD9-438A-8C55-698A32FD7865}" type="presParOf" srcId="{C27C17B0-676A-4B52-991A-509617063DE8}" destId="{792E065E-B9D1-4615-BBC4-C8CD8222147B}" srcOrd="0" destOrd="0" presId="urn:microsoft.com/office/officeart/2005/8/layout/hierarchy5"/>
    <dgm:cxn modelId="{07EF4C6C-5010-4315-95CF-7BCDABDC603B}" type="presParOf" srcId="{C27C17B0-676A-4B52-991A-509617063DE8}" destId="{6C58680F-DDA6-4F82-9179-6BA84185C9A8}" srcOrd="1" destOrd="0" presId="urn:microsoft.com/office/officeart/2005/8/layout/hierarchy5"/>
    <dgm:cxn modelId="{DD6D5008-B97A-4E5D-931E-F0AE8E262D9A}" type="presParOf" srcId="{ED5E97AA-C686-4552-8EF9-B122DDCC59C1}" destId="{7727C6D5-74DE-4805-9867-6C3C94BAFBBF}" srcOrd="2" destOrd="0" presId="urn:microsoft.com/office/officeart/2005/8/layout/hierarchy5"/>
    <dgm:cxn modelId="{D17AD464-1982-4C4F-B043-51AF6ADCD100}" type="presParOf" srcId="{7727C6D5-74DE-4805-9867-6C3C94BAFBBF}" destId="{D88AE6D0-172C-4AE5-8747-3CF321F84BAC}" srcOrd="0" destOrd="0" presId="urn:microsoft.com/office/officeart/2005/8/layout/hierarchy5"/>
    <dgm:cxn modelId="{78E84AF7-30DB-4E00-95EE-BE08D1472F97}" type="presParOf" srcId="{ED5E97AA-C686-4552-8EF9-B122DDCC59C1}" destId="{19350FDA-C61C-49FD-8422-B67CA120D9C2}" srcOrd="3" destOrd="0" presId="urn:microsoft.com/office/officeart/2005/8/layout/hierarchy5"/>
    <dgm:cxn modelId="{6EF4F5F8-8003-4E5F-88FC-C9A037E90464}" type="presParOf" srcId="{19350FDA-C61C-49FD-8422-B67CA120D9C2}" destId="{AB78A16E-9386-4A2B-B7BF-9BA291E58FD0}" srcOrd="0" destOrd="0" presId="urn:microsoft.com/office/officeart/2005/8/layout/hierarchy5"/>
    <dgm:cxn modelId="{1F1404BD-CFC7-4338-8135-7829BC452372}" type="presParOf" srcId="{19350FDA-C61C-49FD-8422-B67CA120D9C2}" destId="{B047FC06-7FAB-4332-B48F-31BD5411F82F}" srcOrd="1" destOrd="0" presId="urn:microsoft.com/office/officeart/2005/8/layout/hierarchy5"/>
    <dgm:cxn modelId="{9F91E26E-804F-4B88-A393-D18F84B72C6B}" type="presParOf" srcId="{021D76B6-F9D9-425D-B470-097E43341397}" destId="{3A21C288-F0BA-4684-9214-E89F4BC85F6C}" srcOrd="2" destOrd="0" presId="urn:microsoft.com/office/officeart/2005/8/layout/hierarchy5"/>
    <dgm:cxn modelId="{C2B558DC-FF1E-4E11-A2B1-EAB5C9B36229}" type="presParOf" srcId="{3A21C288-F0BA-4684-9214-E89F4BC85F6C}" destId="{B306DACD-ECBD-4FB5-A535-729021983B56}" srcOrd="0" destOrd="0" presId="urn:microsoft.com/office/officeart/2005/8/layout/hierarchy5"/>
    <dgm:cxn modelId="{CCDA4819-459E-4DBB-9DF7-3E5B7AB57DA8}" type="presParOf" srcId="{021D76B6-F9D9-425D-B470-097E43341397}" destId="{A6224EF0-08AA-4856-83B6-DF27ED1F50AD}" srcOrd="3" destOrd="0" presId="urn:microsoft.com/office/officeart/2005/8/layout/hierarchy5"/>
    <dgm:cxn modelId="{A01B5832-BEC9-4512-BA58-D64A1D5FB5C3}" type="presParOf" srcId="{A6224EF0-08AA-4856-83B6-DF27ED1F50AD}" destId="{717E1CE1-BB59-4D2D-A4C9-AA733DACC236}" srcOrd="0" destOrd="0" presId="urn:microsoft.com/office/officeart/2005/8/layout/hierarchy5"/>
    <dgm:cxn modelId="{6A8047CE-3C2A-48D7-BD31-41F7BC450A09}" type="presParOf" srcId="{A6224EF0-08AA-4856-83B6-DF27ED1F50AD}" destId="{53D004DA-0FB0-488A-B0E3-00BE38CECDEE}" srcOrd="1" destOrd="0" presId="urn:microsoft.com/office/officeart/2005/8/layout/hierarchy5"/>
    <dgm:cxn modelId="{CE3A295D-5F0F-4BAE-B001-CC7CC27452FB}" type="presParOf" srcId="{FB656AD2-5DDB-4319-A004-9795F064FCA8}" destId="{BA78182D-FC45-42BC-8F59-F079E24DB67F}" srcOrd="2" destOrd="0" presId="urn:microsoft.com/office/officeart/2005/8/layout/hierarchy5"/>
    <dgm:cxn modelId="{50969764-917C-4483-A3F0-4218F7477FAD}" type="presParOf" srcId="{BA78182D-FC45-42BC-8F59-F079E24DB67F}" destId="{EE7F09E5-EB0B-48F3-86D6-864E54F64372}" srcOrd="0" destOrd="0" presId="urn:microsoft.com/office/officeart/2005/8/layout/hierarchy5"/>
    <dgm:cxn modelId="{6B921178-67F9-4012-AF74-3F152755E3B4}" type="presParOf" srcId="{FB656AD2-5DDB-4319-A004-9795F064FCA8}" destId="{D7B4813A-352B-4904-964D-46430BD89167}" srcOrd="3" destOrd="0" presId="urn:microsoft.com/office/officeart/2005/8/layout/hierarchy5"/>
    <dgm:cxn modelId="{90FE0433-1649-4EB8-ABB5-A6AEEB93814D}" type="presParOf" srcId="{D7B4813A-352B-4904-964D-46430BD89167}" destId="{5E2FF440-2AB2-40B4-9B8A-FDCCC0DF7242}" srcOrd="0" destOrd="0" presId="urn:microsoft.com/office/officeart/2005/8/layout/hierarchy5"/>
    <dgm:cxn modelId="{1671EE51-201B-4CE3-901E-DE9CEC66C624}" type="presParOf" srcId="{D7B4813A-352B-4904-964D-46430BD89167}" destId="{9237E995-93D8-4519-AA76-DCF4EE2D1205}" srcOrd="1" destOrd="0" presId="urn:microsoft.com/office/officeart/2005/8/layout/hierarchy5"/>
    <dgm:cxn modelId="{85489E77-15BF-47FF-B6A3-C614667396BF}" type="presParOf" srcId="{9F3ED01B-7206-4E54-A801-BD0761D5BB74}" destId="{E1744AE3-01CC-4D5D-8B93-B3049FBF1E7E}" srcOrd="1" destOrd="0" presId="urn:microsoft.com/office/officeart/2005/8/layout/hierarchy5"/>
    <dgm:cxn modelId="{32AD6F99-E5D8-49B0-8C63-1D95A2A6DE10}" type="presParOf" srcId="{E1744AE3-01CC-4D5D-8B93-B3049FBF1E7E}" destId="{B4C36E63-705C-4468-819D-14349722112F}" srcOrd="0" destOrd="0" presId="urn:microsoft.com/office/officeart/2005/8/layout/hierarchy5"/>
    <dgm:cxn modelId="{D01E8F1B-CCF3-443E-B41B-2F2A371C1348}" type="presParOf" srcId="{B4C36E63-705C-4468-819D-14349722112F}" destId="{B62E2BCE-A8EE-41A9-AE37-A9B246EF4E41}" srcOrd="0" destOrd="0" presId="urn:microsoft.com/office/officeart/2005/8/layout/hierarchy5"/>
    <dgm:cxn modelId="{231E71AA-BC37-405B-BB52-D990EB62A1F0}" type="presParOf" srcId="{B4C36E63-705C-4468-819D-14349722112F}" destId="{E5567D77-9494-4E0F-BE27-8ACB0BF0E9BB}" srcOrd="1" destOrd="0" presId="urn:microsoft.com/office/officeart/2005/8/layout/hierarchy5"/>
    <dgm:cxn modelId="{F036B7D3-117A-472C-988D-002E2DB2F2AB}" type="presParOf" srcId="{E1744AE3-01CC-4D5D-8B93-B3049FBF1E7E}" destId="{359BA334-B307-49B5-BC02-B5F370B01D2B}" srcOrd="1" destOrd="0" presId="urn:microsoft.com/office/officeart/2005/8/layout/hierarchy5"/>
    <dgm:cxn modelId="{01AF0772-942A-4D54-9963-C433B710C5B2}" type="presParOf" srcId="{359BA334-B307-49B5-BC02-B5F370B01D2B}" destId="{4601D25A-38A0-4DEF-AE6D-17409D13DEEA}" srcOrd="0" destOrd="0" presId="urn:microsoft.com/office/officeart/2005/8/layout/hierarchy5"/>
    <dgm:cxn modelId="{ECB925BE-58C0-4D91-B757-62688B9E5716}" type="presParOf" srcId="{E1744AE3-01CC-4D5D-8B93-B3049FBF1E7E}" destId="{87090A7B-4C29-405B-9284-2AE8E3356550}" srcOrd="2" destOrd="0" presId="urn:microsoft.com/office/officeart/2005/8/layout/hierarchy5"/>
    <dgm:cxn modelId="{A32B8C20-C66F-4FDD-860A-88179372CF5D}" type="presParOf" srcId="{87090A7B-4C29-405B-9284-2AE8E3356550}" destId="{04D466E9-D245-4987-954A-8DA72C2F99E6}" srcOrd="0" destOrd="0" presId="urn:microsoft.com/office/officeart/2005/8/layout/hierarchy5"/>
    <dgm:cxn modelId="{9DE007CB-F115-4ABE-8D2B-1655580A0F4B}" type="presParOf" srcId="{87090A7B-4C29-405B-9284-2AE8E3356550}" destId="{E6939FE1-F9AA-4C0C-A4FF-E656F53C3745}" srcOrd="1" destOrd="0" presId="urn:microsoft.com/office/officeart/2005/8/layout/hierarchy5"/>
    <dgm:cxn modelId="{FCB84613-9CAE-4F4C-9B93-D67163F18853}" type="presParOf" srcId="{E1744AE3-01CC-4D5D-8B93-B3049FBF1E7E}" destId="{24AD78EA-7651-45FA-84C9-CC366347CB9F}" srcOrd="3" destOrd="0" presId="urn:microsoft.com/office/officeart/2005/8/layout/hierarchy5"/>
    <dgm:cxn modelId="{45BCEEDC-E185-4D04-9DF9-9E5AA5D34E32}" type="presParOf" srcId="{24AD78EA-7651-45FA-84C9-CC366347CB9F}" destId="{381EA70E-4680-4BEB-A0FC-6F7DAE321518}" srcOrd="0" destOrd="0" presId="urn:microsoft.com/office/officeart/2005/8/layout/hierarchy5"/>
    <dgm:cxn modelId="{18B28931-0B17-46C3-98BA-47F1F0ABC1EF}" type="presParOf" srcId="{E1744AE3-01CC-4D5D-8B93-B3049FBF1E7E}" destId="{3D9BBAFA-3238-4C8B-BB98-C5ED7D9A142B}" srcOrd="4" destOrd="0" presId="urn:microsoft.com/office/officeart/2005/8/layout/hierarchy5"/>
    <dgm:cxn modelId="{324D7636-8194-4A6F-81AE-AAB81DF4EE28}" type="presParOf" srcId="{3D9BBAFA-3238-4C8B-BB98-C5ED7D9A142B}" destId="{BAABB279-0FD3-43C8-96F6-96A1CC9AB451}" srcOrd="0" destOrd="0" presId="urn:microsoft.com/office/officeart/2005/8/layout/hierarchy5"/>
    <dgm:cxn modelId="{A52F1921-B11B-4679-B648-8503F48D1B0E}" type="presParOf" srcId="{3D9BBAFA-3238-4C8B-BB98-C5ED7D9A142B}" destId="{B248E5EA-8723-49D2-B144-75F0DF60CF4F}" srcOrd="1" destOrd="0" presId="urn:microsoft.com/office/officeart/2005/8/layout/hierarchy5"/>
    <dgm:cxn modelId="{A33B7F43-EB57-4314-AD81-93328AD75625}" type="presParOf" srcId="{E1744AE3-01CC-4D5D-8B93-B3049FBF1E7E}" destId="{83BD93D7-BEE2-43BC-B5DE-825323E02FA7}" srcOrd="5" destOrd="0" presId="urn:microsoft.com/office/officeart/2005/8/layout/hierarchy5"/>
    <dgm:cxn modelId="{E59242DF-7BFB-472C-84B2-9AA238FEEC42}" type="presParOf" srcId="{83BD93D7-BEE2-43BC-B5DE-825323E02FA7}" destId="{13C8387A-34B3-42E0-AF87-DF63ED481111}" srcOrd="0" destOrd="0" presId="urn:microsoft.com/office/officeart/2005/8/layout/hierarchy5"/>
    <dgm:cxn modelId="{62ABD328-A96B-4DF2-84CE-8C85D5E864F6}" type="presParOf" srcId="{E1744AE3-01CC-4D5D-8B93-B3049FBF1E7E}" destId="{F417CED5-6DE6-49AA-832A-65C082AC6B21}" srcOrd="6" destOrd="0" presId="urn:microsoft.com/office/officeart/2005/8/layout/hierarchy5"/>
    <dgm:cxn modelId="{070BF287-CE30-4433-B619-B33DDCDEE92E}" type="presParOf" srcId="{F417CED5-6DE6-49AA-832A-65C082AC6B21}" destId="{DC38C104-1E3C-4D53-9149-267692996CBC}" srcOrd="0" destOrd="0" presId="urn:microsoft.com/office/officeart/2005/8/layout/hierarchy5"/>
    <dgm:cxn modelId="{7BC7F30B-C8EE-4901-B9E1-5840CA338928}" type="presParOf" srcId="{F417CED5-6DE6-49AA-832A-65C082AC6B21}" destId="{BDE3B8D4-C08B-4E0D-BA8C-36447638A0C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5DED35-287C-4CB4-A94C-BFE4B1A9F8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D2367-A1FE-4D76-BA1A-9846C9F723B9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/>
            <a:t>Training set</a:t>
          </a:r>
        </a:p>
      </dgm:t>
    </dgm:pt>
    <dgm:pt modelId="{1710FA1F-3978-457F-B0C2-4EF65D7D3690}" type="parTrans" cxnId="{871CCC93-4078-4116-83F7-657AB1D16587}">
      <dgm:prSet/>
      <dgm:spPr/>
      <dgm:t>
        <a:bodyPr/>
        <a:lstStyle/>
        <a:p>
          <a:endParaRPr lang="en-US"/>
        </a:p>
      </dgm:t>
    </dgm:pt>
    <dgm:pt modelId="{454ED007-F70B-4575-A504-6AB6F83E6962}" type="sibTrans" cxnId="{871CCC93-4078-4116-83F7-657AB1D16587}">
      <dgm:prSet/>
      <dgm:spPr/>
      <dgm:t>
        <a:bodyPr/>
        <a:lstStyle/>
        <a:p>
          <a:endParaRPr lang="en-US"/>
        </a:p>
      </dgm:t>
    </dgm:pt>
    <dgm:pt modelId="{09B6528D-A975-434D-82B5-AC8D67B6B0A4}">
      <dgm:prSet phldrT="[Tes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/>
            <a:t>Validation set</a:t>
          </a:r>
        </a:p>
      </dgm:t>
    </dgm:pt>
    <dgm:pt modelId="{B2BD0A02-435D-4203-9869-83B2A346643E}" type="parTrans" cxnId="{A4F6496E-9303-4FDF-BEE3-B332D4A0A6CD}">
      <dgm:prSet/>
      <dgm:spPr/>
      <dgm:t>
        <a:bodyPr/>
        <a:lstStyle/>
        <a:p>
          <a:endParaRPr lang="en-US"/>
        </a:p>
      </dgm:t>
    </dgm:pt>
    <dgm:pt modelId="{AD685B59-B64A-44CE-BE5E-C59C8ACAAD2F}" type="sibTrans" cxnId="{A4F6496E-9303-4FDF-BEE3-B332D4A0A6CD}">
      <dgm:prSet/>
      <dgm:spPr/>
      <dgm:t>
        <a:bodyPr/>
        <a:lstStyle/>
        <a:p>
          <a:endParaRPr lang="en-US"/>
        </a:p>
      </dgm:t>
    </dgm:pt>
    <dgm:pt modelId="{64244D4F-51EB-4FEB-9CF4-829E42AF8099}" type="pres">
      <dgm:prSet presAssocID="{C85DED35-287C-4CB4-A94C-BFE4B1A9F842}" presName="diagram" presStyleCnt="0">
        <dgm:presLayoutVars>
          <dgm:dir/>
        </dgm:presLayoutVars>
      </dgm:prSet>
      <dgm:spPr/>
    </dgm:pt>
    <dgm:pt modelId="{A90BE231-A0F2-4956-BB36-D061D4BED931}" type="pres">
      <dgm:prSet presAssocID="{F97D2367-A1FE-4D76-BA1A-9846C9F723B9}" presName="composite" presStyleCnt="0"/>
      <dgm:spPr/>
    </dgm:pt>
    <dgm:pt modelId="{47898E39-D2C6-435A-A8C1-01FD32EDC2D2}" type="pres">
      <dgm:prSet presAssocID="{F97D2367-A1FE-4D76-BA1A-9846C9F723B9}" presName="Image" presStyleLbl="bgShp" presStyleIdx="0" presStyleCnt="2" custScaleX="68302" custScaleY="68302"/>
      <dgm:spPr>
        <a:blipFill dpi="0" rotWithShape="1">
          <a:blip xmlns:r="http://schemas.openxmlformats.org/officeDocument/2006/relationships" r:embed="rId1"/>
          <a:srcRect/>
          <a:stretch>
            <a:fillRect t="8671" b="86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D510EE39-D9EB-4854-AA56-2644B3CE3E9E}" type="pres">
      <dgm:prSet presAssocID="{F97D2367-A1FE-4D76-BA1A-9846C9F723B9}" presName="Parent" presStyleLbl="node0" presStyleIdx="0" presStyleCnt="2" custScaleX="50603" custScaleY="53946" custLinFactNeighborY="-18962">
        <dgm:presLayoutVars>
          <dgm:bulletEnabled val="1"/>
        </dgm:presLayoutVars>
      </dgm:prSet>
      <dgm:spPr>
        <a:prstGeom prst="roundRect">
          <a:avLst/>
        </a:prstGeom>
      </dgm:spPr>
    </dgm:pt>
    <dgm:pt modelId="{8CD0A067-FA64-4291-B573-C9F3C4FF4865}" type="pres">
      <dgm:prSet presAssocID="{454ED007-F70B-4575-A504-6AB6F83E6962}" presName="sibTrans" presStyleCnt="0"/>
      <dgm:spPr/>
    </dgm:pt>
    <dgm:pt modelId="{FB978134-F1E0-4B06-96AA-5255BDE23501}" type="pres">
      <dgm:prSet presAssocID="{09B6528D-A975-434D-82B5-AC8D67B6B0A4}" presName="composite" presStyleCnt="0"/>
      <dgm:spPr/>
    </dgm:pt>
    <dgm:pt modelId="{73B44469-428C-44E0-9AFB-CD4D1382C356}" type="pres">
      <dgm:prSet presAssocID="{09B6528D-A975-434D-82B5-AC8D67B6B0A4}" presName="Image" presStyleLbl="bgShp" presStyleIdx="1" presStyleCnt="2" custScaleX="68302" custScaleY="68302"/>
      <dgm:spPr>
        <a:blipFill dpi="0" rotWithShape="1">
          <a:blip xmlns:r="http://schemas.openxmlformats.org/officeDocument/2006/relationships" r:embed="rId2"/>
          <a:srcRect/>
          <a:stretch>
            <a:fillRect t="8773" b="8773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8C5E1144-7CF6-4E4D-8E8B-99FB68703853}" type="pres">
      <dgm:prSet presAssocID="{09B6528D-A975-434D-82B5-AC8D67B6B0A4}" presName="Parent" presStyleLbl="node0" presStyleIdx="1" presStyleCnt="2" custScaleX="50603" custScaleY="53946" custLinFactNeighborY="-1896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9015A03-F64F-45C3-BB69-7A4C1D4D3272}" type="presOf" srcId="{C85DED35-287C-4CB4-A94C-BFE4B1A9F842}" destId="{64244D4F-51EB-4FEB-9CF4-829E42AF8099}" srcOrd="0" destOrd="0" presId="urn:microsoft.com/office/officeart/2008/layout/BendingPictureCaption"/>
    <dgm:cxn modelId="{29949321-A386-4E5A-A141-1CE069F2E076}" type="presOf" srcId="{F97D2367-A1FE-4D76-BA1A-9846C9F723B9}" destId="{D510EE39-D9EB-4854-AA56-2644B3CE3E9E}" srcOrd="0" destOrd="0" presId="urn:microsoft.com/office/officeart/2008/layout/BendingPictureCaption"/>
    <dgm:cxn modelId="{A4F6496E-9303-4FDF-BEE3-B332D4A0A6CD}" srcId="{C85DED35-287C-4CB4-A94C-BFE4B1A9F842}" destId="{09B6528D-A975-434D-82B5-AC8D67B6B0A4}" srcOrd="1" destOrd="0" parTransId="{B2BD0A02-435D-4203-9869-83B2A346643E}" sibTransId="{AD685B59-B64A-44CE-BE5E-C59C8ACAAD2F}"/>
    <dgm:cxn modelId="{F6009F53-15ED-4845-A7ED-B2E48D3060BD}" type="presOf" srcId="{09B6528D-A975-434D-82B5-AC8D67B6B0A4}" destId="{8C5E1144-7CF6-4E4D-8E8B-99FB68703853}" srcOrd="0" destOrd="0" presId="urn:microsoft.com/office/officeart/2008/layout/BendingPictureCaption"/>
    <dgm:cxn modelId="{871CCC93-4078-4116-83F7-657AB1D16587}" srcId="{C85DED35-287C-4CB4-A94C-BFE4B1A9F842}" destId="{F97D2367-A1FE-4D76-BA1A-9846C9F723B9}" srcOrd="0" destOrd="0" parTransId="{1710FA1F-3978-457F-B0C2-4EF65D7D3690}" sibTransId="{454ED007-F70B-4575-A504-6AB6F83E6962}"/>
    <dgm:cxn modelId="{922B882C-37E3-4357-8C57-BBA816B1FDCF}" type="presParOf" srcId="{64244D4F-51EB-4FEB-9CF4-829E42AF8099}" destId="{A90BE231-A0F2-4956-BB36-D061D4BED931}" srcOrd="0" destOrd="0" presId="urn:microsoft.com/office/officeart/2008/layout/BendingPictureCaption"/>
    <dgm:cxn modelId="{848CE2C3-F93B-423C-BCAD-C4018DF5D49A}" type="presParOf" srcId="{A90BE231-A0F2-4956-BB36-D061D4BED931}" destId="{47898E39-D2C6-435A-A8C1-01FD32EDC2D2}" srcOrd="0" destOrd="0" presId="urn:microsoft.com/office/officeart/2008/layout/BendingPictureCaption"/>
    <dgm:cxn modelId="{4163347C-BE5D-49CC-8B7D-116CB17C3CF2}" type="presParOf" srcId="{A90BE231-A0F2-4956-BB36-D061D4BED931}" destId="{D510EE39-D9EB-4854-AA56-2644B3CE3E9E}" srcOrd="1" destOrd="0" presId="urn:microsoft.com/office/officeart/2008/layout/BendingPictureCaption"/>
    <dgm:cxn modelId="{73662393-642B-4E9E-BE2F-736EFFBD46DD}" type="presParOf" srcId="{64244D4F-51EB-4FEB-9CF4-829E42AF8099}" destId="{8CD0A067-FA64-4291-B573-C9F3C4FF4865}" srcOrd="1" destOrd="0" presId="urn:microsoft.com/office/officeart/2008/layout/BendingPictureCaption"/>
    <dgm:cxn modelId="{0DC0DE09-6B84-43AF-8461-E6F8C03E05B5}" type="presParOf" srcId="{64244D4F-51EB-4FEB-9CF4-829E42AF8099}" destId="{FB978134-F1E0-4B06-96AA-5255BDE23501}" srcOrd="2" destOrd="0" presId="urn:microsoft.com/office/officeart/2008/layout/BendingPictureCaption"/>
    <dgm:cxn modelId="{BB2D3E5C-1A13-49CE-99A9-4326304D4B72}" type="presParOf" srcId="{FB978134-F1E0-4B06-96AA-5255BDE23501}" destId="{73B44469-428C-44E0-9AFB-CD4D1382C356}" srcOrd="0" destOrd="0" presId="urn:microsoft.com/office/officeart/2008/layout/BendingPictureCaption"/>
    <dgm:cxn modelId="{3CC80074-DC20-49C6-B298-A5E80BCE0E07}" type="presParOf" srcId="{FB978134-F1E0-4B06-96AA-5255BDE23501}" destId="{8C5E1144-7CF6-4E4D-8E8B-99FB6870385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85DED35-287C-4CB4-A94C-BFE4B1A9F8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D2367-A1FE-4D76-BA1A-9846C9F723B9}">
      <dgm:prSet phldrT="[Tes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/>
            <a:t>Training set</a:t>
          </a:r>
        </a:p>
      </dgm:t>
    </dgm:pt>
    <dgm:pt modelId="{1710FA1F-3978-457F-B0C2-4EF65D7D3690}" type="parTrans" cxnId="{871CCC93-4078-4116-83F7-657AB1D16587}">
      <dgm:prSet/>
      <dgm:spPr/>
      <dgm:t>
        <a:bodyPr/>
        <a:lstStyle/>
        <a:p>
          <a:endParaRPr lang="en-US"/>
        </a:p>
      </dgm:t>
    </dgm:pt>
    <dgm:pt modelId="{454ED007-F70B-4575-A504-6AB6F83E6962}" type="sibTrans" cxnId="{871CCC93-4078-4116-83F7-657AB1D16587}">
      <dgm:prSet/>
      <dgm:spPr/>
      <dgm:t>
        <a:bodyPr/>
        <a:lstStyle/>
        <a:p>
          <a:endParaRPr lang="en-US"/>
        </a:p>
      </dgm:t>
    </dgm:pt>
    <dgm:pt modelId="{09B6528D-A975-434D-82B5-AC8D67B6B0A4}">
      <dgm:prSet phldrT="[Tes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/>
            <a:t>Test set</a:t>
          </a:r>
        </a:p>
      </dgm:t>
    </dgm:pt>
    <dgm:pt modelId="{B2BD0A02-435D-4203-9869-83B2A346643E}" type="parTrans" cxnId="{A4F6496E-9303-4FDF-BEE3-B332D4A0A6CD}">
      <dgm:prSet/>
      <dgm:spPr/>
      <dgm:t>
        <a:bodyPr/>
        <a:lstStyle/>
        <a:p>
          <a:endParaRPr lang="en-US"/>
        </a:p>
      </dgm:t>
    </dgm:pt>
    <dgm:pt modelId="{AD685B59-B64A-44CE-BE5E-C59C8ACAAD2F}" type="sibTrans" cxnId="{A4F6496E-9303-4FDF-BEE3-B332D4A0A6CD}">
      <dgm:prSet/>
      <dgm:spPr/>
      <dgm:t>
        <a:bodyPr/>
        <a:lstStyle/>
        <a:p>
          <a:endParaRPr lang="en-US"/>
        </a:p>
      </dgm:t>
    </dgm:pt>
    <dgm:pt modelId="{64244D4F-51EB-4FEB-9CF4-829E42AF8099}" type="pres">
      <dgm:prSet presAssocID="{C85DED35-287C-4CB4-A94C-BFE4B1A9F842}" presName="diagram" presStyleCnt="0">
        <dgm:presLayoutVars>
          <dgm:dir/>
        </dgm:presLayoutVars>
      </dgm:prSet>
      <dgm:spPr/>
    </dgm:pt>
    <dgm:pt modelId="{A90BE231-A0F2-4956-BB36-D061D4BED931}" type="pres">
      <dgm:prSet presAssocID="{F97D2367-A1FE-4D76-BA1A-9846C9F723B9}" presName="composite" presStyleCnt="0"/>
      <dgm:spPr/>
    </dgm:pt>
    <dgm:pt modelId="{47898E39-D2C6-435A-A8C1-01FD32EDC2D2}" type="pres">
      <dgm:prSet presAssocID="{F97D2367-A1FE-4D76-BA1A-9846C9F723B9}" presName="Image" presStyleLbl="bgShp" presStyleIdx="0" presStyleCnt="2" custScaleX="68302" custScaleY="68302"/>
      <dgm:spPr>
        <a:blipFill dpi="0" rotWithShape="1">
          <a:blip xmlns:r="http://schemas.openxmlformats.org/officeDocument/2006/relationships" r:embed="rId1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D510EE39-D9EB-4854-AA56-2644B3CE3E9E}" type="pres">
      <dgm:prSet presAssocID="{F97D2367-A1FE-4D76-BA1A-9846C9F723B9}" presName="Parent" presStyleLbl="node0" presStyleIdx="0" presStyleCnt="2" custScaleX="50603" custScaleY="53946" custLinFactNeighborY="-18962">
        <dgm:presLayoutVars>
          <dgm:bulletEnabled val="1"/>
        </dgm:presLayoutVars>
      </dgm:prSet>
      <dgm:spPr>
        <a:prstGeom prst="roundRect">
          <a:avLst/>
        </a:prstGeom>
      </dgm:spPr>
    </dgm:pt>
    <dgm:pt modelId="{8CD0A067-FA64-4291-B573-C9F3C4FF4865}" type="pres">
      <dgm:prSet presAssocID="{454ED007-F70B-4575-A504-6AB6F83E6962}" presName="sibTrans" presStyleCnt="0"/>
      <dgm:spPr/>
    </dgm:pt>
    <dgm:pt modelId="{FB978134-F1E0-4B06-96AA-5255BDE23501}" type="pres">
      <dgm:prSet presAssocID="{09B6528D-A975-434D-82B5-AC8D67B6B0A4}" presName="composite" presStyleCnt="0"/>
      <dgm:spPr/>
    </dgm:pt>
    <dgm:pt modelId="{73B44469-428C-44E0-9AFB-CD4D1382C356}" type="pres">
      <dgm:prSet presAssocID="{09B6528D-A975-434D-82B5-AC8D67B6B0A4}" presName="Image" presStyleLbl="bgShp" presStyleIdx="1" presStyleCnt="2" custScaleX="68302" custScaleY="68302"/>
      <dgm:spPr>
        <a:blipFill dpi="0" rotWithShape="1">
          <a:blip xmlns:r="http://schemas.openxmlformats.org/officeDocument/2006/relationships" r:embed="rId2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8C5E1144-7CF6-4E4D-8E8B-99FB68703853}" type="pres">
      <dgm:prSet presAssocID="{09B6528D-A975-434D-82B5-AC8D67B6B0A4}" presName="Parent" presStyleLbl="node0" presStyleIdx="1" presStyleCnt="2" custScaleX="50603" custScaleY="53946" custLinFactNeighborY="-1896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9015A03-F64F-45C3-BB69-7A4C1D4D3272}" type="presOf" srcId="{C85DED35-287C-4CB4-A94C-BFE4B1A9F842}" destId="{64244D4F-51EB-4FEB-9CF4-829E42AF8099}" srcOrd="0" destOrd="0" presId="urn:microsoft.com/office/officeart/2008/layout/BendingPictureCaption"/>
    <dgm:cxn modelId="{29949321-A386-4E5A-A141-1CE069F2E076}" type="presOf" srcId="{F97D2367-A1FE-4D76-BA1A-9846C9F723B9}" destId="{D510EE39-D9EB-4854-AA56-2644B3CE3E9E}" srcOrd="0" destOrd="0" presId="urn:microsoft.com/office/officeart/2008/layout/BendingPictureCaption"/>
    <dgm:cxn modelId="{A4F6496E-9303-4FDF-BEE3-B332D4A0A6CD}" srcId="{C85DED35-287C-4CB4-A94C-BFE4B1A9F842}" destId="{09B6528D-A975-434D-82B5-AC8D67B6B0A4}" srcOrd="1" destOrd="0" parTransId="{B2BD0A02-435D-4203-9869-83B2A346643E}" sibTransId="{AD685B59-B64A-44CE-BE5E-C59C8ACAAD2F}"/>
    <dgm:cxn modelId="{F6009F53-15ED-4845-A7ED-B2E48D3060BD}" type="presOf" srcId="{09B6528D-A975-434D-82B5-AC8D67B6B0A4}" destId="{8C5E1144-7CF6-4E4D-8E8B-99FB68703853}" srcOrd="0" destOrd="0" presId="urn:microsoft.com/office/officeart/2008/layout/BendingPictureCaption"/>
    <dgm:cxn modelId="{871CCC93-4078-4116-83F7-657AB1D16587}" srcId="{C85DED35-287C-4CB4-A94C-BFE4B1A9F842}" destId="{F97D2367-A1FE-4D76-BA1A-9846C9F723B9}" srcOrd="0" destOrd="0" parTransId="{1710FA1F-3978-457F-B0C2-4EF65D7D3690}" sibTransId="{454ED007-F70B-4575-A504-6AB6F83E6962}"/>
    <dgm:cxn modelId="{922B882C-37E3-4357-8C57-BBA816B1FDCF}" type="presParOf" srcId="{64244D4F-51EB-4FEB-9CF4-829E42AF8099}" destId="{A90BE231-A0F2-4956-BB36-D061D4BED931}" srcOrd="0" destOrd="0" presId="urn:microsoft.com/office/officeart/2008/layout/BendingPictureCaption"/>
    <dgm:cxn modelId="{848CE2C3-F93B-423C-BCAD-C4018DF5D49A}" type="presParOf" srcId="{A90BE231-A0F2-4956-BB36-D061D4BED931}" destId="{47898E39-D2C6-435A-A8C1-01FD32EDC2D2}" srcOrd="0" destOrd="0" presId="urn:microsoft.com/office/officeart/2008/layout/BendingPictureCaption"/>
    <dgm:cxn modelId="{4163347C-BE5D-49CC-8B7D-116CB17C3CF2}" type="presParOf" srcId="{A90BE231-A0F2-4956-BB36-D061D4BED931}" destId="{D510EE39-D9EB-4854-AA56-2644B3CE3E9E}" srcOrd="1" destOrd="0" presId="urn:microsoft.com/office/officeart/2008/layout/BendingPictureCaption"/>
    <dgm:cxn modelId="{73662393-642B-4E9E-BE2F-736EFFBD46DD}" type="presParOf" srcId="{64244D4F-51EB-4FEB-9CF4-829E42AF8099}" destId="{8CD0A067-FA64-4291-B573-C9F3C4FF4865}" srcOrd="1" destOrd="0" presId="urn:microsoft.com/office/officeart/2008/layout/BendingPictureCaption"/>
    <dgm:cxn modelId="{0DC0DE09-6B84-43AF-8461-E6F8C03E05B5}" type="presParOf" srcId="{64244D4F-51EB-4FEB-9CF4-829E42AF8099}" destId="{FB978134-F1E0-4B06-96AA-5255BDE23501}" srcOrd="2" destOrd="0" presId="urn:microsoft.com/office/officeart/2008/layout/BendingPictureCaption"/>
    <dgm:cxn modelId="{BB2D3E5C-1A13-49CE-99A9-4326304D4B72}" type="presParOf" srcId="{FB978134-F1E0-4B06-96AA-5255BDE23501}" destId="{73B44469-428C-44E0-9AFB-CD4D1382C356}" srcOrd="0" destOrd="0" presId="urn:microsoft.com/office/officeart/2008/layout/BendingPictureCaption"/>
    <dgm:cxn modelId="{3CC80074-DC20-49C6-B298-A5E80BCE0E07}" type="presParOf" srcId="{FB978134-F1E0-4B06-96AA-5255BDE23501}" destId="{8C5E1144-7CF6-4E4D-8E8B-99FB6870385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F0DDB6-599D-429B-8F81-E4B194F03BF3}" type="doc">
      <dgm:prSet loTypeId="urn:microsoft.com/office/officeart/2005/8/layout/cycle5" loCatId="cycle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BA8F186-5D3F-41C3-BFFE-D3060A8BC4A0}">
      <dgm:prSet phldrT="[Testo]" custT="1"/>
      <dgm:spPr/>
      <dgm:t>
        <a:bodyPr/>
        <a:lstStyle/>
        <a:p>
          <a:r>
            <a:rPr lang="en-US" sz="1400" dirty="0"/>
            <a:t>Set model’s hyperparameters</a:t>
          </a:r>
        </a:p>
      </dgm:t>
    </dgm:pt>
    <dgm:pt modelId="{208F6528-5EC1-4145-A48C-3E585008D08C}" type="parTrans" cxnId="{B2F325B3-DDEC-42E8-93D5-80D89BFD5B3F}">
      <dgm:prSet/>
      <dgm:spPr/>
      <dgm:t>
        <a:bodyPr/>
        <a:lstStyle/>
        <a:p>
          <a:endParaRPr lang="en-US"/>
        </a:p>
      </dgm:t>
    </dgm:pt>
    <dgm:pt modelId="{52656AD8-1D98-4401-893C-ED95F0DCF9D1}" type="sibTrans" cxnId="{B2F325B3-DDEC-42E8-93D5-80D89BFD5B3F}">
      <dgm:prSet/>
      <dgm:spPr/>
      <dgm:t>
        <a:bodyPr/>
        <a:lstStyle/>
        <a:p>
          <a:endParaRPr lang="en-US"/>
        </a:p>
      </dgm:t>
    </dgm:pt>
    <dgm:pt modelId="{746F914F-E80E-4A7C-A633-D5DBD3601957}">
      <dgm:prSet phldrT="[Testo]" custT="1"/>
      <dgm:spPr/>
      <dgm:t>
        <a:bodyPr/>
        <a:lstStyle/>
        <a:p>
          <a:r>
            <a:rPr lang="en-US" sz="1400" dirty="0"/>
            <a:t>Train the model</a:t>
          </a:r>
          <a:br>
            <a:rPr lang="en-US" sz="1400" dirty="0"/>
          </a:br>
          <a:r>
            <a:rPr lang="en-US" sz="1400" dirty="0"/>
            <a:t>(training set)</a:t>
          </a:r>
        </a:p>
      </dgm:t>
    </dgm:pt>
    <dgm:pt modelId="{32291028-80B3-4FFC-B184-62BB8970C576}" type="parTrans" cxnId="{C74FBE40-8DE0-445D-8537-91237020DBA6}">
      <dgm:prSet/>
      <dgm:spPr/>
      <dgm:t>
        <a:bodyPr/>
        <a:lstStyle/>
        <a:p>
          <a:endParaRPr lang="en-US"/>
        </a:p>
      </dgm:t>
    </dgm:pt>
    <dgm:pt modelId="{03F8BDE6-6C98-462F-903F-20339D16B658}" type="sibTrans" cxnId="{C74FBE40-8DE0-445D-8537-91237020DBA6}">
      <dgm:prSet/>
      <dgm:spPr/>
      <dgm:t>
        <a:bodyPr/>
        <a:lstStyle/>
        <a:p>
          <a:endParaRPr lang="en-US"/>
        </a:p>
      </dgm:t>
    </dgm:pt>
    <dgm:pt modelId="{95E10A3C-6048-4A6B-8744-18FA9163F423}">
      <dgm:prSet phldrT="[Testo]" custT="1"/>
      <dgm:spPr/>
      <dgm:t>
        <a:bodyPr/>
        <a:lstStyle/>
        <a:p>
          <a:r>
            <a:rPr lang="en-US" sz="1400" dirty="0"/>
            <a:t>Evaluate model’s performance</a:t>
          </a:r>
          <a:br>
            <a:rPr lang="en-US" sz="1400" dirty="0"/>
          </a:br>
          <a:r>
            <a:rPr lang="en-US" sz="1400" dirty="0"/>
            <a:t>(validation set)</a:t>
          </a:r>
        </a:p>
      </dgm:t>
    </dgm:pt>
    <dgm:pt modelId="{C5CC923B-777A-44EF-B2DC-18E86DED5C4C}" type="parTrans" cxnId="{723F988C-C687-4CE2-A7AE-CE0F14FCA27F}">
      <dgm:prSet/>
      <dgm:spPr/>
      <dgm:t>
        <a:bodyPr/>
        <a:lstStyle/>
        <a:p>
          <a:endParaRPr lang="en-US"/>
        </a:p>
      </dgm:t>
    </dgm:pt>
    <dgm:pt modelId="{781423B7-EACD-4225-818D-396FD2580313}" type="sibTrans" cxnId="{723F988C-C687-4CE2-A7AE-CE0F14FCA27F}">
      <dgm:prSet/>
      <dgm:spPr/>
      <dgm:t>
        <a:bodyPr/>
        <a:lstStyle/>
        <a:p>
          <a:endParaRPr lang="en-US"/>
        </a:p>
      </dgm:t>
    </dgm:pt>
    <dgm:pt modelId="{7E6D2FE6-622D-425E-8354-84741068F98E}">
      <dgm:prSet phldrT="[Testo]" custT="1"/>
      <dgm:spPr/>
      <dgm:t>
        <a:bodyPr/>
        <a:lstStyle/>
        <a:p>
          <a:r>
            <a:rPr lang="en-US" sz="1400" dirty="0"/>
            <a:t>Plot the learning curves</a:t>
          </a:r>
          <a:br>
            <a:rPr lang="en-US" sz="1400" dirty="0"/>
          </a:br>
          <a:r>
            <a:rPr lang="en-US" sz="1400" dirty="0"/>
            <a:t>(loss and accuracy)</a:t>
          </a:r>
        </a:p>
      </dgm:t>
    </dgm:pt>
    <dgm:pt modelId="{8B94F176-0015-4525-A670-8A50BF1A48B8}" type="parTrans" cxnId="{A3208651-7B07-493D-9AF5-494A9D5816C7}">
      <dgm:prSet/>
      <dgm:spPr/>
      <dgm:t>
        <a:bodyPr/>
        <a:lstStyle/>
        <a:p>
          <a:endParaRPr lang="en-US"/>
        </a:p>
      </dgm:t>
    </dgm:pt>
    <dgm:pt modelId="{CF27611D-E95B-4742-8E52-6E2435D07173}" type="sibTrans" cxnId="{A3208651-7B07-493D-9AF5-494A9D5816C7}">
      <dgm:prSet/>
      <dgm:spPr/>
      <dgm:t>
        <a:bodyPr/>
        <a:lstStyle/>
        <a:p>
          <a:endParaRPr lang="en-US"/>
        </a:p>
      </dgm:t>
    </dgm:pt>
    <dgm:pt modelId="{7D9BBD16-B6E1-4C75-8970-968E97CF70E6}" type="pres">
      <dgm:prSet presAssocID="{9BF0DDB6-599D-429B-8F81-E4B194F03BF3}" presName="cycle" presStyleCnt="0">
        <dgm:presLayoutVars>
          <dgm:dir/>
          <dgm:resizeHandles val="exact"/>
        </dgm:presLayoutVars>
      </dgm:prSet>
      <dgm:spPr/>
    </dgm:pt>
    <dgm:pt modelId="{E99D36B9-F6F5-4D27-9CB1-337FABBA8050}" type="pres">
      <dgm:prSet presAssocID="{9BA8F186-5D3F-41C3-BFFE-D3060A8BC4A0}" presName="node" presStyleLbl="node1" presStyleIdx="0" presStyleCnt="4">
        <dgm:presLayoutVars>
          <dgm:bulletEnabled val="1"/>
        </dgm:presLayoutVars>
      </dgm:prSet>
      <dgm:spPr/>
    </dgm:pt>
    <dgm:pt modelId="{BEA4C52C-7ABE-423C-882F-768431874733}" type="pres">
      <dgm:prSet presAssocID="{9BA8F186-5D3F-41C3-BFFE-D3060A8BC4A0}" presName="spNode" presStyleCnt="0"/>
      <dgm:spPr/>
    </dgm:pt>
    <dgm:pt modelId="{FA984E4A-F3A8-44FF-BC5D-3EA0CF8A20B2}" type="pres">
      <dgm:prSet presAssocID="{52656AD8-1D98-4401-893C-ED95F0DCF9D1}" presName="sibTrans" presStyleLbl="sibTrans1D1" presStyleIdx="0" presStyleCnt="4"/>
      <dgm:spPr/>
    </dgm:pt>
    <dgm:pt modelId="{3C86C81D-B775-4EF7-81BC-4E6003442172}" type="pres">
      <dgm:prSet presAssocID="{746F914F-E80E-4A7C-A633-D5DBD3601957}" presName="node" presStyleLbl="node1" presStyleIdx="1" presStyleCnt="4">
        <dgm:presLayoutVars>
          <dgm:bulletEnabled val="1"/>
        </dgm:presLayoutVars>
      </dgm:prSet>
      <dgm:spPr/>
    </dgm:pt>
    <dgm:pt modelId="{DB721F53-039E-4875-81F1-2BCBF7FDAF34}" type="pres">
      <dgm:prSet presAssocID="{746F914F-E80E-4A7C-A633-D5DBD3601957}" presName="spNode" presStyleCnt="0"/>
      <dgm:spPr/>
    </dgm:pt>
    <dgm:pt modelId="{1F7D4BA6-13E1-4F0C-9C07-870653BBC341}" type="pres">
      <dgm:prSet presAssocID="{03F8BDE6-6C98-462F-903F-20339D16B658}" presName="sibTrans" presStyleLbl="sibTrans1D1" presStyleIdx="1" presStyleCnt="4"/>
      <dgm:spPr/>
    </dgm:pt>
    <dgm:pt modelId="{92793D87-0600-49F0-936A-4225B0B06585}" type="pres">
      <dgm:prSet presAssocID="{95E10A3C-6048-4A6B-8744-18FA9163F423}" presName="node" presStyleLbl="node1" presStyleIdx="2" presStyleCnt="4">
        <dgm:presLayoutVars>
          <dgm:bulletEnabled val="1"/>
        </dgm:presLayoutVars>
      </dgm:prSet>
      <dgm:spPr/>
    </dgm:pt>
    <dgm:pt modelId="{D30259BE-4251-4BB0-873C-54EDFEFCB226}" type="pres">
      <dgm:prSet presAssocID="{95E10A3C-6048-4A6B-8744-18FA9163F423}" presName="spNode" presStyleCnt="0"/>
      <dgm:spPr/>
    </dgm:pt>
    <dgm:pt modelId="{39F19197-FB46-491E-986A-B04244F4B1F4}" type="pres">
      <dgm:prSet presAssocID="{781423B7-EACD-4225-818D-396FD2580313}" presName="sibTrans" presStyleLbl="sibTrans1D1" presStyleIdx="2" presStyleCnt="4"/>
      <dgm:spPr/>
    </dgm:pt>
    <dgm:pt modelId="{677AF400-F6BE-484D-A8BE-25BC7AE2F63B}" type="pres">
      <dgm:prSet presAssocID="{7E6D2FE6-622D-425E-8354-84741068F98E}" presName="node" presStyleLbl="node1" presStyleIdx="3" presStyleCnt="4">
        <dgm:presLayoutVars>
          <dgm:bulletEnabled val="1"/>
        </dgm:presLayoutVars>
      </dgm:prSet>
      <dgm:spPr/>
    </dgm:pt>
    <dgm:pt modelId="{2C0A084F-19D4-4B1C-A243-675324EFF007}" type="pres">
      <dgm:prSet presAssocID="{7E6D2FE6-622D-425E-8354-84741068F98E}" presName="spNode" presStyleCnt="0"/>
      <dgm:spPr/>
    </dgm:pt>
    <dgm:pt modelId="{D1D5FC16-74C2-48F3-A686-F296D0EDAAD9}" type="pres">
      <dgm:prSet presAssocID="{CF27611D-E95B-4742-8E52-6E2435D07173}" presName="sibTrans" presStyleLbl="sibTrans1D1" presStyleIdx="3" presStyleCnt="4"/>
      <dgm:spPr/>
    </dgm:pt>
  </dgm:ptLst>
  <dgm:cxnLst>
    <dgm:cxn modelId="{9BC9F615-7786-4EAF-B425-876A0CA92B60}" type="presOf" srcId="{746F914F-E80E-4A7C-A633-D5DBD3601957}" destId="{3C86C81D-B775-4EF7-81BC-4E6003442172}" srcOrd="0" destOrd="0" presId="urn:microsoft.com/office/officeart/2005/8/layout/cycle5"/>
    <dgm:cxn modelId="{4A2E0331-354C-4927-B7E0-3B1B294ADC94}" type="presOf" srcId="{CF27611D-E95B-4742-8E52-6E2435D07173}" destId="{D1D5FC16-74C2-48F3-A686-F296D0EDAAD9}" srcOrd="0" destOrd="0" presId="urn:microsoft.com/office/officeart/2005/8/layout/cycle5"/>
    <dgm:cxn modelId="{C74FBE40-8DE0-445D-8537-91237020DBA6}" srcId="{9BF0DDB6-599D-429B-8F81-E4B194F03BF3}" destId="{746F914F-E80E-4A7C-A633-D5DBD3601957}" srcOrd="1" destOrd="0" parTransId="{32291028-80B3-4FFC-B184-62BB8970C576}" sibTransId="{03F8BDE6-6C98-462F-903F-20339D16B658}"/>
    <dgm:cxn modelId="{A3208651-7B07-493D-9AF5-494A9D5816C7}" srcId="{9BF0DDB6-599D-429B-8F81-E4B194F03BF3}" destId="{7E6D2FE6-622D-425E-8354-84741068F98E}" srcOrd="3" destOrd="0" parTransId="{8B94F176-0015-4525-A670-8A50BF1A48B8}" sibTransId="{CF27611D-E95B-4742-8E52-6E2435D07173}"/>
    <dgm:cxn modelId="{B1F5D251-399D-48F8-B439-60D9CC3922FA}" type="presOf" srcId="{9BA8F186-5D3F-41C3-BFFE-D3060A8BC4A0}" destId="{E99D36B9-F6F5-4D27-9CB1-337FABBA8050}" srcOrd="0" destOrd="0" presId="urn:microsoft.com/office/officeart/2005/8/layout/cycle5"/>
    <dgm:cxn modelId="{723F988C-C687-4CE2-A7AE-CE0F14FCA27F}" srcId="{9BF0DDB6-599D-429B-8F81-E4B194F03BF3}" destId="{95E10A3C-6048-4A6B-8744-18FA9163F423}" srcOrd="2" destOrd="0" parTransId="{C5CC923B-777A-44EF-B2DC-18E86DED5C4C}" sibTransId="{781423B7-EACD-4225-818D-396FD2580313}"/>
    <dgm:cxn modelId="{B83FB690-0E5B-47CF-B10D-2BEA19372EE9}" type="presOf" srcId="{9BF0DDB6-599D-429B-8F81-E4B194F03BF3}" destId="{7D9BBD16-B6E1-4C75-8970-968E97CF70E6}" srcOrd="0" destOrd="0" presId="urn:microsoft.com/office/officeart/2005/8/layout/cycle5"/>
    <dgm:cxn modelId="{8D60C993-9E1C-4D49-B33C-4852B86C7B75}" type="presOf" srcId="{03F8BDE6-6C98-462F-903F-20339D16B658}" destId="{1F7D4BA6-13E1-4F0C-9C07-870653BBC341}" srcOrd="0" destOrd="0" presId="urn:microsoft.com/office/officeart/2005/8/layout/cycle5"/>
    <dgm:cxn modelId="{F7B4FBA7-68ED-4988-B6DE-DB3A3887652D}" type="presOf" srcId="{781423B7-EACD-4225-818D-396FD2580313}" destId="{39F19197-FB46-491E-986A-B04244F4B1F4}" srcOrd="0" destOrd="0" presId="urn:microsoft.com/office/officeart/2005/8/layout/cycle5"/>
    <dgm:cxn modelId="{B2F325B3-DDEC-42E8-93D5-80D89BFD5B3F}" srcId="{9BF0DDB6-599D-429B-8F81-E4B194F03BF3}" destId="{9BA8F186-5D3F-41C3-BFFE-D3060A8BC4A0}" srcOrd="0" destOrd="0" parTransId="{208F6528-5EC1-4145-A48C-3E585008D08C}" sibTransId="{52656AD8-1D98-4401-893C-ED95F0DCF9D1}"/>
    <dgm:cxn modelId="{AE1E6DBA-148B-44B7-A9C1-689734D0124E}" type="presOf" srcId="{52656AD8-1D98-4401-893C-ED95F0DCF9D1}" destId="{FA984E4A-F3A8-44FF-BC5D-3EA0CF8A20B2}" srcOrd="0" destOrd="0" presId="urn:microsoft.com/office/officeart/2005/8/layout/cycle5"/>
    <dgm:cxn modelId="{B6E4B2E6-C082-4C1C-8665-E3D3DA8BB2C8}" type="presOf" srcId="{7E6D2FE6-622D-425E-8354-84741068F98E}" destId="{677AF400-F6BE-484D-A8BE-25BC7AE2F63B}" srcOrd="0" destOrd="0" presId="urn:microsoft.com/office/officeart/2005/8/layout/cycle5"/>
    <dgm:cxn modelId="{BF2BD3FC-EDE6-4483-B88E-51E43F4831D9}" type="presOf" srcId="{95E10A3C-6048-4A6B-8744-18FA9163F423}" destId="{92793D87-0600-49F0-936A-4225B0B06585}" srcOrd="0" destOrd="0" presId="urn:microsoft.com/office/officeart/2005/8/layout/cycle5"/>
    <dgm:cxn modelId="{C6FA7D67-2233-45C9-9EC3-89A8FB6C4932}" type="presParOf" srcId="{7D9BBD16-B6E1-4C75-8970-968E97CF70E6}" destId="{E99D36B9-F6F5-4D27-9CB1-337FABBA8050}" srcOrd="0" destOrd="0" presId="urn:microsoft.com/office/officeart/2005/8/layout/cycle5"/>
    <dgm:cxn modelId="{316F4FE4-C4FB-456C-AD08-5879BDA2C922}" type="presParOf" srcId="{7D9BBD16-B6E1-4C75-8970-968E97CF70E6}" destId="{BEA4C52C-7ABE-423C-882F-768431874733}" srcOrd="1" destOrd="0" presId="urn:microsoft.com/office/officeart/2005/8/layout/cycle5"/>
    <dgm:cxn modelId="{7E5D9AA1-3029-4594-8A20-698F750F50D4}" type="presParOf" srcId="{7D9BBD16-B6E1-4C75-8970-968E97CF70E6}" destId="{FA984E4A-F3A8-44FF-BC5D-3EA0CF8A20B2}" srcOrd="2" destOrd="0" presId="urn:microsoft.com/office/officeart/2005/8/layout/cycle5"/>
    <dgm:cxn modelId="{AFF09942-C036-4C14-B2F5-7AF3238C48F4}" type="presParOf" srcId="{7D9BBD16-B6E1-4C75-8970-968E97CF70E6}" destId="{3C86C81D-B775-4EF7-81BC-4E6003442172}" srcOrd="3" destOrd="0" presId="urn:microsoft.com/office/officeart/2005/8/layout/cycle5"/>
    <dgm:cxn modelId="{165D7C13-275F-40C0-AE9B-D28AB232B91D}" type="presParOf" srcId="{7D9BBD16-B6E1-4C75-8970-968E97CF70E6}" destId="{DB721F53-039E-4875-81F1-2BCBF7FDAF34}" srcOrd="4" destOrd="0" presId="urn:microsoft.com/office/officeart/2005/8/layout/cycle5"/>
    <dgm:cxn modelId="{244E5727-C446-41F3-A295-B8FED6DC2C3D}" type="presParOf" srcId="{7D9BBD16-B6E1-4C75-8970-968E97CF70E6}" destId="{1F7D4BA6-13E1-4F0C-9C07-870653BBC341}" srcOrd="5" destOrd="0" presId="urn:microsoft.com/office/officeart/2005/8/layout/cycle5"/>
    <dgm:cxn modelId="{075DFE24-C3FD-4650-90D6-6AF7BAF85503}" type="presParOf" srcId="{7D9BBD16-B6E1-4C75-8970-968E97CF70E6}" destId="{92793D87-0600-49F0-936A-4225B0B06585}" srcOrd="6" destOrd="0" presId="urn:microsoft.com/office/officeart/2005/8/layout/cycle5"/>
    <dgm:cxn modelId="{8FB22A27-072C-404F-8B23-8DF547ECE19A}" type="presParOf" srcId="{7D9BBD16-B6E1-4C75-8970-968E97CF70E6}" destId="{D30259BE-4251-4BB0-873C-54EDFEFCB226}" srcOrd="7" destOrd="0" presId="urn:microsoft.com/office/officeart/2005/8/layout/cycle5"/>
    <dgm:cxn modelId="{B6A7A1F9-B5B1-46AB-B6F6-F59EE325AD20}" type="presParOf" srcId="{7D9BBD16-B6E1-4C75-8970-968E97CF70E6}" destId="{39F19197-FB46-491E-986A-B04244F4B1F4}" srcOrd="8" destOrd="0" presId="urn:microsoft.com/office/officeart/2005/8/layout/cycle5"/>
    <dgm:cxn modelId="{4910FA15-FC78-498A-907F-3143E4B45C94}" type="presParOf" srcId="{7D9BBD16-B6E1-4C75-8970-968E97CF70E6}" destId="{677AF400-F6BE-484D-A8BE-25BC7AE2F63B}" srcOrd="9" destOrd="0" presId="urn:microsoft.com/office/officeart/2005/8/layout/cycle5"/>
    <dgm:cxn modelId="{712FFC3E-F681-4EB2-B0CF-B6F471C4DFE4}" type="presParOf" srcId="{7D9BBD16-B6E1-4C75-8970-968E97CF70E6}" destId="{2C0A084F-19D4-4B1C-A243-675324EFF007}" srcOrd="10" destOrd="0" presId="urn:microsoft.com/office/officeart/2005/8/layout/cycle5"/>
    <dgm:cxn modelId="{D89ACC75-83AC-40CA-88E7-2557FD489396}" type="presParOf" srcId="{7D9BBD16-B6E1-4C75-8970-968E97CF70E6}" destId="{D1D5FC16-74C2-48F3-A686-F296D0EDAAD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FEB73E6-ACFA-4760-B0B7-E457F8DE54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88439-86E7-4EA5-B7EE-C2C6A237488A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Low learning rate</a:t>
          </a:r>
        </a:p>
      </dgm:t>
    </dgm:pt>
    <dgm:pt modelId="{886315D3-EDE8-49A2-98DB-40215DF36AF5}" type="parTrans" cxnId="{ED6250BF-528A-4986-A924-9F3BD6E6333D}">
      <dgm:prSet/>
      <dgm:spPr/>
      <dgm:t>
        <a:bodyPr/>
        <a:lstStyle/>
        <a:p>
          <a:endParaRPr lang="en-US"/>
        </a:p>
      </dgm:t>
    </dgm:pt>
    <dgm:pt modelId="{F4EE2175-DF2C-44CC-ABBE-2480E1C8C3F3}" type="sibTrans" cxnId="{ED6250BF-528A-4986-A924-9F3BD6E6333D}">
      <dgm:prSet/>
      <dgm:spPr/>
      <dgm:t>
        <a:bodyPr/>
        <a:lstStyle/>
        <a:p>
          <a:endParaRPr lang="en-US"/>
        </a:p>
      </dgm:t>
    </dgm:pt>
    <dgm:pt modelId="{699E31EF-01D5-42B0-AA64-789C74CEF31E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Good learning rate</a:t>
          </a:r>
        </a:p>
      </dgm:t>
    </dgm:pt>
    <dgm:pt modelId="{04586413-34D2-481D-A219-EE6E5106C7EF}" type="parTrans" cxnId="{5E0926C2-0CC3-471F-BD98-44FBB928E22B}">
      <dgm:prSet/>
      <dgm:spPr/>
      <dgm:t>
        <a:bodyPr/>
        <a:lstStyle/>
        <a:p>
          <a:endParaRPr lang="en-US"/>
        </a:p>
      </dgm:t>
    </dgm:pt>
    <dgm:pt modelId="{060FC836-6A89-4FEC-875B-B75EA3FCB77D}" type="sibTrans" cxnId="{5E0926C2-0CC3-471F-BD98-44FBB928E22B}">
      <dgm:prSet/>
      <dgm:spPr/>
      <dgm:t>
        <a:bodyPr/>
        <a:lstStyle/>
        <a:p>
          <a:endParaRPr lang="en-US"/>
        </a:p>
      </dgm:t>
    </dgm:pt>
    <dgm:pt modelId="{26077A0A-5DDB-4AD0-A0FD-5F3C95E11A0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High learning rate</a:t>
          </a:r>
        </a:p>
      </dgm:t>
    </dgm:pt>
    <dgm:pt modelId="{949D268C-56BA-4497-9850-C280271E1695}" type="parTrans" cxnId="{C39B17AA-68BE-4B73-BC67-0BA3E6B3AD86}">
      <dgm:prSet/>
      <dgm:spPr/>
      <dgm:t>
        <a:bodyPr/>
        <a:lstStyle/>
        <a:p>
          <a:endParaRPr lang="en-US"/>
        </a:p>
      </dgm:t>
    </dgm:pt>
    <dgm:pt modelId="{D12518E2-85CC-4BA8-8D33-CB7A9E435088}" type="sibTrans" cxnId="{C39B17AA-68BE-4B73-BC67-0BA3E6B3AD86}">
      <dgm:prSet/>
      <dgm:spPr/>
      <dgm:t>
        <a:bodyPr/>
        <a:lstStyle/>
        <a:p>
          <a:endParaRPr lang="en-US"/>
        </a:p>
      </dgm:t>
    </dgm:pt>
    <dgm:pt modelId="{8AE22E98-7479-4C83-B43A-3256873B5B14}" type="pres">
      <dgm:prSet presAssocID="{CFEB73E6-ACFA-4760-B0B7-E457F8DE5442}" presName="diagram" presStyleCnt="0">
        <dgm:presLayoutVars>
          <dgm:dir/>
        </dgm:presLayoutVars>
      </dgm:prSet>
      <dgm:spPr/>
    </dgm:pt>
    <dgm:pt modelId="{6F5B8989-3AA8-4BB0-9C7B-BDBE7CAC78CD}" type="pres">
      <dgm:prSet presAssocID="{B1588439-86E7-4EA5-B7EE-C2C6A237488A}" presName="composite" presStyleCnt="0"/>
      <dgm:spPr/>
    </dgm:pt>
    <dgm:pt modelId="{667969CD-6793-4030-85D7-0B839D5B623B}" type="pres">
      <dgm:prSet presAssocID="{B1588439-86E7-4EA5-B7EE-C2C6A237488A}" presName="Image" presStyleLbl="bgShp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959A0ECE-BAB4-45BE-94EE-2A6B434373F0}" type="pres">
      <dgm:prSet presAssocID="{B1588439-86E7-4EA5-B7EE-C2C6A237488A}" presName="Parent" presStyleLbl="node0" presStyleIdx="0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  <dgm:pt modelId="{A97EACF5-8A77-4370-BC03-A5301A1F6E7E}" type="pres">
      <dgm:prSet presAssocID="{F4EE2175-DF2C-44CC-ABBE-2480E1C8C3F3}" presName="sibTrans" presStyleCnt="0"/>
      <dgm:spPr/>
    </dgm:pt>
    <dgm:pt modelId="{7B75AC82-6269-4D84-8976-54145A11045F}" type="pres">
      <dgm:prSet presAssocID="{699E31EF-01D5-42B0-AA64-789C74CEF31E}" presName="composite" presStyleCnt="0"/>
      <dgm:spPr/>
    </dgm:pt>
    <dgm:pt modelId="{5ECFB9D1-8DF9-4B69-B9BA-96F1C689B9F1}" type="pres">
      <dgm:prSet presAssocID="{699E31EF-01D5-42B0-AA64-789C74CEF31E}" presName="Image" presStyleLbl="bgShp" presStyleIdx="1" presStyleCnt="3"/>
      <dgm:spPr>
        <a:blipFill dpi="0" rotWithShape="1">
          <a:blip xmlns:r="http://schemas.openxmlformats.org/officeDocument/2006/relationships" r:embed="rId2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EC93D6C6-45A8-49F9-9969-EDE5E7D1DC8A}" type="pres">
      <dgm:prSet presAssocID="{699E31EF-01D5-42B0-AA64-789C74CEF31E}" presName="Parent" presStyleLbl="node0" presStyleIdx="1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  <dgm:pt modelId="{B3B7E733-9DEE-4458-96E2-0BE78F5B19A6}" type="pres">
      <dgm:prSet presAssocID="{060FC836-6A89-4FEC-875B-B75EA3FCB77D}" presName="sibTrans" presStyleCnt="0"/>
      <dgm:spPr/>
    </dgm:pt>
    <dgm:pt modelId="{036CB44B-E3C1-4794-A325-D91EABE1378A}" type="pres">
      <dgm:prSet presAssocID="{26077A0A-5DDB-4AD0-A0FD-5F3C95E11A02}" presName="composite" presStyleCnt="0"/>
      <dgm:spPr/>
    </dgm:pt>
    <dgm:pt modelId="{165D477C-954E-48DD-BD6C-F33D5655A63A}" type="pres">
      <dgm:prSet presAssocID="{26077A0A-5DDB-4AD0-A0FD-5F3C95E11A02}" presName="Image" presStyleLbl="bgShp" presStyleIdx="2" presStyleCnt="3"/>
      <dgm:spPr>
        <a:blipFill dpi="0" rotWithShape="1">
          <a:blip xmlns:r="http://schemas.openxmlformats.org/officeDocument/2006/relationships" r:embed="rId3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27459501-F34F-42CF-BF6F-7E8842439D51}" type="pres">
      <dgm:prSet presAssocID="{26077A0A-5DDB-4AD0-A0FD-5F3C95E11A02}" presName="Parent" presStyleLbl="node0" presStyleIdx="2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C95502C-CC30-4392-AC84-8A4A8C262A73}" type="presOf" srcId="{B1588439-86E7-4EA5-B7EE-C2C6A237488A}" destId="{959A0ECE-BAB4-45BE-94EE-2A6B434373F0}" srcOrd="0" destOrd="0" presId="urn:microsoft.com/office/officeart/2008/layout/BendingPictureCaption"/>
    <dgm:cxn modelId="{2769616E-ACA6-4407-A579-74995867054A}" type="presOf" srcId="{26077A0A-5DDB-4AD0-A0FD-5F3C95E11A02}" destId="{27459501-F34F-42CF-BF6F-7E8842439D51}" srcOrd="0" destOrd="0" presId="urn:microsoft.com/office/officeart/2008/layout/BendingPictureCaption"/>
    <dgm:cxn modelId="{B68E7991-16E2-4276-9C21-58869E31824C}" type="presOf" srcId="{699E31EF-01D5-42B0-AA64-789C74CEF31E}" destId="{EC93D6C6-45A8-49F9-9969-EDE5E7D1DC8A}" srcOrd="0" destOrd="0" presId="urn:microsoft.com/office/officeart/2008/layout/BendingPictureCaption"/>
    <dgm:cxn modelId="{C39B17AA-68BE-4B73-BC67-0BA3E6B3AD86}" srcId="{CFEB73E6-ACFA-4760-B0B7-E457F8DE5442}" destId="{26077A0A-5DDB-4AD0-A0FD-5F3C95E11A02}" srcOrd="2" destOrd="0" parTransId="{949D268C-56BA-4497-9850-C280271E1695}" sibTransId="{D12518E2-85CC-4BA8-8D33-CB7A9E435088}"/>
    <dgm:cxn modelId="{BA8A97B9-393B-48B1-97A7-0C1C7DD05FA0}" type="presOf" srcId="{CFEB73E6-ACFA-4760-B0B7-E457F8DE5442}" destId="{8AE22E98-7479-4C83-B43A-3256873B5B14}" srcOrd="0" destOrd="0" presId="urn:microsoft.com/office/officeart/2008/layout/BendingPictureCaption"/>
    <dgm:cxn modelId="{ED6250BF-528A-4986-A924-9F3BD6E6333D}" srcId="{CFEB73E6-ACFA-4760-B0B7-E457F8DE5442}" destId="{B1588439-86E7-4EA5-B7EE-C2C6A237488A}" srcOrd="0" destOrd="0" parTransId="{886315D3-EDE8-49A2-98DB-40215DF36AF5}" sibTransId="{F4EE2175-DF2C-44CC-ABBE-2480E1C8C3F3}"/>
    <dgm:cxn modelId="{5E0926C2-0CC3-471F-BD98-44FBB928E22B}" srcId="{CFEB73E6-ACFA-4760-B0B7-E457F8DE5442}" destId="{699E31EF-01D5-42B0-AA64-789C74CEF31E}" srcOrd="1" destOrd="0" parTransId="{04586413-34D2-481D-A219-EE6E5106C7EF}" sibTransId="{060FC836-6A89-4FEC-875B-B75EA3FCB77D}"/>
    <dgm:cxn modelId="{26A9B3FD-328A-4A6D-B99B-5CE5D70C78BB}" type="presParOf" srcId="{8AE22E98-7479-4C83-B43A-3256873B5B14}" destId="{6F5B8989-3AA8-4BB0-9C7B-BDBE7CAC78CD}" srcOrd="0" destOrd="0" presId="urn:microsoft.com/office/officeart/2008/layout/BendingPictureCaption"/>
    <dgm:cxn modelId="{77983111-839C-4B8E-9F51-4C1C25E55D3F}" type="presParOf" srcId="{6F5B8989-3AA8-4BB0-9C7B-BDBE7CAC78CD}" destId="{667969CD-6793-4030-85D7-0B839D5B623B}" srcOrd="0" destOrd="0" presId="urn:microsoft.com/office/officeart/2008/layout/BendingPictureCaption"/>
    <dgm:cxn modelId="{8E9F1202-903C-49A8-9A28-2C1916396D04}" type="presParOf" srcId="{6F5B8989-3AA8-4BB0-9C7B-BDBE7CAC78CD}" destId="{959A0ECE-BAB4-45BE-94EE-2A6B434373F0}" srcOrd="1" destOrd="0" presId="urn:microsoft.com/office/officeart/2008/layout/BendingPictureCaption"/>
    <dgm:cxn modelId="{094DF729-AAB0-4CF7-BAA2-28A978CEA697}" type="presParOf" srcId="{8AE22E98-7479-4C83-B43A-3256873B5B14}" destId="{A97EACF5-8A77-4370-BC03-A5301A1F6E7E}" srcOrd="1" destOrd="0" presId="urn:microsoft.com/office/officeart/2008/layout/BendingPictureCaption"/>
    <dgm:cxn modelId="{88C02AF8-6641-4E12-A2C7-020544AFC78A}" type="presParOf" srcId="{8AE22E98-7479-4C83-B43A-3256873B5B14}" destId="{7B75AC82-6269-4D84-8976-54145A11045F}" srcOrd="2" destOrd="0" presId="urn:microsoft.com/office/officeart/2008/layout/BendingPictureCaption"/>
    <dgm:cxn modelId="{355A355C-1EFC-4EEC-89D4-E3AF2AAE92F9}" type="presParOf" srcId="{7B75AC82-6269-4D84-8976-54145A11045F}" destId="{5ECFB9D1-8DF9-4B69-B9BA-96F1C689B9F1}" srcOrd="0" destOrd="0" presId="urn:microsoft.com/office/officeart/2008/layout/BendingPictureCaption"/>
    <dgm:cxn modelId="{CF7CAAA3-E21B-46B4-8FA1-07ECBC8D33F4}" type="presParOf" srcId="{7B75AC82-6269-4D84-8976-54145A11045F}" destId="{EC93D6C6-45A8-49F9-9969-EDE5E7D1DC8A}" srcOrd="1" destOrd="0" presId="urn:microsoft.com/office/officeart/2008/layout/BendingPictureCaption"/>
    <dgm:cxn modelId="{01DEC07B-86EC-480C-9DFE-63100923A5CD}" type="presParOf" srcId="{8AE22E98-7479-4C83-B43A-3256873B5B14}" destId="{B3B7E733-9DEE-4458-96E2-0BE78F5B19A6}" srcOrd="3" destOrd="0" presId="urn:microsoft.com/office/officeart/2008/layout/BendingPictureCaption"/>
    <dgm:cxn modelId="{2B9EE890-46C6-4CB3-9944-11FEE9384FBA}" type="presParOf" srcId="{8AE22E98-7479-4C83-B43A-3256873B5B14}" destId="{036CB44B-E3C1-4794-A325-D91EABE1378A}" srcOrd="4" destOrd="0" presId="urn:microsoft.com/office/officeart/2008/layout/BendingPictureCaption"/>
    <dgm:cxn modelId="{016A33C9-3B9F-4EA8-B6C3-69A02F82C6A1}" type="presParOf" srcId="{036CB44B-E3C1-4794-A325-D91EABE1378A}" destId="{165D477C-954E-48DD-BD6C-F33D5655A63A}" srcOrd="0" destOrd="0" presId="urn:microsoft.com/office/officeart/2008/layout/BendingPictureCaption"/>
    <dgm:cxn modelId="{22AE9FE9-5856-437D-A0D2-70B64FA85BC1}" type="presParOf" srcId="{036CB44B-E3C1-4794-A325-D91EABE1378A}" destId="{27459501-F34F-42CF-BF6F-7E8842439D5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FEB73E6-ACFA-4760-B0B7-E457F8DE54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88439-86E7-4EA5-B7EE-C2C6A237488A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Good number of epoch</a:t>
          </a:r>
        </a:p>
      </dgm:t>
    </dgm:pt>
    <dgm:pt modelId="{886315D3-EDE8-49A2-98DB-40215DF36AF5}" type="parTrans" cxnId="{ED6250BF-528A-4986-A924-9F3BD6E6333D}">
      <dgm:prSet/>
      <dgm:spPr/>
      <dgm:t>
        <a:bodyPr/>
        <a:lstStyle/>
        <a:p>
          <a:endParaRPr lang="en-US"/>
        </a:p>
      </dgm:t>
    </dgm:pt>
    <dgm:pt modelId="{F4EE2175-DF2C-44CC-ABBE-2480E1C8C3F3}" type="sibTrans" cxnId="{ED6250BF-528A-4986-A924-9F3BD6E6333D}">
      <dgm:prSet/>
      <dgm:spPr/>
      <dgm:t>
        <a:bodyPr/>
        <a:lstStyle/>
        <a:p>
          <a:endParaRPr lang="en-US"/>
        </a:p>
      </dgm:t>
    </dgm:pt>
    <dgm:pt modelId="{8AE22E98-7479-4C83-B43A-3256873B5B14}" type="pres">
      <dgm:prSet presAssocID="{CFEB73E6-ACFA-4760-B0B7-E457F8DE5442}" presName="diagram" presStyleCnt="0">
        <dgm:presLayoutVars>
          <dgm:dir/>
        </dgm:presLayoutVars>
      </dgm:prSet>
      <dgm:spPr/>
    </dgm:pt>
    <dgm:pt modelId="{6F5B8989-3AA8-4BB0-9C7B-BDBE7CAC78CD}" type="pres">
      <dgm:prSet presAssocID="{B1588439-86E7-4EA5-B7EE-C2C6A237488A}" presName="composite" presStyleCnt="0"/>
      <dgm:spPr/>
    </dgm:pt>
    <dgm:pt modelId="{667969CD-6793-4030-85D7-0B839D5B623B}" type="pres">
      <dgm:prSet presAssocID="{B1588439-86E7-4EA5-B7EE-C2C6A237488A}" presName="Image" presStyleLbl="bgShp" presStyleIdx="0" presStyleCnt="1" custScaleX="90909" custScaleY="90909" custLinFactNeighborY="-2993"/>
      <dgm:spPr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959A0ECE-BAB4-45BE-94EE-2A6B434373F0}" type="pres">
      <dgm:prSet presAssocID="{B1588439-86E7-4EA5-B7EE-C2C6A237488A}" presName="Parent" presStyleLbl="node0" presStyleIdx="0" presStyleCnt="1" custScaleX="62093" custScaleY="62093" custLinFactNeighborY="1068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C95502C-CC30-4392-AC84-8A4A8C262A73}" type="presOf" srcId="{B1588439-86E7-4EA5-B7EE-C2C6A237488A}" destId="{959A0ECE-BAB4-45BE-94EE-2A6B434373F0}" srcOrd="0" destOrd="0" presId="urn:microsoft.com/office/officeart/2008/layout/BendingPictureCaption"/>
    <dgm:cxn modelId="{BA8A97B9-393B-48B1-97A7-0C1C7DD05FA0}" type="presOf" srcId="{CFEB73E6-ACFA-4760-B0B7-E457F8DE5442}" destId="{8AE22E98-7479-4C83-B43A-3256873B5B14}" srcOrd="0" destOrd="0" presId="urn:microsoft.com/office/officeart/2008/layout/BendingPictureCaption"/>
    <dgm:cxn modelId="{ED6250BF-528A-4986-A924-9F3BD6E6333D}" srcId="{CFEB73E6-ACFA-4760-B0B7-E457F8DE5442}" destId="{B1588439-86E7-4EA5-B7EE-C2C6A237488A}" srcOrd="0" destOrd="0" parTransId="{886315D3-EDE8-49A2-98DB-40215DF36AF5}" sibTransId="{F4EE2175-DF2C-44CC-ABBE-2480E1C8C3F3}"/>
    <dgm:cxn modelId="{26A9B3FD-328A-4A6D-B99B-5CE5D70C78BB}" type="presParOf" srcId="{8AE22E98-7479-4C83-B43A-3256873B5B14}" destId="{6F5B8989-3AA8-4BB0-9C7B-BDBE7CAC78CD}" srcOrd="0" destOrd="0" presId="urn:microsoft.com/office/officeart/2008/layout/BendingPictureCaption"/>
    <dgm:cxn modelId="{77983111-839C-4B8E-9F51-4C1C25E55D3F}" type="presParOf" srcId="{6F5B8989-3AA8-4BB0-9C7B-BDBE7CAC78CD}" destId="{667969CD-6793-4030-85D7-0B839D5B623B}" srcOrd="0" destOrd="0" presId="urn:microsoft.com/office/officeart/2008/layout/BendingPictureCaption"/>
    <dgm:cxn modelId="{8E9F1202-903C-49A8-9A28-2C1916396D04}" type="presParOf" srcId="{6F5B8989-3AA8-4BB0-9C7B-BDBE7CAC78CD}" destId="{959A0ECE-BAB4-45BE-94EE-2A6B434373F0}" srcOrd="1" destOrd="0" presId="urn:microsoft.com/office/officeart/2008/layout/BendingPictureCapti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2_2" csCatId="accent2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500" dirty="0"/>
            <a:t>Model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050" dirty="0"/>
            <a:t>Prediction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500" dirty="0"/>
            <a:t>Test set</a:t>
          </a:r>
          <a:br>
            <a:rPr lang="en-US" sz="1500" dirty="0"/>
          </a:br>
          <a:r>
            <a:rPr lang="en-US" sz="1500" dirty="0"/>
            <a:t>(labeled)</a:t>
          </a:r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/>
      <dgm:spPr/>
      <dgm:t>
        <a:bodyPr/>
        <a:lstStyle/>
        <a:p>
          <a:r>
            <a:rPr lang="en-US" sz="1500" dirty="0"/>
            <a:t>Accuracy</a:t>
          </a:r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300" dirty="0"/>
            <a:t>Training set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100" dirty="0"/>
            <a:t>Training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300" dirty="0" err="1"/>
            <a:t>Hyperparams</a:t>
          </a:r>
          <a:endParaRPr lang="en-US" sz="1300" dirty="0"/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1500" dirty="0"/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3_2" csCatId="accent3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500" dirty="0"/>
            <a:t>Model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050" dirty="0"/>
            <a:t>Prediction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500" dirty="0"/>
            <a:t>Test set</a:t>
          </a:r>
          <a:br>
            <a:rPr lang="en-US" sz="1500" dirty="0"/>
          </a:br>
          <a:r>
            <a:rPr lang="en-US" sz="1500" dirty="0"/>
            <a:t>(unlabeled)</a:t>
          </a:r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/>
      <dgm:spPr/>
      <dgm:t>
        <a:bodyPr/>
        <a:lstStyle/>
        <a:p>
          <a:r>
            <a:rPr lang="en-US" sz="1500" dirty="0"/>
            <a:t>Submission</a:t>
          </a:r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300" dirty="0"/>
            <a:t>Training set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100" dirty="0"/>
            <a:t>Training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300" dirty="0" err="1"/>
            <a:t>Hyperparams</a:t>
          </a:r>
          <a:endParaRPr lang="en-US" sz="1300" dirty="0"/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1500" dirty="0"/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ECB22-459D-4B38-B17A-DD91E605C044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6E500AE-587B-4654-B4B3-428ABF7B7413}">
      <dgm:prSet phldrT="[Testo]" custT="1"/>
      <dgm:spPr/>
      <dgm:t>
        <a:bodyPr/>
        <a:lstStyle/>
        <a:p>
          <a:r>
            <a:rPr lang="it-IT" sz="1300" dirty="0"/>
            <a:t>Image </a:t>
          </a:r>
          <a:r>
            <a:rPr lang="it-IT" sz="1300" dirty="0" err="1"/>
            <a:t>acquisition</a:t>
          </a:r>
          <a:endParaRPr lang="it-IT" sz="1300" dirty="0"/>
        </a:p>
      </dgm:t>
    </dgm:pt>
    <dgm:pt modelId="{02D809DF-51F7-452D-BA6B-351EFD491542}" type="parTrans" cxnId="{B9929D6F-2DB7-4E51-B91C-1CC1412FAF6A}">
      <dgm:prSet/>
      <dgm:spPr/>
      <dgm:t>
        <a:bodyPr/>
        <a:lstStyle/>
        <a:p>
          <a:endParaRPr lang="it-IT"/>
        </a:p>
      </dgm:t>
    </dgm:pt>
    <dgm:pt modelId="{024BE1E7-27A2-4FB1-BF7B-334CD988674A}" type="sibTrans" cxnId="{B9929D6F-2DB7-4E51-B91C-1CC1412FAF6A}">
      <dgm:prSet/>
      <dgm:spPr/>
      <dgm:t>
        <a:bodyPr/>
        <a:lstStyle/>
        <a:p>
          <a:endParaRPr lang="it-IT"/>
        </a:p>
      </dgm:t>
    </dgm:pt>
    <dgm:pt modelId="{10F42567-4E97-4D58-AA96-1444F2E3B706}">
      <dgm:prSet phldrT="[Testo]" custT="1"/>
      <dgm:spPr/>
      <dgm:t>
        <a:bodyPr/>
        <a:lstStyle/>
        <a:p>
          <a:r>
            <a:rPr lang="it-IT" sz="1300" dirty="0"/>
            <a:t>Object </a:t>
          </a:r>
          <a:r>
            <a:rPr lang="it-IT" sz="1300" dirty="0" err="1"/>
            <a:t>detection</a:t>
          </a:r>
          <a:endParaRPr lang="it-IT" sz="1300" dirty="0"/>
        </a:p>
      </dgm:t>
    </dgm:pt>
    <dgm:pt modelId="{D5A09B6C-32B9-48A2-BCFF-ABDDCD9F94B5}" type="parTrans" cxnId="{416D05DF-3B18-4EC2-8DDB-25EA0FBA16B1}">
      <dgm:prSet/>
      <dgm:spPr/>
      <dgm:t>
        <a:bodyPr/>
        <a:lstStyle/>
        <a:p>
          <a:endParaRPr lang="it-IT"/>
        </a:p>
      </dgm:t>
    </dgm:pt>
    <dgm:pt modelId="{05E14BB2-B614-4471-AAF2-346DE43B6B10}" type="sibTrans" cxnId="{416D05DF-3B18-4EC2-8DDB-25EA0FBA16B1}">
      <dgm:prSet/>
      <dgm:spPr/>
      <dgm:t>
        <a:bodyPr/>
        <a:lstStyle/>
        <a:p>
          <a:endParaRPr lang="it-IT"/>
        </a:p>
      </dgm:t>
    </dgm:pt>
    <dgm:pt modelId="{994177DB-FF23-43DB-8E2C-03FC4A625E5B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1300" dirty="0"/>
            <a:t>Object </a:t>
          </a:r>
          <a:r>
            <a:rPr lang="it-IT" sz="1300" dirty="0" err="1"/>
            <a:t>classification</a:t>
          </a:r>
          <a:endParaRPr lang="it-IT" sz="1300" dirty="0"/>
        </a:p>
      </dgm:t>
    </dgm:pt>
    <dgm:pt modelId="{2E753345-101B-4C5A-B8DA-C89DB954DDEF}" type="parTrans" cxnId="{B4B799B2-9A2C-4623-B930-508CD6A5A660}">
      <dgm:prSet/>
      <dgm:spPr/>
      <dgm:t>
        <a:bodyPr/>
        <a:lstStyle/>
        <a:p>
          <a:endParaRPr lang="it-IT"/>
        </a:p>
      </dgm:t>
    </dgm:pt>
    <dgm:pt modelId="{D31AD026-701E-438A-8758-749FF0F452CB}" type="sibTrans" cxnId="{B4B799B2-9A2C-4623-B930-508CD6A5A660}">
      <dgm:prSet/>
      <dgm:spPr/>
      <dgm:t>
        <a:bodyPr/>
        <a:lstStyle/>
        <a:p>
          <a:endParaRPr lang="it-IT"/>
        </a:p>
      </dgm:t>
    </dgm:pt>
    <dgm:pt modelId="{B9C09E83-A305-427A-9ABB-800312FDD809}" type="pres">
      <dgm:prSet presAssocID="{945ECB22-459D-4B38-B17A-DD91E605C044}" presName="theList" presStyleCnt="0">
        <dgm:presLayoutVars>
          <dgm:dir/>
          <dgm:animLvl val="lvl"/>
          <dgm:resizeHandles val="exact"/>
        </dgm:presLayoutVars>
      </dgm:prSet>
      <dgm:spPr/>
    </dgm:pt>
    <dgm:pt modelId="{DA4B919B-67A2-4FA1-B132-573DBA9D2E97}" type="pres">
      <dgm:prSet presAssocID="{E6E500AE-587B-4654-B4B3-428ABF7B7413}" presName="compNode" presStyleCnt="0"/>
      <dgm:spPr/>
    </dgm:pt>
    <dgm:pt modelId="{46E62B0C-7CBA-4F81-905E-C9E9D647207F}" type="pres">
      <dgm:prSet presAssocID="{E6E500AE-587B-4654-B4B3-428ABF7B7413}" presName="noGeometry" presStyleCnt="0"/>
      <dgm:spPr/>
    </dgm:pt>
    <dgm:pt modelId="{2F0D29E8-A8BB-4FDA-BA61-154CB76CC245}" type="pres">
      <dgm:prSet presAssocID="{E6E500AE-587B-4654-B4B3-428ABF7B7413}" presName="childTextVisible" presStyleLbl="bgAccFollowNode1" presStyleIdx="0" presStyleCnt="3" custScaleX="90910" custScaleY="90958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F313CC70-5E7A-4828-802E-722E0170BF6B}" type="pres">
      <dgm:prSet presAssocID="{E6E500AE-587B-4654-B4B3-428ABF7B7413}" presName="childTextHidden" presStyleLbl="bgAccFollowNode1" presStyleIdx="0" presStyleCnt="3"/>
      <dgm:spPr/>
    </dgm:pt>
    <dgm:pt modelId="{A08C1369-0663-4423-B72D-F62B03D29755}" type="pres">
      <dgm:prSet presAssocID="{E6E500AE-587B-4654-B4B3-428ABF7B7413}" presName="parentText" presStyleLbl="node1" presStyleIdx="0" presStyleCnt="3" custScaleX="146410" custScaleY="146410">
        <dgm:presLayoutVars>
          <dgm:chMax val="1"/>
          <dgm:bulletEnabled val="1"/>
        </dgm:presLayoutVars>
      </dgm:prSet>
      <dgm:spPr/>
    </dgm:pt>
    <dgm:pt modelId="{557970FF-9D6D-4222-96E2-03C8C3353B26}" type="pres">
      <dgm:prSet presAssocID="{E6E500AE-587B-4654-B4B3-428ABF7B7413}" presName="aSpace" presStyleCnt="0"/>
      <dgm:spPr/>
    </dgm:pt>
    <dgm:pt modelId="{05FFC715-C332-4295-9C61-C9F92B13197D}" type="pres">
      <dgm:prSet presAssocID="{10F42567-4E97-4D58-AA96-1444F2E3B706}" presName="compNode" presStyleCnt="0"/>
      <dgm:spPr/>
    </dgm:pt>
    <dgm:pt modelId="{81E1B66F-4952-4FAA-9040-AD453D142B9F}" type="pres">
      <dgm:prSet presAssocID="{10F42567-4E97-4D58-AA96-1444F2E3B706}" presName="noGeometry" presStyleCnt="0"/>
      <dgm:spPr/>
    </dgm:pt>
    <dgm:pt modelId="{98AD6F75-F4D0-46B5-8ACA-633DB48945FF}" type="pres">
      <dgm:prSet presAssocID="{10F42567-4E97-4D58-AA96-1444F2E3B706}" presName="childTextVisible" presStyleLbl="bgAccFollowNode1" presStyleIdx="1" presStyleCnt="3" custScaleX="90910" custScaleY="90910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FB0BE926-56DA-4682-8160-90E9A6B2C6F5}" type="pres">
      <dgm:prSet presAssocID="{10F42567-4E97-4D58-AA96-1444F2E3B706}" presName="childTextHidden" presStyleLbl="bgAccFollowNode1" presStyleIdx="1" presStyleCnt="3"/>
      <dgm:spPr/>
    </dgm:pt>
    <dgm:pt modelId="{5DFFC627-6ACE-4D11-9BCF-271379ABB3F7}" type="pres">
      <dgm:prSet presAssocID="{10F42567-4E97-4D58-AA96-1444F2E3B706}" presName="parentText" presStyleLbl="node1" presStyleIdx="1" presStyleCnt="3" custScaleX="146410" custScaleY="146410">
        <dgm:presLayoutVars>
          <dgm:chMax val="1"/>
          <dgm:bulletEnabled val="1"/>
        </dgm:presLayoutVars>
      </dgm:prSet>
      <dgm:spPr/>
    </dgm:pt>
    <dgm:pt modelId="{95A998E3-C9DE-4E35-938B-A05E7B4DC991}" type="pres">
      <dgm:prSet presAssocID="{10F42567-4E97-4D58-AA96-1444F2E3B706}" presName="aSpace" presStyleCnt="0"/>
      <dgm:spPr/>
    </dgm:pt>
    <dgm:pt modelId="{46BF7E4C-9211-47E2-9809-563CC01E5D6C}" type="pres">
      <dgm:prSet presAssocID="{994177DB-FF23-43DB-8E2C-03FC4A625E5B}" presName="compNode" presStyleCnt="0"/>
      <dgm:spPr/>
    </dgm:pt>
    <dgm:pt modelId="{C4AFABA1-C554-46F9-B0E7-2DBD1CE39230}" type="pres">
      <dgm:prSet presAssocID="{994177DB-FF23-43DB-8E2C-03FC4A625E5B}" presName="noGeometry" presStyleCnt="0"/>
      <dgm:spPr/>
    </dgm:pt>
    <dgm:pt modelId="{EA256DF1-AC07-4CE1-A4D8-59B59A1C3C4C}" type="pres">
      <dgm:prSet presAssocID="{994177DB-FF23-43DB-8E2C-03FC4A625E5B}" presName="childTextVisible" presStyleLbl="bgAccFollowNode1" presStyleIdx="2" presStyleCnt="3" custScaleX="90910" custScaleY="90910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064C701F-F8E6-4357-AB85-D1B7E5A488CD}" type="pres">
      <dgm:prSet presAssocID="{994177DB-FF23-43DB-8E2C-03FC4A625E5B}" presName="childTextHidden" presStyleLbl="bgAccFollowNode1" presStyleIdx="2" presStyleCnt="3"/>
      <dgm:spPr/>
    </dgm:pt>
    <dgm:pt modelId="{0BFB7E28-955D-43D3-BA06-84949634F5D4}" type="pres">
      <dgm:prSet presAssocID="{994177DB-FF23-43DB-8E2C-03FC4A625E5B}" presName="parentText" presStyleLbl="node1" presStyleIdx="2" presStyleCnt="3" custScaleX="146410" custScaleY="146410">
        <dgm:presLayoutVars>
          <dgm:chMax val="1"/>
          <dgm:bulletEnabled val="1"/>
        </dgm:presLayoutVars>
      </dgm:prSet>
      <dgm:spPr/>
    </dgm:pt>
  </dgm:ptLst>
  <dgm:cxnLst>
    <dgm:cxn modelId="{04297D10-7D91-4FD0-AACD-0F260D583BD0}" type="presOf" srcId="{945ECB22-459D-4B38-B17A-DD91E605C044}" destId="{B9C09E83-A305-427A-9ABB-800312FDD809}" srcOrd="0" destOrd="0" presId="urn:microsoft.com/office/officeart/2005/8/layout/hProcess6"/>
    <dgm:cxn modelId="{B9929D6F-2DB7-4E51-B91C-1CC1412FAF6A}" srcId="{945ECB22-459D-4B38-B17A-DD91E605C044}" destId="{E6E500AE-587B-4654-B4B3-428ABF7B7413}" srcOrd="0" destOrd="0" parTransId="{02D809DF-51F7-452D-BA6B-351EFD491542}" sibTransId="{024BE1E7-27A2-4FB1-BF7B-334CD988674A}"/>
    <dgm:cxn modelId="{B4B799B2-9A2C-4623-B930-508CD6A5A660}" srcId="{945ECB22-459D-4B38-B17A-DD91E605C044}" destId="{994177DB-FF23-43DB-8E2C-03FC4A625E5B}" srcOrd="2" destOrd="0" parTransId="{2E753345-101B-4C5A-B8DA-C89DB954DDEF}" sibTransId="{D31AD026-701E-438A-8758-749FF0F452CB}"/>
    <dgm:cxn modelId="{9B4D71B9-B716-4F89-9E87-391F429053B5}" type="presOf" srcId="{994177DB-FF23-43DB-8E2C-03FC4A625E5B}" destId="{0BFB7E28-955D-43D3-BA06-84949634F5D4}" srcOrd="0" destOrd="0" presId="urn:microsoft.com/office/officeart/2005/8/layout/hProcess6"/>
    <dgm:cxn modelId="{416D05DF-3B18-4EC2-8DDB-25EA0FBA16B1}" srcId="{945ECB22-459D-4B38-B17A-DD91E605C044}" destId="{10F42567-4E97-4D58-AA96-1444F2E3B706}" srcOrd="1" destOrd="0" parTransId="{D5A09B6C-32B9-48A2-BCFF-ABDDCD9F94B5}" sibTransId="{05E14BB2-B614-4471-AAF2-346DE43B6B10}"/>
    <dgm:cxn modelId="{1E0BF5FC-93BD-47B4-88A5-77A540DB19EE}" type="presOf" srcId="{10F42567-4E97-4D58-AA96-1444F2E3B706}" destId="{5DFFC627-6ACE-4D11-9BCF-271379ABB3F7}" srcOrd="0" destOrd="0" presId="urn:microsoft.com/office/officeart/2005/8/layout/hProcess6"/>
    <dgm:cxn modelId="{BBC733FE-986A-43A3-A109-B2527BD11B88}" type="presOf" srcId="{E6E500AE-587B-4654-B4B3-428ABF7B7413}" destId="{A08C1369-0663-4423-B72D-F62B03D29755}" srcOrd="0" destOrd="0" presId="urn:microsoft.com/office/officeart/2005/8/layout/hProcess6"/>
    <dgm:cxn modelId="{7717A8DE-CECE-4D5E-A5AB-204E823BB7AB}" type="presParOf" srcId="{B9C09E83-A305-427A-9ABB-800312FDD809}" destId="{DA4B919B-67A2-4FA1-B132-573DBA9D2E97}" srcOrd="0" destOrd="0" presId="urn:microsoft.com/office/officeart/2005/8/layout/hProcess6"/>
    <dgm:cxn modelId="{BDB4ACF2-6C6B-4EEB-A8E0-608DFA83A9D3}" type="presParOf" srcId="{DA4B919B-67A2-4FA1-B132-573DBA9D2E97}" destId="{46E62B0C-7CBA-4F81-905E-C9E9D647207F}" srcOrd="0" destOrd="0" presId="urn:microsoft.com/office/officeart/2005/8/layout/hProcess6"/>
    <dgm:cxn modelId="{12AF33B5-8183-48F7-B831-80F359E94BEE}" type="presParOf" srcId="{DA4B919B-67A2-4FA1-B132-573DBA9D2E97}" destId="{2F0D29E8-A8BB-4FDA-BA61-154CB76CC245}" srcOrd="1" destOrd="0" presId="urn:microsoft.com/office/officeart/2005/8/layout/hProcess6"/>
    <dgm:cxn modelId="{18BC2441-47F5-42B2-B01C-48EE8B26E537}" type="presParOf" srcId="{DA4B919B-67A2-4FA1-B132-573DBA9D2E97}" destId="{F313CC70-5E7A-4828-802E-722E0170BF6B}" srcOrd="2" destOrd="0" presId="urn:microsoft.com/office/officeart/2005/8/layout/hProcess6"/>
    <dgm:cxn modelId="{73BEBC07-8152-40DB-9F69-67440C92C3DD}" type="presParOf" srcId="{DA4B919B-67A2-4FA1-B132-573DBA9D2E97}" destId="{A08C1369-0663-4423-B72D-F62B03D29755}" srcOrd="3" destOrd="0" presId="urn:microsoft.com/office/officeart/2005/8/layout/hProcess6"/>
    <dgm:cxn modelId="{7A39F768-8478-48F7-BD18-3A45A89CD5BC}" type="presParOf" srcId="{B9C09E83-A305-427A-9ABB-800312FDD809}" destId="{557970FF-9D6D-4222-96E2-03C8C3353B26}" srcOrd="1" destOrd="0" presId="urn:microsoft.com/office/officeart/2005/8/layout/hProcess6"/>
    <dgm:cxn modelId="{B40ED44B-CD39-4297-913F-1AF103681942}" type="presParOf" srcId="{B9C09E83-A305-427A-9ABB-800312FDD809}" destId="{05FFC715-C332-4295-9C61-C9F92B13197D}" srcOrd="2" destOrd="0" presId="urn:microsoft.com/office/officeart/2005/8/layout/hProcess6"/>
    <dgm:cxn modelId="{12F0D1E6-0ACD-42DD-B2FB-4EAF528513D0}" type="presParOf" srcId="{05FFC715-C332-4295-9C61-C9F92B13197D}" destId="{81E1B66F-4952-4FAA-9040-AD453D142B9F}" srcOrd="0" destOrd="0" presId="urn:microsoft.com/office/officeart/2005/8/layout/hProcess6"/>
    <dgm:cxn modelId="{5C8DFA08-B623-449C-BAD1-EA6778158892}" type="presParOf" srcId="{05FFC715-C332-4295-9C61-C9F92B13197D}" destId="{98AD6F75-F4D0-46B5-8ACA-633DB48945FF}" srcOrd="1" destOrd="0" presId="urn:microsoft.com/office/officeart/2005/8/layout/hProcess6"/>
    <dgm:cxn modelId="{28C70DF8-4517-4F50-8669-90063AC2E1B4}" type="presParOf" srcId="{05FFC715-C332-4295-9C61-C9F92B13197D}" destId="{FB0BE926-56DA-4682-8160-90E9A6B2C6F5}" srcOrd="2" destOrd="0" presId="urn:microsoft.com/office/officeart/2005/8/layout/hProcess6"/>
    <dgm:cxn modelId="{84D7ADB4-7E8E-4181-BE45-728F7A966A07}" type="presParOf" srcId="{05FFC715-C332-4295-9C61-C9F92B13197D}" destId="{5DFFC627-6ACE-4D11-9BCF-271379ABB3F7}" srcOrd="3" destOrd="0" presId="urn:microsoft.com/office/officeart/2005/8/layout/hProcess6"/>
    <dgm:cxn modelId="{A182F6F9-CE1E-4F04-99A2-537AD311FDB2}" type="presParOf" srcId="{B9C09E83-A305-427A-9ABB-800312FDD809}" destId="{95A998E3-C9DE-4E35-938B-A05E7B4DC991}" srcOrd="3" destOrd="0" presId="urn:microsoft.com/office/officeart/2005/8/layout/hProcess6"/>
    <dgm:cxn modelId="{A0C238B1-9EF4-4E0C-BA95-EE4A79E40224}" type="presParOf" srcId="{B9C09E83-A305-427A-9ABB-800312FDD809}" destId="{46BF7E4C-9211-47E2-9809-563CC01E5D6C}" srcOrd="4" destOrd="0" presId="urn:microsoft.com/office/officeart/2005/8/layout/hProcess6"/>
    <dgm:cxn modelId="{FC9A48EF-CE90-4CC8-90B5-4E670B4C5AD0}" type="presParOf" srcId="{46BF7E4C-9211-47E2-9809-563CC01E5D6C}" destId="{C4AFABA1-C554-46F9-B0E7-2DBD1CE39230}" srcOrd="0" destOrd="0" presId="urn:microsoft.com/office/officeart/2005/8/layout/hProcess6"/>
    <dgm:cxn modelId="{63840FF0-8F20-426F-87C2-24D228AF5730}" type="presParOf" srcId="{46BF7E4C-9211-47E2-9809-563CC01E5D6C}" destId="{EA256DF1-AC07-4CE1-A4D8-59B59A1C3C4C}" srcOrd="1" destOrd="0" presId="urn:microsoft.com/office/officeart/2005/8/layout/hProcess6"/>
    <dgm:cxn modelId="{F3BA2F37-F779-4EED-AAD8-BE71B0B2E164}" type="presParOf" srcId="{46BF7E4C-9211-47E2-9809-563CC01E5D6C}" destId="{064C701F-F8E6-4357-AB85-D1B7E5A488CD}" srcOrd="2" destOrd="0" presId="urn:microsoft.com/office/officeart/2005/8/layout/hProcess6"/>
    <dgm:cxn modelId="{48463126-2EA3-4037-AC7F-3B3973575773}" type="presParOf" srcId="{46BF7E4C-9211-47E2-9809-563CC01E5D6C}" destId="{0BFB7E28-955D-43D3-BA06-84949634F5D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0F4F49-DFD2-47E7-916A-BEDC78C6A3FA}" type="doc">
      <dgm:prSet loTypeId="urn:microsoft.com/office/officeart/2005/8/layout/vList3" loCatId="picture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5FE852-A362-4411-BA1B-A6801C5F7F7F}">
      <dgm:prSet phldrT="[Testo]" custT="1"/>
      <dgm:spPr/>
      <dgm:t>
        <a:bodyPr lIns="432000"/>
        <a:lstStyle/>
        <a:p>
          <a:pPr algn="ctr"/>
          <a:r>
            <a:rPr lang="en-US" sz="1800" dirty="0"/>
            <a:t>Python</a:t>
          </a:r>
          <a:endParaRPr lang="en-US" sz="2400" dirty="0"/>
        </a:p>
      </dgm:t>
    </dgm:pt>
    <dgm:pt modelId="{90B902A2-AD49-4FCF-AC16-7699BB021076}" type="parTrans" cxnId="{D6F0CC88-36AC-455C-827B-9C89157D4396}">
      <dgm:prSet/>
      <dgm:spPr/>
      <dgm:t>
        <a:bodyPr/>
        <a:lstStyle/>
        <a:p>
          <a:endParaRPr lang="en-US"/>
        </a:p>
      </dgm:t>
    </dgm:pt>
    <dgm:pt modelId="{864B19DC-475B-4576-A3FA-44D893C2F286}" type="sibTrans" cxnId="{D6F0CC88-36AC-455C-827B-9C89157D4396}">
      <dgm:prSet/>
      <dgm:spPr/>
      <dgm:t>
        <a:bodyPr/>
        <a:lstStyle/>
        <a:p>
          <a:endParaRPr lang="en-US"/>
        </a:p>
      </dgm:t>
    </dgm:pt>
    <dgm:pt modelId="{BA859165-E8A8-442A-B5D6-5F19CEF23981}">
      <dgm:prSet phldrT="[Testo]" custT="1"/>
      <dgm:spPr/>
      <dgm:t>
        <a:bodyPr lIns="432000"/>
        <a:lstStyle/>
        <a:p>
          <a:pPr algn="ctr"/>
          <a:r>
            <a:rPr lang="en-US" sz="1800" dirty="0"/>
            <a:t>Pandas</a:t>
          </a:r>
        </a:p>
      </dgm:t>
    </dgm:pt>
    <dgm:pt modelId="{42DB39F2-959E-4CA0-8FEC-8E1A39ED66B1}" type="parTrans" cxnId="{9AC82B76-6178-43D5-B5CF-9379EA650565}">
      <dgm:prSet/>
      <dgm:spPr/>
      <dgm:t>
        <a:bodyPr/>
        <a:lstStyle/>
        <a:p>
          <a:endParaRPr lang="en-US"/>
        </a:p>
      </dgm:t>
    </dgm:pt>
    <dgm:pt modelId="{586CAEE9-6BE2-4C06-B6AB-60455C55AAFF}" type="sibTrans" cxnId="{9AC82B76-6178-43D5-B5CF-9379EA650565}">
      <dgm:prSet/>
      <dgm:spPr/>
      <dgm:t>
        <a:bodyPr/>
        <a:lstStyle/>
        <a:p>
          <a:endParaRPr lang="en-US"/>
        </a:p>
      </dgm:t>
    </dgm:pt>
    <dgm:pt modelId="{8E0E130F-E10E-4E36-8FFA-4983A1892D5F}">
      <dgm:prSet custT="1"/>
      <dgm:spPr/>
      <dgm:t>
        <a:bodyPr lIns="432000"/>
        <a:lstStyle/>
        <a:p>
          <a:pPr algn="ctr"/>
          <a:r>
            <a:rPr lang="en-US" sz="1800" dirty="0"/>
            <a:t>Matplotlib</a:t>
          </a:r>
          <a:endParaRPr lang="en-US" sz="2000" dirty="0"/>
        </a:p>
      </dgm:t>
    </dgm:pt>
    <dgm:pt modelId="{F630CDCE-B9C9-427D-96B3-004AF7400C69}" type="parTrans" cxnId="{83DA7BDA-C52A-4694-8294-0C426A4D9556}">
      <dgm:prSet/>
      <dgm:spPr/>
      <dgm:t>
        <a:bodyPr/>
        <a:lstStyle/>
        <a:p>
          <a:endParaRPr lang="en-US"/>
        </a:p>
      </dgm:t>
    </dgm:pt>
    <dgm:pt modelId="{21433954-9BC5-4275-86CE-F8B4D049DD77}" type="sibTrans" cxnId="{83DA7BDA-C52A-4694-8294-0C426A4D9556}">
      <dgm:prSet/>
      <dgm:spPr/>
      <dgm:t>
        <a:bodyPr/>
        <a:lstStyle/>
        <a:p>
          <a:endParaRPr lang="en-US"/>
        </a:p>
      </dgm:t>
    </dgm:pt>
    <dgm:pt modelId="{56633FD5-0A13-4050-964F-FB9ADADFFEF9}">
      <dgm:prSet custT="1"/>
      <dgm:spPr/>
      <dgm:t>
        <a:bodyPr lIns="432000"/>
        <a:lstStyle/>
        <a:p>
          <a:pPr algn="ctr"/>
          <a:r>
            <a:rPr lang="en-US" sz="1800" dirty="0" err="1"/>
            <a:t>PyTorch</a:t>
          </a:r>
          <a:endParaRPr lang="en-US" sz="2400" dirty="0"/>
        </a:p>
      </dgm:t>
    </dgm:pt>
    <dgm:pt modelId="{6171ED70-CA5E-489C-A462-AC20BA8CDA0C}" type="parTrans" cxnId="{7CEEE512-EA9F-435F-9973-21BCB6FF0182}">
      <dgm:prSet/>
      <dgm:spPr/>
      <dgm:t>
        <a:bodyPr/>
        <a:lstStyle/>
        <a:p>
          <a:endParaRPr lang="en-US"/>
        </a:p>
      </dgm:t>
    </dgm:pt>
    <dgm:pt modelId="{C4B86435-2B42-4220-84A9-ED10E5D35E44}" type="sibTrans" cxnId="{7CEEE512-EA9F-435F-9973-21BCB6FF0182}">
      <dgm:prSet/>
      <dgm:spPr/>
      <dgm:t>
        <a:bodyPr/>
        <a:lstStyle/>
        <a:p>
          <a:endParaRPr lang="en-US"/>
        </a:p>
      </dgm:t>
    </dgm:pt>
    <dgm:pt modelId="{F091A32C-6BA1-4245-9687-29FF3307C1AF}">
      <dgm:prSet custT="1"/>
      <dgm:spPr/>
      <dgm:t>
        <a:bodyPr lIns="432000"/>
        <a:lstStyle/>
        <a:p>
          <a:pPr algn="ctr"/>
          <a:r>
            <a:rPr lang="en-US" sz="1800" dirty="0" err="1"/>
            <a:t>Colab</a:t>
          </a:r>
          <a:endParaRPr lang="en-US" sz="2000" dirty="0"/>
        </a:p>
      </dgm:t>
    </dgm:pt>
    <dgm:pt modelId="{F380E3B7-77B1-4444-A755-6D5E2B89E629}" type="parTrans" cxnId="{F3804DA6-FD44-4B91-B620-C0336ADD7172}">
      <dgm:prSet/>
      <dgm:spPr/>
      <dgm:t>
        <a:bodyPr/>
        <a:lstStyle/>
        <a:p>
          <a:endParaRPr lang="en-US"/>
        </a:p>
      </dgm:t>
    </dgm:pt>
    <dgm:pt modelId="{7E8FF19E-B6D0-4403-9837-C4D5A341B7BA}" type="sibTrans" cxnId="{F3804DA6-FD44-4B91-B620-C0336ADD7172}">
      <dgm:prSet/>
      <dgm:spPr/>
      <dgm:t>
        <a:bodyPr/>
        <a:lstStyle/>
        <a:p>
          <a:endParaRPr lang="en-US"/>
        </a:p>
      </dgm:t>
    </dgm:pt>
    <dgm:pt modelId="{3F9CCB4B-CCE1-4B27-AC9C-E4FE8AD85861}" type="pres">
      <dgm:prSet presAssocID="{640F4F49-DFD2-47E7-916A-BEDC78C6A3FA}" presName="linearFlow" presStyleCnt="0">
        <dgm:presLayoutVars>
          <dgm:dir/>
          <dgm:resizeHandles val="exact"/>
        </dgm:presLayoutVars>
      </dgm:prSet>
      <dgm:spPr/>
    </dgm:pt>
    <dgm:pt modelId="{88AEC5E5-40C9-4E51-9C04-8091646550C0}" type="pres">
      <dgm:prSet presAssocID="{745FE852-A362-4411-BA1B-A6801C5F7F7F}" presName="composite" presStyleCnt="0"/>
      <dgm:spPr/>
    </dgm:pt>
    <dgm:pt modelId="{31CF8D64-39CA-4022-816B-17E8EBFBECCE}" type="pres">
      <dgm:prSet presAssocID="{745FE852-A362-4411-BA1B-A6801C5F7F7F}" presName="imgShp" presStyleLbl="fgImgPlace1" presStyleIdx="0" presStyleCnt="5" custScaleX="235795" custScaleY="23579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CFE432-8DC3-4C8B-8DB7-AA3BD49A4B26}" type="pres">
      <dgm:prSet presAssocID="{745FE852-A362-4411-BA1B-A6801C5F7F7F}" presName="txShp" presStyleLbl="node1" presStyleIdx="0" presStyleCnt="5">
        <dgm:presLayoutVars>
          <dgm:bulletEnabled val="1"/>
        </dgm:presLayoutVars>
      </dgm:prSet>
      <dgm:spPr/>
    </dgm:pt>
    <dgm:pt modelId="{015C78BF-F2B6-4F68-A2D0-FFC4079AF527}" type="pres">
      <dgm:prSet presAssocID="{864B19DC-475B-4576-A3FA-44D893C2F286}" presName="spacing" presStyleCnt="0"/>
      <dgm:spPr/>
    </dgm:pt>
    <dgm:pt modelId="{DDBF2798-F111-44F6-9BFE-42EC71542DE2}" type="pres">
      <dgm:prSet presAssocID="{BA859165-E8A8-442A-B5D6-5F19CEF23981}" presName="composite" presStyleCnt="0"/>
      <dgm:spPr/>
    </dgm:pt>
    <dgm:pt modelId="{F8637AFF-347F-4A7A-91E1-4868FBF118C3}" type="pres">
      <dgm:prSet presAssocID="{BA859165-E8A8-442A-B5D6-5F19CEF23981}" presName="imgShp" presStyleLbl="fgImgPlace1" presStyleIdx="1" presStyleCnt="5" custScaleX="235795" custScaleY="23579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738" r="16738"/>
          </a:stretch>
        </a:blipFill>
      </dgm:spPr>
    </dgm:pt>
    <dgm:pt modelId="{6D1803CB-E31F-4EAF-9156-75B5045424DC}" type="pres">
      <dgm:prSet presAssocID="{BA859165-E8A8-442A-B5D6-5F19CEF23981}" presName="txShp" presStyleLbl="node1" presStyleIdx="1" presStyleCnt="5">
        <dgm:presLayoutVars>
          <dgm:bulletEnabled val="1"/>
        </dgm:presLayoutVars>
      </dgm:prSet>
      <dgm:spPr/>
    </dgm:pt>
    <dgm:pt modelId="{2F4DE933-1A40-4A44-AF18-6A1CD6BE13F1}" type="pres">
      <dgm:prSet presAssocID="{586CAEE9-6BE2-4C06-B6AB-60455C55AAFF}" presName="spacing" presStyleCnt="0"/>
      <dgm:spPr/>
    </dgm:pt>
    <dgm:pt modelId="{8EA6A262-8BC8-476C-952D-26DCDEF70C60}" type="pres">
      <dgm:prSet presAssocID="{8E0E130F-E10E-4E36-8FFA-4983A1892D5F}" presName="composite" presStyleCnt="0"/>
      <dgm:spPr/>
    </dgm:pt>
    <dgm:pt modelId="{ADA21671-A839-428E-9302-645D86276BE4}" type="pres">
      <dgm:prSet presAssocID="{8E0E130F-E10E-4E36-8FFA-4983A1892D5F}" presName="imgShp" presStyleLbl="fgImgPlace1" presStyleIdx="2" presStyleCnt="5" custScaleX="235795" custScaleY="23579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4A70E2-68E6-4F90-A2EC-6D3CE84E4FB1}" type="pres">
      <dgm:prSet presAssocID="{8E0E130F-E10E-4E36-8FFA-4983A1892D5F}" presName="txShp" presStyleLbl="node1" presStyleIdx="2" presStyleCnt="5">
        <dgm:presLayoutVars>
          <dgm:bulletEnabled val="1"/>
        </dgm:presLayoutVars>
      </dgm:prSet>
      <dgm:spPr/>
    </dgm:pt>
    <dgm:pt modelId="{665DF440-E7F5-4647-95E0-FB519B794EBD}" type="pres">
      <dgm:prSet presAssocID="{21433954-9BC5-4275-86CE-F8B4D049DD77}" presName="spacing" presStyleCnt="0"/>
      <dgm:spPr/>
    </dgm:pt>
    <dgm:pt modelId="{BF8458C5-CD1D-49B6-B9BC-850EBCCAB7AF}" type="pres">
      <dgm:prSet presAssocID="{56633FD5-0A13-4050-964F-FB9ADADFFEF9}" presName="composite" presStyleCnt="0"/>
      <dgm:spPr/>
    </dgm:pt>
    <dgm:pt modelId="{ED22C065-CEE2-4C10-801A-B1C79088AFA8}" type="pres">
      <dgm:prSet presAssocID="{56633FD5-0A13-4050-964F-FB9ADADFFEF9}" presName="imgShp" presStyleLbl="fgImgPlace1" presStyleIdx="3" presStyleCnt="5" custScaleX="235795" custScaleY="23579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ED9497-F41E-4C00-88BD-F5D6CD7F789C}" type="pres">
      <dgm:prSet presAssocID="{56633FD5-0A13-4050-964F-FB9ADADFFEF9}" presName="txShp" presStyleLbl="node1" presStyleIdx="3" presStyleCnt="5">
        <dgm:presLayoutVars>
          <dgm:bulletEnabled val="1"/>
        </dgm:presLayoutVars>
      </dgm:prSet>
      <dgm:spPr/>
    </dgm:pt>
    <dgm:pt modelId="{1DB89E85-070F-4CB2-BB90-3709B1A99B75}" type="pres">
      <dgm:prSet presAssocID="{C4B86435-2B42-4220-84A9-ED10E5D35E44}" presName="spacing" presStyleCnt="0"/>
      <dgm:spPr/>
    </dgm:pt>
    <dgm:pt modelId="{C4532E3C-6459-4A11-8FA1-7C62300168D9}" type="pres">
      <dgm:prSet presAssocID="{F091A32C-6BA1-4245-9687-29FF3307C1AF}" presName="composite" presStyleCnt="0"/>
      <dgm:spPr/>
    </dgm:pt>
    <dgm:pt modelId="{EBF237E1-61E0-4719-9108-AA26B99B4DAD}" type="pres">
      <dgm:prSet presAssocID="{F091A32C-6BA1-4245-9687-29FF3307C1AF}" presName="imgShp" presStyleLbl="fgImgPlace1" presStyleIdx="4" presStyleCnt="5" custScaleX="235795" custScaleY="23579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E1A9500-6664-4C3A-9564-3C78557464E1}" type="pres">
      <dgm:prSet presAssocID="{F091A32C-6BA1-4245-9687-29FF3307C1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CEEE512-EA9F-435F-9973-21BCB6FF0182}" srcId="{640F4F49-DFD2-47E7-916A-BEDC78C6A3FA}" destId="{56633FD5-0A13-4050-964F-FB9ADADFFEF9}" srcOrd="3" destOrd="0" parTransId="{6171ED70-CA5E-489C-A462-AC20BA8CDA0C}" sibTransId="{C4B86435-2B42-4220-84A9-ED10E5D35E44}"/>
    <dgm:cxn modelId="{89A2B748-EEF6-4276-BA45-1C1E8AFE383C}" type="presOf" srcId="{8E0E130F-E10E-4E36-8FFA-4983A1892D5F}" destId="{1E4A70E2-68E6-4F90-A2EC-6D3CE84E4FB1}" srcOrd="0" destOrd="0" presId="urn:microsoft.com/office/officeart/2005/8/layout/vList3"/>
    <dgm:cxn modelId="{6672B66D-995A-4C8E-99AB-023069A04F98}" type="presOf" srcId="{745FE852-A362-4411-BA1B-A6801C5F7F7F}" destId="{F7CFE432-8DC3-4C8B-8DB7-AA3BD49A4B26}" srcOrd="0" destOrd="0" presId="urn:microsoft.com/office/officeart/2005/8/layout/vList3"/>
    <dgm:cxn modelId="{C601D64E-74F2-4D99-B14F-3BD84DEBF7DD}" type="presOf" srcId="{BA859165-E8A8-442A-B5D6-5F19CEF23981}" destId="{6D1803CB-E31F-4EAF-9156-75B5045424DC}" srcOrd="0" destOrd="0" presId="urn:microsoft.com/office/officeart/2005/8/layout/vList3"/>
    <dgm:cxn modelId="{9AC82B76-6178-43D5-B5CF-9379EA650565}" srcId="{640F4F49-DFD2-47E7-916A-BEDC78C6A3FA}" destId="{BA859165-E8A8-442A-B5D6-5F19CEF23981}" srcOrd="1" destOrd="0" parTransId="{42DB39F2-959E-4CA0-8FEC-8E1A39ED66B1}" sibTransId="{586CAEE9-6BE2-4C06-B6AB-60455C55AAFF}"/>
    <dgm:cxn modelId="{D6F0CC88-36AC-455C-827B-9C89157D4396}" srcId="{640F4F49-DFD2-47E7-916A-BEDC78C6A3FA}" destId="{745FE852-A362-4411-BA1B-A6801C5F7F7F}" srcOrd="0" destOrd="0" parTransId="{90B902A2-AD49-4FCF-AC16-7699BB021076}" sibTransId="{864B19DC-475B-4576-A3FA-44D893C2F286}"/>
    <dgm:cxn modelId="{836233A5-760F-4019-8E54-9657E0B9E2C5}" type="presOf" srcId="{F091A32C-6BA1-4245-9687-29FF3307C1AF}" destId="{5E1A9500-6664-4C3A-9564-3C78557464E1}" srcOrd="0" destOrd="0" presId="urn:microsoft.com/office/officeart/2005/8/layout/vList3"/>
    <dgm:cxn modelId="{F3804DA6-FD44-4B91-B620-C0336ADD7172}" srcId="{640F4F49-DFD2-47E7-916A-BEDC78C6A3FA}" destId="{F091A32C-6BA1-4245-9687-29FF3307C1AF}" srcOrd="4" destOrd="0" parTransId="{F380E3B7-77B1-4444-A755-6D5E2B89E629}" sibTransId="{7E8FF19E-B6D0-4403-9837-C4D5A341B7BA}"/>
    <dgm:cxn modelId="{4711C7B2-72EF-47DB-8D82-764E76FC2880}" type="presOf" srcId="{56633FD5-0A13-4050-964F-FB9ADADFFEF9}" destId="{54ED9497-F41E-4C00-88BD-F5D6CD7F789C}" srcOrd="0" destOrd="0" presId="urn:microsoft.com/office/officeart/2005/8/layout/vList3"/>
    <dgm:cxn modelId="{407A3FD0-2C92-41EC-ADF0-E91BF959F2E1}" type="presOf" srcId="{640F4F49-DFD2-47E7-916A-BEDC78C6A3FA}" destId="{3F9CCB4B-CCE1-4B27-AC9C-E4FE8AD85861}" srcOrd="0" destOrd="0" presId="urn:microsoft.com/office/officeart/2005/8/layout/vList3"/>
    <dgm:cxn modelId="{83DA7BDA-C52A-4694-8294-0C426A4D9556}" srcId="{640F4F49-DFD2-47E7-916A-BEDC78C6A3FA}" destId="{8E0E130F-E10E-4E36-8FFA-4983A1892D5F}" srcOrd="2" destOrd="0" parTransId="{F630CDCE-B9C9-427D-96B3-004AF7400C69}" sibTransId="{21433954-9BC5-4275-86CE-F8B4D049DD77}"/>
    <dgm:cxn modelId="{AF455F30-E431-4FA5-8177-F699A0C6A209}" type="presParOf" srcId="{3F9CCB4B-CCE1-4B27-AC9C-E4FE8AD85861}" destId="{88AEC5E5-40C9-4E51-9C04-8091646550C0}" srcOrd="0" destOrd="0" presId="urn:microsoft.com/office/officeart/2005/8/layout/vList3"/>
    <dgm:cxn modelId="{4B400BA8-9606-4DBD-8C6D-3812C3A8D839}" type="presParOf" srcId="{88AEC5E5-40C9-4E51-9C04-8091646550C0}" destId="{31CF8D64-39CA-4022-816B-17E8EBFBECCE}" srcOrd="0" destOrd="0" presId="urn:microsoft.com/office/officeart/2005/8/layout/vList3"/>
    <dgm:cxn modelId="{FA43AB0C-716B-4305-8129-C9DEBB6E8B6A}" type="presParOf" srcId="{88AEC5E5-40C9-4E51-9C04-8091646550C0}" destId="{F7CFE432-8DC3-4C8B-8DB7-AA3BD49A4B26}" srcOrd="1" destOrd="0" presId="urn:microsoft.com/office/officeart/2005/8/layout/vList3"/>
    <dgm:cxn modelId="{45C1FFF4-2639-46F2-9542-C49A724514FE}" type="presParOf" srcId="{3F9CCB4B-CCE1-4B27-AC9C-E4FE8AD85861}" destId="{015C78BF-F2B6-4F68-A2D0-FFC4079AF527}" srcOrd="1" destOrd="0" presId="urn:microsoft.com/office/officeart/2005/8/layout/vList3"/>
    <dgm:cxn modelId="{EF7E8812-A6B0-4D3C-8067-76CED827F2F3}" type="presParOf" srcId="{3F9CCB4B-CCE1-4B27-AC9C-E4FE8AD85861}" destId="{DDBF2798-F111-44F6-9BFE-42EC71542DE2}" srcOrd="2" destOrd="0" presId="urn:microsoft.com/office/officeart/2005/8/layout/vList3"/>
    <dgm:cxn modelId="{79A35C77-F176-47C6-A097-68A8CE98513B}" type="presParOf" srcId="{DDBF2798-F111-44F6-9BFE-42EC71542DE2}" destId="{F8637AFF-347F-4A7A-91E1-4868FBF118C3}" srcOrd="0" destOrd="0" presId="urn:microsoft.com/office/officeart/2005/8/layout/vList3"/>
    <dgm:cxn modelId="{6C1CE54A-92B9-4EC7-8870-FFB06A6C4649}" type="presParOf" srcId="{DDBF2798-F111-44F6-9BFE-42EC71542DE2}" destId="{6D1803CB-E31F-4EAF-9156-75B5045424DC}" srcOrd="1" destOrd="0" presId="urn:microsoft.com/office/officeart/2005/8/layout/vList3"/>
    <dgm:cxn modelId="{E8A41520-5B6F-400F-9C34-07288F7795C8}" type="presParOf" srcId="{3F9CCB4B-CCE1-4B27-AC9C-E4FE8AD85861}" destId="{2F4DE933-1A40-4A44-AF18-6A1CD6BE13F1}" srcOrd="3" destOrd="0" presId="urn:microsoft.com/office/officeart/2005/8/layout/vList3"/>
    <dgm:cxn modelId="{01687815-540F-4B8E-8A19-B18A99E57930}" type="presParOf" srcId="{3F9CCB4B-CCE1-4B27-AC9C-E4FE8AD85861}" destId="{8EA6A262-8BC8-476C-952D-26DCDEF70C60}" srcOrd="4" destOrd="0" presId="urn:microsoft.com/office/officeart/2005/8/layout/vList3"/>
    <dgm:cxn modelId="{916E7D7E-7139-45D0-8C7C-1F68F3CC9CC6}" type="presParOf" srcId="{8EA6A262-8BC8-476C-952D-26DCDEF70C60}" destId="{ADA21671-A839-428E-9302-645D86276BE4}" srcOrd="0" destOrd="0" presId="urn:microsoft.com/office/officeart/2005/8/layout/vList3"/>
    <dgm:cxn modelId="{175EC2B6-C04A-4B2C-BB8F-3E11277FE7C3}" type="presParOf" srcId="{8EA6A262-8BC8-476C-952D-26DCDEF70C60}" destId="{1E4A70E2-68E6-4F90-A2EC-6D3CE84E4FB1}" srcOrd="1" destOrd="0" presId="urn:microsoft.com/office/officeart/2005/8/layout/vList3"/>
    <dgm:cxn modelId="{5AA1E52B-15D8-4391-BDBD-AF9CD593EEA9}" type="presParOf" srcId="{3F9CCB4B-CCE1-4B27-AC9C-E4FE8AD85861}" destId="{665DF440-E7F5-4647-95E0-FB519B794EBD}" srcOrd="5" destOrd="0" presId="urn:microsoft.com/office/officeart/2005/8/layout/vList3"/>
    <dgm:cxn modelId="{528F57EA-B6FA-43D7-9729-6F3E1BAB1224}" type="presParOf" srcId="{3F9CCB4B-CCE1-4B27-AC9C-E4FE8AD85861}" destId="{BF8458C5-CD1D-49B6-B9BC-850EBCCAB7AF}" srcOrd="6" destOrd="0" presId="urn:microsoft.com/office/officeart/2005/8/layout/vList3"/>
    <dgm:cxn modelId="{341CD913-9A74-436E-A115-1B6F96DCC15C}" type="presParOf" srcId="{BF8458C5-CD1D-49B6-B9BC-850EBCCAB7AF}" destId="{ED22C065-CEE2-4C10-801A-B1C79088AFA8}" srcOrd="0" destOrd="0" presId="urn:microsoft.com/office/officeart/2005/8/layout/vList3"/>
    <dgm:cxn modelId="{25FC5844-EEB9-4336-8F53-398A26F2FF83}" type="presParOf" srcId="{BF8458C5-CD1D-49B6-B9BC-850EBCCAB7AF}" destId="{54ED9497-F41E-4C00-88BD-F5D6CD7F789C}" srcOrd="1" destOrd="0" presId="urn:microsoft.com/office/officeart/2005/8/layout/vList3"/>
    <dgm:cxn modelId="{5FCE8552-B169-4F10-9309-965A624BD9C4}" type="presParOf" srcId="{3F9CCB4B-CCE1-4B27-AC9C-E4FE8AD85861}" destId="{1DB89E85-070F-4CB2-BB90-3709B1A99B75}" srcOrd="7" destOrd="0" presId="urn:microsoft.com/office/officeart/2005/8/layout/vList3"/>
    <dgm:cxn modelId="{34451F15-61C2-4C00-BB0E-699D780945AB}" type="presParOf" srcId="{3F9CCB4B-CCE1-4B27-AC9C-E4FE8AD85861}" destId="{C4532E3C-6459-4A11-8FA1-7C62300168D9}" srcOrd="8" destOrd="0" presId="urn:microsoft.com/office/officeart/2005/8/layout/vList3"/>
    <dgm:cxn modelId="{405BB83B-D884-42AA-AB7A-9E129A2EB8CA}" type="presParOf" srcId="{C4532E3C-6459-4A11-8FA1-7C62300168D9}" destId="{EBF237E1-61E0-4719-9108-AA26B99B4DAD}" srcOrd="0" destOrd="0" presId="urn:microsoft.com/office/officeart/2005/8/layout/vList3"/>
    <dgm:cxn modelId="{E44FA493-3078-4C45-AD42-D79508FD8529}" type="presParOf" srcId="{C4532E3C-6459-4A11-8FA1-7C62300168D9}" destId="{5E1A9500-6664-4C3A-9564-3C78557464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38551160-B954-47C4-BB11-3EE74578159B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Submission</a:t>
          </a:r>
          <a:endParaRPr lang="it-IT" dirty="0"/>
        </a:p>
      </dgm:t>
    </dgm:pt>
    <dgm:pt modelId="{CDB33971-146A-4953-8DB4-F0FA5193370B}" type="parTrans" cxnId="{C905CFAD-0FE5-47D7-A779-A0D826C8B993}">
      <dgm:prSet/>
      <dgm:spPr/>
      <dgm:t>
        <a:bodyPr/>
        <a:lstStyle/>
        <a:p>
          <a:endParaRPr lang="en-US"/>
        </a:p>
      </dgm:t>
    </dgm:pt>
    <dgm:pt modelId="{A8A59C92-ED3F-46A6-828C-CE16D74B7036}" type="sibTrans" cxnId="{C905CFAD-0FE5-47D7-A779-A0D826C8B993}">
      <dgm:prSet/>
      <dgm:spPr/>
      <dgm:t>
        <a:bodyPr/>
        <a:lstStyle/>
        <a:p>
          <a:endParaRPr lang="en-US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0E876B-092B-4CDD-BF88-1B34BF612B15}" type="pres">
      <dgm:prSet presAssocID="{0F502D52-941A-4557-BD98-BB777373EA37}" presName="parTxOnlySpace" presStyleCnt="0"/>
      <dgm:spPr/>
    </dgm:pt>
    <dgm:pt modelId="{65483955-2B10-49F6-8E05-8D2B6A100AA0}" type="pres">
      <dgm:prSet presAssocID="{38551160-B954-47C4-BB11-3EE745781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EDD5E72F-31F2-46AC-A581-55712F5093B0}" type="presOf" srcId="{38551160-B954-47C4-BB11-3EE74578159B}" destId="{65483955-2B10-49F6-8E05-8D2B6A100AA0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C905CFAD-0FE5-47D7-A779-A0D826C8B993}" srcId="{F21CB2E5-0B5B-4D46-96F6-3EF0ACC7DB7B}" destId="{38551160-B954-47C4-BB11-3EE74578159B}" srcOrd="5" destOrd="0" parTransId="{CDB33971-146A-4953-8DB4-F0FA5193370B}" sibTransId="{A8A59C92-ED3F-46A6-828C-CE16D74B7036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  <dgm:cxn modelId="{DE0298B1-5F10-4229-97EC-764C0110D8E1}" type="presParOf" srcId="{55F33AB5-0690-4A32-BBC2-2EE915A68903}" destId="{C90E876B-092B-4CDD-BF88-1B34BF612B15}" srcOrd="9" destOrd="0" presId="urn:microsoft.com/office/officeart/2005/8/layout/chevron1"/>
    <dgm:cxn modelId="{221F6134-C058-4AA9-A6ED-42E49AB131AC}" type="presParOf" srcId="{55F33AB5-0690-4A32-BBC2-2EE915A68903}" destId="{65483955-2B10-49F6-8E05-8D2B6A100A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90B14-9983-42C6-A53F-A52768D806AC}" type="doc">
      <dgm:prSet loTypeId="urn:microsoft.com/office/officeart/2005/8/layout/radial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8E7-E283-4594-B94E-3ADD825044F7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/>
            <a:t>Image</a:t>
          </a:r>
          <a:endParaRPr lang="en-US" sz="3200" dirty="0"/>
        </a:p>
      </dgm:t>
    </dgm:pt>
    <dgm:pt modelId="{1FBE4754-E59C-46D3-8C28-470A55D4245B}" type="parTrans" cxnId="{7DD44639-D3C2-4408-A728-FBD8E516B944}">
      <dgm:prSet/>
      <dgm:spPr/>
      <dgm:t>
        <a:bodyPr/>
        <a:lstStyle/>
        <a:p>
          <a:endParaRPr lang="en-US"/>
        </a:p>
      </dgm:t>
    </dgm:pt>
    <dgm:pt modelId="{A5DA66E1-D7D6-4948-A222-09C54C46D90A}" type="sibTrans" cxnId="{7DD44639-D3C2-4408-A728-FBD8E516B944}">
      <dgm:prSet/>
      <dgm:spPr/>
      <dgm:t>
        <a:bodyPr/>
        <a:lstStyle/>
        <a:p>
          <a:endParaRPr lang="en-US"/>
        </a:p>
      </dgm:t>
    </dgm:pt>
    <dgm:pt modelId="{41498804-6045-4108-AE84-EC2FB6A3E2FB}">
      <dgm:prSet phldrT="[Testo]"/>
      <dgm:spPr/>
      <dgm:t>
        <a:bodyPr/>
        <a:lstStyle/>
        <a:p>
          <a:r>
            <a:rPr lang="en-US" dirty="0"/>
            <a:t>Path</a:t>
          </a:r>
        </a:p>
      </dgm:t>
    </dgm:pt>
    <dgm:pt modelId="{9EE1CEA3-57BC-4EB2-9D7A-415C7EE9B7A3}" type="parTrans" cxnId="{F4FFFF87-5BBA-4448-93CB-55078971E30A}">
      <dgm:prSet/>
      <dgm:spPr/>
      <dgm:t>
        <a:bodyPr/>
        <a:lstStyle/>
        <a:p>
          <a:endParaRPr lang="en-US"/>
        </a:p>
      </dgm:t>
    </dgm:pt>
    <dgm:pt modelId="{D485536A-2858-4FB7-BE22-FF4AFD4A32CC}" type="sibTrans" cxnId="{F4FFFF87-5BBA-4448-93CB-55078971E30A}">
      <dgm:prSet/>
      <dgm:spPr/>
      <dgm:t>
        <a:bodyPr/>
        <a:lstStyle/>
        <a:p>
          <a:endParaRPr lang="en-US"/>
        </a:p>
      </dgm:t>
    </dgm:pt>
    <dgm:pt modelId="{71955A98-A6F4-4571-B2A9-3011F6E78390}">
      <dgm:prSet phldrT="[Testo]"/>
      <dgm:spPr/>
      <dgm:t>
        <a:bodyPr/>
        <a:lstStyle/>
        <a:p>
          <a:pPr algn="ctr"/>
          <a:r>
            <a:rPr lang="en-US" dirty="0"/>
            <a:t>Acquisition</a:t>
          </a:r>
        </a:p>
      </dgm:t>
    </dgm:pt>
    <dgm:pt modelId="{EBF81135-CFA6-4F21-966F-7520A8D4CC0E}" type="parTrans" cxnId="{C553049C-0582-437C-99AE-9A197C594303}">
      <dgm:prSet/>
      <dgm:spPr/>
      <dgm:t>
        <a:bodyPr/>
        <a:lstStyle/>
        <a:p>
          <a:endParaRPr lang="en-US"/>
        </a:p>
      </dgm:t>
    </dgm:pt>
    <dgm:pt modelId="{AF86BD8B-1EFA-4184-ABD7-6F2FDF3778DD}" type="sibTrans" cxnId="{C553049C-0582-437C-99AE-9A197C594303}">
      <dgm:prSet/>
      <dgm:spPr/>
      <dgm:t>
        <a:bodyPr/>
        <a:lstStyle/>
        <a:p>
          <a:endParaRPr lang="en-US"/>
        </a:p>
      </dgm:t>
    </dgm:pt>
    <dgm:pt modelId="{1335471B-5B12-4122-B846-782588AD3108}">
      <dgm:prSet phldrT="[Testo]"/>
      <dgm:spPr/>
      <dgm:t>
        <a:bodyPr/>
        <a:lstStyle/>
        <a:p>
          <a:r>
            <a:rPr lang="en-US" dirty="0"/>
            <a:t>Name</a:t>
          </a:r>
        </a:p>
      </dgm:t>
    </dgm:pt>
    <dgm:pt modelId="{7BDD34CD-36DB-4F14-9B5E-1AEAD168EC98}" type="parTrans" cxnId="{E45F3D82-4175-4AE2-8B4B-3AAF5E611B93}">
      <dgm:prSet/>
      <dgm:spPr/>
      <dgm:t>
        <a:bodyPr/>
        <a:lstStyle/>
        <a:p>
          <a:endParaRPr lang="en-US"/>
        </a:p>
      </dgm:t>
    </dgm:pt>
    <dgm:pt modelId="{7669D00E-85AA-47CB-82A5-90F064000E24}" type="sibTrans" cxnId="{E45F3D82-4175-4AE2-8B4B-3AAF5E611B93}">
      <dgm:prSet/>
      <dgm:spPr/>
      <dgm:t>
        <a:bodyPr/>
        <a:lstStyle/>
        <a:p>
          <a:endParaRPr lang="en-US"/>
        </a:p>
      </dgm:t>
    </dgm:pt>
    <dgm:pt modelId="{B0E5EC5C-A651-44C8-A368-1A575CC2988C}">
      <dgm:prSet phldrT="[Testo]"/>
      <dgm:spPr/>
      <dgm:t>
        <a:bodyPr/>
        <a:lstStyle/>
        <a:p>
          <a:pPr algn="ctr"/>
          <a:r>
            <a:rPr lang="en-US" dirty="0"/>
            <a:t>Label</a:t>
          </a:r>
        </a:p>
      </dgm:t>
    </dgm:pt>
    <dgm:pt modelId="{5709FF70-E0A0-420B-9A03-E5B64618260B}" type="parTrans" cxnId="{0A79E694-D1ED-46A8-A329-A8CBF4B77B83}">
      <dgm:prSet/>
      <dgm:spPr/>
      <dgm:t>
        <a:bodyPr/>
        <a:lstStyle/>
        <a:p>
          <a:endParaRPr lang="en-US"/>
        </a:p>
      </dgm:t>
    </dgm:pt>
    <dgm:pt modelId="{CEF18D2B-E17F-4DE8-BC64-4960192E3E26}" type="sibTrans" cxnId="{0A79E694-D1ED-46A8-A329-A8CBF4B77B83}">
      <dgm:prSet/>
      <dgm:spPr/>
      <dgm:t>
        <a:bodyPr/>
        <a:lstStyle/>
        <a:p>
          <a:endParaRPr lang="en-US"/>
        </a:p>
      </dgm:t>
    </dgm:pt>
    <dgm:pt modelId="{11274357-F3A9-4DC7-9B6B-6838A5599B8E}">
      <dgm:prSet phldrT="[Testo]"/>
      <dgm:spPr/>
      <dgm:t>
        <a:bodyPr/>
        <a:lstStyle/>
        <a:p>
          <a:pPr algn="ctr"/>
          <a:r>
            <a:rPr lang="en-US" dirty="0"/>
            <a:t>Direction</a:t>
          </a:r>
        </a:p>
      </dgm:t>
    </dgm:pt>
    <dgm:pt modelId="{260BCB42-7119-4B88-9315-B630BC273BD6}" type="parTrans" cxnId="{C5CF602C-B275-4868-AA1E-D0A06DD60F46}">
      <dgm:prSet/>
      <dgm:spPr/>
      <dgm:t>
        <a:bodyPr/>
        <a:lstStyle/>
        <a:p>
          <a:endParaRPr lang="en-US"/>
        </a:p>
      </dgm:t>
    </dgm:pt>
    <dgm:pt modelId="{E5D37989-95F9-4FEF-BD2F-FC229CC62BE0}" type="sibTrans" cxnId="{C5CF602C-B275-4868-AA1E-D0A06DD60F46}">
      <dgm:prSet/>
      <dgm:spPr/>
      <dgm:t>
        <a:bodyPr/>
        <a:lstStyle/>
        <a:p>
          <a:endParaRPr lang="en-US"/>
        </a:p>
      </dgm:t>
    </dgm:pt>
    <dgm:pt modelId="{4ADEC55E-0A7E-49F3-8CCC-6BE73767D9A6}">
      <dgm:prSet/>
      <dgm:spPr/>
      <dgm:t>
        <a:bodyPr/>
        <a:lstStyle/>
        <a:p>
          <a:pPr algn="l"/>
          <a:r>
            <a:rPr lang="it-IT" dirty="0" err="1"/>
            <a:t>egg</a:t>
          </a:r>
          <a:endParaRPr lang="en-US" dirty="0"/>
        </a:p>
      </dgm:t>
    </dgm:pt>
    <dgm:pt modelId="{CF29BA01-1AE4-4EE6-BFB1-04634913FD48}" type="parTrans" cxnId="{C29C2E79-7562-4A31-B9F0-CB9F01254E5E}">
      <dgm:prSet/>
      <dgm:spPr/>
      <dgm:t>
        <a:bodyPr/>
        <a:lstStyle/>
        <a:p>
          <a:endParaRPr lang="en-US"/>
        </a:p>
      </dgm:t>
    </dgm:pt>
    <dgm:pt modelId="{CECE65EC-147B-4594-A893-457E3B2A69BF}" type="sibTrans" cxnId="{C29C2E79-7562-4A31-B9F0-CB9F01254E5E}">
      <dgm:prSet/>
      <dgm:spPr/>
      <dgm:t>
        <a:bodyPr/>
        <a:lstStyle/>
        <a:p>
          <a:endParaRPr lang="en-US"/>
        </a:p>
      </dgm:t>
    </dgm:pt>
    <dgm:pt modelId="{0928160A-0217-4D7F-894F-9F83DEFA2508}">
      <dgm:prSet/>
      <dgm:spPr/>
      <dgm:t>
        <a:bodyPr/>
        <a:lstStyle/>
        <a:p>
          <a:pPr algn="l"/>
          <a:r>
            <a:rPr lang="it-IT" dirty="0" err="1"/>
            <a:t>empty</a:t>
          </a:r>
          <a:endParaRPr lang="it-IT" dirty="0"/>
        </a:p>
      </dgm:t>
    </dgm:pt>
    <dgm:pt modelId="{07E8A06B-BCDA-49B5-AD03-9034978F9A35}" type="parTrans" cxnId="{AC5501EE-AB25-4C2D-BC8F-EB43AB36A4B5}">
      <dgm:prSet/>
      <dgm:spPr/>
      <dgm:t>
        <a:bodyPr/>
        <a:lstStyle/>
        <a:p>
          <a:endParaRPr lang="en-US"/>
        </a:p>
      </dgm:t>
    </dgm:pt>
    <dgm:pt modelId="{E0312573-05E7-4060-8C4A-2F312DEA92BE}" type="sibTrans" cxnId="{AC5501EE-AB25-4C2D-BC8F-EB43AB36A4B5}">
      <dgm:prSet/>
      <dgm:spPr/>
      <dgm:t>
        <a:bodyPr/>
        <a:lstStyle/>
        <a:p>
          <a:endParaRPr lang="en-US"/>
        </a:p>
      </dgm:t>
    </dgm:pt>
    <dgm:pt modelId="{EB3B639A-3911-4DE8-AD13-DD036B210C2A}">
      <dgm:prSet/>
      <dgm:spPr/>
      <dgm:t>
        <a:bodyPr/>
        <a:lstStyle/>
        <a:p>
          <a:pPr algn="l"/>
          <a:r>
            <a:rPr lang="it-IT" dirty="0"/>
            <a:t>Acquisizione1, 3, 5, 6 e 7</a:t>
          </a:r>
          <a:endParaRPr lang="en-US" dirty="0"/>
        </a:p>
      </dgm:t>
    </dgm:pt>
    <dgm:pt modelId="{4E978E04-0AEE-47BC-BF09-ED29A3CFCAE8}" type="parTrans" cxnId="{33D5168B-820C-4F05-9046-D84AAEF49CF1}">
      <dgm:prSet/>
      <dgm:spPr/>
      <dgm:t>
        <a:bodyPr/>
        <a:lstStyle/>
        <a:p>
          <a:endParaRPr lang="en-US"/>
        </a:p>
      </dgm:t>
    </dgm:pt>
    <dgm:pt modelId="{F78E03D9-1101-4AD2-BF5C-80ECF5B92261}" type="sibTrans" cxnId="{33D5168B-820C-4F05-9046-D84AAEF49CF1}">
      <dgm:prSet/>
      <dgm:spPr/>
      <dgm:t>
        <a:bodyPr/>
        <a:lstStyle/>
        <a:p>
          <a:endParaRPr lang="en-US"/>
        </a:p>
      </dgm:t>
    </dgm:pt>
    <dgm:pt modelId="{599F199D-DB32-49A2-B052-502A8337C351}">
      <dgm:prSet/>
      <dgm:spPr/>
      <dgm:t>
        <a:bodyPr/>
        <a:lstStyle/>
        <a:p>
          <a:pPr algn="l"/>
          <a:r>
            <a:rPr lang="it-IT" dirty="0"/>
            <a:t>Qualita2</a:t>
          </a:r>
        </a:p>
      </dgm:t>
    </dgm:pt>
    <dgm:pt modelId="{97360A63-95F6-46AA-9138-2BE34235E924}" type="parTrans" cxnId="{31730456-EB81-4C96-B7BD-3090E3C11366}">
      <dgm:prSet/>
      <dgm:spPr/>
      <dgm:t>
        <a:bodyPr/>
        <a:lstStyle/>
        <a:p>
          <a:endParaRPr lang="en-US"/>
        </a:p>
      </dgm:t>
    </dgm:pt>
    <dgm:pt modelId="{0AF0B447-1399-4CD3-84FF-218039954DE3}" type="sibTrans" cxnId="{31730456-EB81-4C96-B7BD-3090E3C11366}">
      <dgm:prSet/>
      <dgm:spPr/>
      <dgm:t>
        <a:bodyPr/>
        <a:lstStyle/>
        <a:p>
          <a:endParaRPr lang="en-US"/>
        </a:p>
      </dgm:t>
    </dgm:pt>
    <dgm:pt modelId="{B8D26CE9-D303-4EF9-8D11-2FC522DC5754}">
      <dgm:prSet/>
      <dgm:spPr/>
      <dgm:t>
        <a:bodyPr/>
        <a:lstStyle/>
        <a:p>
          <a:pPr algn="l"/>
          <a:r>
            <a:rPr lang="it-IT" dirty="0"/>
            <a:t>KFM_FLOTAC</a:t>
          </a:r>
        </a:p>
      </dgm:t>
    </dgm:pt>
    <dgm:pt modelId="{5F459C2B-CC80-4F8F-9913-0B4BA3E3546F}" type="parTrans" cxnId="{E1BA2535-7CE5-44AE-890F-8F1A1486449D}">
      <dgm:prSet/>
      <dgm:spPr/>
      <dgm:t>
        <a:bodyPr/>
        <a:lstStyle/>
        <a:p>
          <a:endParaRPr lang="en-US"/>
        </a:p>
      </dgm:t>
    </dgm:pt>
    <dgm:pt modelId="{888707D3-105B-41FB-8BD2-02D1E5502144}" type="sibTrans" cxnId="{E1BA2535-7CE5-44AE-890F-8F1A1486449D}">
      <dgm:prSet/>
      <dgm:spPr/>
      <dgm:t>
        <a:bodyPr/>
        <a:lstStyle/>
        <a:p>
          <a:endParaRPr lang="en-US"/>
        </a:p>
      </dgm:t>
    </dgm:pt>
    <dgm:pt modelId="{469494D0-CDBD-4628-9755-5984A4611CDF}">
      <dgm:prSet/>
      <dgm:spPr/>
      <dgm:t>
        <a:bodyPr/>
        <a:lstStyle/>
        <a:p>
          <a:pPr algn="l"/>
          <a:r>
            <a:rPr lang="it-IT" dirty="0" err="1"/>
            <a:t>central</a:t>
          </a:r>
          <a:endParaRPr lang="it-IT" dirty="0"/>
        </a:p>
      </dgm:t>
    </dgm:pt>
    <dgm:pt modelId="{E684B8B6-FC40-4E4D-8CF8-55CD4284C1B4}" type="parTrans" cxnId="{72E9AA0F-73CB-4B80-9F47-D90690F70B2B}">
      <dgm:prSet/>
      <dgm:spPr/>
      <dgm:t>
        <a:bodyPr/>
        <a:lstStyle/>
        <a:p>
          <a:endParaRPr lang="en-US"/>
        </a:p>
      </dgm:t>
    </dgm:pt>
    <dgm:pt modelId="{CF17ABCA-541B-432E-A8B7-008872E098FB}" type="sibTrans" cxnId="{72E9AA0F-73CB-4B80-9F47-D90690F70B2B}">
      <dgm:prSet/>
      <dgm:spPr/>
      <dgm:t>
        <a:bodyPr/>
        <a:lstStyle/>
        <a:p>
          <a:endParaRPr lang="en-US"/>
        </a:p>
      </dgm:t>
    </dgm:pt>
    <dgm:pt modelId="{1A5F686D-E897-4FF3-A881-5700F3350901}">
      <dgm:prSet/>
      <dgm:spPr/>
      <dgm:t>
        <a:bodyPr/>
        <a:lstStyle/>
        <a:p>
          <a:pPr algn="l"/>
          <a:r>
            <a:rPr lang="it-IT" dirty="0"/>
            <a:t>ASX e ADX</a:t>
          </a:r>
        </a:p>
      </dgm:t>
    </dgm:pt>
    <dgm:pt modelId="{7D5CC9D1-0512-4A8F-A998-36E706F7A4A1}" type="sibTrans" cxnId="{FD6B701A-0209-47A6-A7D1-071FE72E3CC5}">
      <dgm:prSet/>
      <dgm:spPr/>
      <dgm:t>
        <a:bodyPr/>
        <a:lstStyle/>
        <a:p>
          <a:endParaRPr lang="en-US"/>
        </a:p>
      </dgm:t>
    </dgm:pt>
    <dgm:pt modelId="{6D6C7E30-E359-46F7-B532-467C67FC6D66}" type="parTrans" cxnId="{FD6B701A-0209-47A6-A7D1-071FE72E3CC5}">
      <dgm:prSet/>
      <dgm:spPr/>
      <dgm:t>
        <a:bodyPr/>
        <a:lstStyle/>
        <a:p>
          <a:endParaRPr lang="en-US"/>
        </a:p>
      </dgm:t>
    </dgm:pt>
    <dgm:pt modelId="{5A4B2596-74E1-40B7-AFAE-1A4EB30ACC6E}">
      <dgm:prSet/>
      <dgm:spPr/>
      <dgm:t>
        <a:bodyPr/>
        <a:lstStyle/>
        <a:p>
          <a:r>
            <a:rPr lang="it-IT" dirty="0"/>
            <a:t>BSX e BDX</a:t>
          </a:r>
        </a:p>
      </dgm:t>
    </dgm:pt>
    <dgm:pt modelId="{21640B82-F781-4D70-912D-416B0BAEAECE}" type="parTrans" cxnId="{8AA7F623-285C-425D-B828-819F3F7AB7E1}">
      <dgm:prSet/>
      <dgm:spPr/>
      <dgm:t>
        <a:bodyPr/>
        <a:lstStyle/>
        <a:p>
          <a:endParaRPr lang="en-US"/>
        </a:p>
      </dgm:t>
    </dgm:pt>
    <dgm:pt modelId="{2BE18D85-DAA1-4FF9-AA20-A8FA4614BA0B}" type="sibTrans" cxnId="{8AA7F623-285C-425D-B828-819F3F7AB7E1}">
      <dgm:prSet/>
      <dgm:spPr/>
      <dgm:t>
        <a:bodyPr/>
        <a:lstStyle/>
        <a:p>
          <a:endParaRPr lang="en-US"/>
        </a:p>
      </dgm:t>
    </dgm:pt>
    <dgm:pt modelId="{446940DF-8525-41AD-8D26-1FA347EC9604}" type="pres">
      <dgm:prSet presAssocID="{E3690B14-9983-42C6-A53F-A52768D806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15ABDF-553A-4780-A57C-BDA2487E1736}" type="pres">
      <dgm:prSet presAssocID="{FF1BA8E7-E283-4594-B94E-3ADD825044F7}" presName="centerShape" presStyleLbl="node0" presStyleIdx="0" presStyleCnt="1"/>
      <dgm:spPr/>
    </dgm:pt>
    <dgm:pt modelId="{74BA8296-71C4-4275-8C16-CDA1CB06B235}" type="pres">
      <dgm:prSet presAssocID="{9EE1CEA3-57BC-4EB2-9D7A-415C7EE9B7A3}" presName="Name9" presStyleLbl="parChTrans1D2" presStyleIdx="0" presStyleCnt="5"/>
      <dgm:spPr/>
    </dgm:pt>
    <dgm:pt modelId="{7C975ACC-359A-41FB-8642-A68EDDE9DFF2}" type="pres">
      <dgm:prSet presAssocID="{9EE1CEA3-57BC-4EB2-9D7A-415C7EE9B7A3}" presName="connTx" presStyleLbl="parChTrans1D2" presStyleIdx="0" presStyleCnt="5"/>
      <dgm:spPr/>
    </dgm:pt>
    <dgm:pt modelId="{1145F6AA-D024-47C1-BCF0-7C30487D0652}" type="pres">
      <dgm:prSet presAssocID="{41498804-6045-4108-AE84-EC2FB6A3E2FB}" presName="node" presStyleLbl="node1" presStyleIdx="0" presStyleCnt="5">
        <dgm:presLayoutVars>
          <dgm:bulletEnabled val="1"/>
        </dgm:presLayoutVars>
      </dgm:prSet>
      <dgm:spPr/>
    </dgm:pt>
    <dgm:pt modelId="{0B6B9CB8-39B0-48E7-AA7E-D38AF84994E1}" type="pres">
      <dgm:prSet presAssocID="{EBF81135-CFA6-4F21-966F-7520A8D4CC0E}" presName="Name9" presStyleLbl="parChTrans1D2" presStyleIdx="1" presStyleCnt="5"/>
      <dgm:spPr/>
    </dgm:pt>
    <dgm:pt modelId="{F03F6BFD-1544-4AFD-BC46-182D58DB54CD}" type="pres">
      <dgm:prSet presAssocID="{EBF81135-CFA6-4F21-966F-7520A8D4CC0E}" presName="connTx" presStyleLbl="parChTrans1D2" presStyleIdx="1" presStyleCnt="5"/>
      <dgm:spPr/>
    </dgm:pt>
    <dgm:pt modelId="{C6DF88E9-7BF5-4F81-B650-E21001DB07B9}" type="pres">
      <dgm:prSet presAssocID="{71955A98-A6F4-4571-B2A9-3011F6E78390}" presName="node" presStyleLbl="node1" presStyleIdx="1" presStyleCnt="5">
        <dgm:presLayoutVars>
          <dgm:bulletEnabled val="1"/>
        </dgm:presLayoutVars>
      </dgm:prSet>
      <dgm:spPr/>
    </dgm:pt>
    <dgm:pt modelId="{6699E652-5019-4E15-A562-026864F8E7B7}" type="pres">
      <dgm:prSet presAssocID="{7BDD34CD-36DB-4F14-9B5E-1AEAD168EC98}" presName="Name9" presStyleLbl="parChTrans1D2" presStyleIdx="2" presStyleCnt="5"/>
      <dgm:spPr/>
    </dgm:pt>
    <dgm:pt modelId="{C38FADF3-A296-41FD-A598-C37D6D2BB268}" type="pres">
      <dgm:prSet presAssocID="{7BDD34CD-36DB-4F14-9B5E-1AEAD168EC98}" presName="connTx" presStyleLbl="parChTrans1D2" presStyleIdx="2" presStyleCnt="5"/>
      <dgm:spPr/>
    </dgm:pt>
    <dgm:pt modelId="{0FA30DDD-B4B9-459B-B6BE-6FBF3662AF5F}" type="pres">
      <dgm:prSet presAssocID="{1335471B-5B12-4122-B846-782588AD3108}" presName="node" presStyleLbl="node1" presStyleIdx="2" presStyleCnt="5">
        <dgm:presLayoutVars>
          <dgm:bulletEnabled val="1"/>
        </dgm:presLayoutVars>
      </dgm:prSet>
      <dgm:spPr/>
    </dgm:pt>
    <dgm:pt modelId="{6F3D8E09-724E-4445-B068-1272E5F698E7}" type="pres">
      <dgm:prSet presAssocID="{5709FF70-E0A0-420B-9A03-E5B64618260B}" presName="Name9" presStyleLbl="parChTrans1D2" presStyleIdx="3" presStyleCnt="5"/>
      <dgm:spPr/>
    </dgm:pt>
    <dgm:pt modelId="{55FB46F7-FD92-4371-BE44-BC9730D13950}" type="pres">
      <dgm:prSet presAssocID="{5709FF70-E0A0-420B-9A03-E5B64618260B}" presName="connTx" presStyleLbl="parChTrans1D2" presStyleIdx="3" presStyleCnt="5"/>
      <dgm:spPr/>
    </dgm:pt>
    <dgm:pt modelId="{B1B08133-E46B-405C-8B20-ED2F8163839C}" type="pres">
      <dgm:prSet presAssocID="{B0E5EC5C-A651-44C8-A368-1A575CC2988C}" presName="node" presStyleLbl="node1" presStyleIdx="3" presStyleCnt="5">
        <dgm:presLayoutVars>
          <dgm:bulletEnabled val="1"/>
        </dgm:presLayoutVars>
      </dgm:prSet>
      <dgm:spPr/>
    </dgm:pt>
    <dgm:pt modelId="{AF456131-5ECA-409F-B086-EDB33DDA2574}" type="pres">
      <dgm:prSet presAssocID="{260BCB42-7119-4B88-9315-B630BC273BD6}" presName="Name9" presStyleLbl="parChTrans1D2" presStyleIdx="4" presStyleCnt="5"/>
      <dgm:spPr/>
    </dgm:pt>
    <dgm:pt modelId="{89A21F52-8910-4534-8244-B812AF1FACB0}" type="pres">
      <dgm:prSet presAssocID="{260BCB42-7119-4B88-9315-B630BC273BD6}" presName="connTx" presStyleLbl="parChTrans1D2" presStyleIdx="4" presStyleCnt="5"/>
      <dgm:spPr/>
    </dgm:pt>
    <dgm:pt modelId="{2C8199A4-0857-48B9-A094-F613AF5C15AA}" type="pres">
      <dgm:prSet presAssocID="{11274357-F3A9-4DC7-9B6B-6838A5599B8E}" presName="node" presStyleLbl="node1" presStyleIdx="4" presStyleCnt="5">
        <dgm:presLayoutVars>
          <dgm:bulletEnabled val="1"/>
        </dgm:presLayoutVars>
      </dgm:prSet>
      <dgm:spPr/>
    </dgm:pt>
  </dgm:ptLst>
  <dgm:cxnLst>
    <dgm:cxn modelId="{4E7C770D-1EC4-4872-B274-DFBDF01B10C5}" type="presOf" srcId="{EB3B639A-3911-4DE8-AD13-DD036B210C2A}" destId="{C6DF88E9-7BF5-4F81-B650-E21001DB07B9}" srcOrd="0" destOrd="1" presId="urn:microsoft.com/office/officeart/2005/8/layout/radial1"/>
    <dgm:cxn modelId="{72E9AA0F-73CB-4B80-9F47-D90690F70B2B}" srcId="{11274357-F3A9-4DC7-9B6B-6838A5599B8E}" destId="{469494D0-CDBD-4628-9755-5984A4611CDF}" srcOrd="0" destOrd="0" parTransId="{E684B8B6-FC40-4E4D-8CF8-55CD4284C1B4}" sibTransId="{CF17ABCA-541B-432E-A8B7-008872E098FB}"/>
    <dgm:cxn modelId="{C2AE6111-EE33-4E52-94EE-5608EE2512BA}" type="presOf" srcId="{1335471B-5B12-4122-B846-782588AD3108}" destId="{0FA30DDD-B4B9-459B-B6BE-6FBF3662AF5F}" srcOrd="0" destOrd="0" presId="urn:microsoft.com/office/officeart/2005/8/layout/radial1"/>
    <dgm:cxn modelId="{0AC0F817-82FB-4517-BF87-E14600D9CB10}" type="presOf" srcId="{5709FF70-E0A0-420B-9A03-E5B64618260B}" destId="{6F3D8E09-724E-4445-B068-1272E5F698E7}" srcOrd="0" destOrd="0" presId="urn:microsoft.com/office/officeart/2005/8/layout/radial1"/>
    <dgm:cxn modelId="{FD6B701A-0209-47A6-A7D1-071FE72E3CC5}" srcId="{11274357-F3A9-4DC7-9B6B-6838A5599B8E}" destId="{1A5F686D-E897-4FF3-A881-5700F3350901}" srcOrd="1" destOrd="0" parTransId="{6D6C7E30-E359-46F7-B532-467C67FC6D66}" sibTransId="{7D5CC9D1-0512-4A8F-A998-36E706F7A4A1}"/>
    <dgm:cxn modelId="{D307F31D-43FC-45A5-9132-DB2231E23CFB}" type="presOf" srcId="{7BDD34CD-36DB-4F14-9B5E-1AEAD168EC98}" destId="{6699E652-5019-4E15-A562-026864F8E7B7}" srcOrd="0" destOrd="0" presId="urn:microsoft.com/office/officeart/2005/8/layout/radial1"/>
    <dgm:cxn modelId="{59D67723-E45D-4647-A1FA-20B5FB645508}" type="presOf" srcId="{E3690B14-9983-42C6-A53F-A52768D806AC}" destId="{446940DF-8525-41AD-8D26-1FA347EC9604}" srcOrd="0" destOrd="0" presId="urn:microsoft.com/office/officeart/2005/8/layout/radial1"/>
    <dgm:cxn modelId="{8AA7F623-285C-425D-B828-819F3F7AB7E1}" srcId="{11274357-F3A9-4DC7-9B6B-6838A5599B8E}" destId="{5A4B2596-74E1-40B7-AFAE-1A4EB30ACC6E}" srcOrd="2" destOrd="0" parTransId="{21640B82-F781-4D70-912D-416B0BAEAECE}" sibTransId="{2BE18D85-DAA1-4FF9-AA20-A8FA4614BA0B}"/>
    <dgm:cxn modelId="{C5CF602C-B275-4868-AA1E-D0A06DD60F46}" srcId="{FF1BA8E7-E283-4594-B94E-3ADD825044F7}" destId="{11274357-F3A9-4DC7-9B6B-6838A5599B8E}" srcOrd="4" destOrd="0" parTransId="{260BCB42-7119-4B88-9315-B630BC273BD6}" sibTransId="{E5D37989-95F9-4FEF-BD2F-FC229CC62BE0}"/>
    <dgm:cxn modelId="{E1BA2535-7CE5-44AE-890F-8F1A1486449D}" srcId="{71955A98-A6F4-4571-B2A9-3011F6E78390}" destId="{B8D26CE9-D303-4EF9-8D11-2FC522DC5754}" srcOrd="2" destOrd="0" parTransId="{5F459C2B-CC80-4F8F-9913-0B4BA3E3546F}" sibTransId="{888707D3-105B-41FB-8BD2-02D1E5502144}"/>
    <dgm:cxn modelId="{7808F137-936F-4039-B198-75D5D9825A86}" type="presOf" srcId="{1A5F686D-E897-4FF3-A881-5700F3350901}" destId="{2C8199A4-0857-48B9-A094-F613AF5C15AA}" srcOrd="0" destOrd="2" presId="urn:microsoft.com/office/officeart/2005/8/layout/radial1"/>
    <dgm:cxn modelId="{7DD44639-D3C2-4408-A728-FBD8E516B944}" srcId="{E3690B14-9983-42C6-A53F-A52768D806AC}" destId="{FF1BA8E7-E283-4594-B94E-3ADD825044F7}" srcOrd="0" destOrd="0" parTransId="{1FBE4754-E59C-46D3-8C28-470A55D4245B}" sibTransId="{A5DA66E1-D7D6-4948-A222-09C54C46D90A}"/>
    <dgm:cxn modelId="{E4E5EF3E-4631-41BA-B197-531D3CC237F6}" type="presOf" srcId="{B0E5EC5C-A651-44C8-A368-1A575CC2988C}" destId="{B1B08133-E46B-405C-8B20-ED2F8163839C}" srcOrd="0" destOrd="0" presId="urn:microsoft.com/office/officeart/2005/8/layout/radial1"/>
    <dgm:cxn modelId="{34B5C142-AB1D-4C15-A22F-2CC4EDF2E094}" type="presOf" srcId="{0928160A-0217-4D7F-894F-9F83DEFA2508}" destId="{B1B08133-E46B-405C-8B20-ED2F8163839C}" srcOrd="0" destOrd="2" presId="urn:microsoft.com/office/officeart/2005/8/layout/radial1"/>
    <dgm:cxn modelId="{80C95A50-AD83-43F8-AC1A-7D233EA64E39}" type="presOf" srcId="{41498804-6045-4108-AE84-EC2FB6A3E2FB}" destId="{1145F6AA-D024-47C1-BCF0-7C30487D0652}" srcOrd="0" destOrd="0" presId="urn:microsoft.com/office/officeart/2005/8/layout/radial1"/>
    <dgm:cxn modelId="{12D03C51-DF21-4599-9AE2-08D77758D5ED}" type="presOf" srcId="{7BDD34CD-36DB-4F14-9B5E-1AEAD168EC98}" destId="{C38FADF3-A296-41FD-A598-C37D6D2BB268}" srcOrd="1" destOrd="0" presId="urn:microsoft.com/office/officeart/2005/8/layout/radial1"/>
    <dgm:cxn modelId="{9B826F52-CFDE-4980-AA5B-55CC2F76E79E}" type="presOf" srcId="{9EE1CEA3-57BC-4EB2-9D7A-415C7EE9B7A3}" destId="{74BA8296-71C4-4275-8C16-CDA1CB06B235}" srcOrd="0" destOrd="0" presId="urn:microsoft.com/office/officeart/2005/8/layout/radial1"/>
    <dgm:cxn modelId="{31730456-EB81-4C96-B7BD-3090E3C11366}" srcId="{71955A98-A6F4-4571-B2A9-3011F6E78390}" destId="{599F199D-DB32-49A2-B052-502A8337C351}" srcOrd="1" destOrd="0" parTransId="{97360A63-95F6-46AA-9138-2BE34235E924}" sibTransId="{0AF0B447-1399-4CD3-84FF-218039954DE3}"/>
    <dgm:cxn modelId="{C29C2E79-7562-4A31-B9F0-CB9F01254E5E}" srcId="{B0E5EC5C-A651-44C8-A368-1A575CC2988C}" destId="{4ADEC55E-0A7E-49F3-8CCC-6BE73767D9A6}" srcOrd="0" destOrd="0" parTransId="{CF29BA01-1AE4-4EE6-BFB1-04634913FD48}" sibTransId="{CECE65EC-147B-4594-A893-457E3B2A69BF}"/>
    <dgm:cxn modelId="{3FC77E59-01C0-4872-A572-5D11CEDDBDCC}" type="presOf" srcId="{71955A98-A6F4-4571-B2A9-3011F6E78390}" destId="{C6DF88E9-7BF5-4F81-B650-E21001DB07B9}" srcOrd="0" destOrd="0" presId="urn:microsoft.com/office/officeart/2005/8/layout/radial1"/>
    <dgm:cxn modelId="{743C1082-CD0E-4E31-96EF-5CAA11B25DFA}" type="presOf" srcId="{469494D0-CDBD-4628-9755-5984A4611CDF}" destId="{2C8199A4-0857-48B9-A094-F613AF5C15AA}" srcOrd="0" destOrd="1" presId="urn:microsoft.com/office/officeart/2005/8/layout/radial1"/>
    <dgm:cxn modelId="{E45F3D82-4175-4AE2-8B4B-3AAF5E611B93}" srcId="{FF1BA8E7-E283-4594-B94E-3ADD825044F7}" destId="{1335471B-5B12-4122-B846-782588AD3108}" srcOrd="2" destOrd="0" parTransId="{7BDD34CD-36DB-4F14-9B5E-1AEAD168EC98}" sibTransId="{7669D00E-85AA-47CB-82A5-90F064000E24}"/>
    <dgm:cxn modelId="{2AF9C383-9A03-42B6-A9FD-25A615354A0B}" type="presOf" srcId="{FF1BA8E7-E283-4594-B94E-3ADD825044F7}" destId="{9215ABDF-553A-4780-A57C-BDA2487E1736}" srcOrd="0" destOrd="0" presId="urn:microsoft.com/office/officeart/2005/8/layout/radial1"/>
    <dgm:cxn modelId="{F4FFFF87-5BBA-4448-93CB-55078971E30A}" srcId="{FF1BA8E7-E283-4594-B94E-3ADD825044F7}" destId="{41498804-6045-4108-AE84-EC2FB6A3E2FB}" srcOrd="0" destOrd="0" parTransId="{9EE1CEA3-57BC-4EB2-9D7A-415C7EE9B7A3}" sibTransId="{D485536A-2858-4FB7-BE22-FF4AFD4A32CC}"/>
    <dgm:cxn modelId="{908A3B8A-6E8C-4674-9C78-B55D135BF53B}" type="presOf" srcId="{EBF81135-CFA6-4F21-966F-7520A8D4CC0E}" destId="{0B6B9CB8-39B0-48E7-AA7E-D38AF84994E1}" srcOrd="0" destOrd="0" presId="urn:microsoft.com/office/officeart/2005/8/layout/radial1"/>
    <dgm:cxn modelId="{58EAC38A-1034-4BAE-B949-2BC4EBABA715}" type="presOf" srcId="{599F199D-DB32-49A2-B052-502A8337C351}" destId="{C6DF88E9-7BF5-4F81-B650-E21001DB07B9}" srcOrd="0" destOrd="2" presId="urn:microsoft.com/office/officeart/2005/8/layout/radial1"/>
    <dgm:cxn modelId="{33D5168B-820C-4F05-9046-D84AAEF49CF1}" srcId="{71955A98-A6F4-4571-B2A9-3011F6E78390}" destId="{EB3B639A-3911-4DE8-AD13-DD036B210C2A}" srcOrd="0" destOrd="0" parTransId="{4E978E04-0AEE-47BC-BF09-ED29A3CFCAE8}" sibTransId="{F78E03D9-1101-4AD2-BF5C-80ECF5B92261}"/>
    <dgm:cxn modelId="{0A79E694-D1ED-46A8-A329-A8CBF4B77B83}" srcId="{FF1BA8E7-E283-4594-B94E-3ADD825044F7}" destId="{B0E5EC5C-A651-44C8-A368-1A575CC2988C}" srcOrd="3" destOrd="0" parTransId="{5709FF70-E0A0-420B-9A03-E5B64618260B}" sibTransId="{CEF18D2B-E17F-4DE8-BC64-4960192E3E26}"/>
    <dgm:cxn modelId="{F2C96C95-77B0-4B39-9A1D-A62669363D55}" type="presOf" srcId="{9EE1CEA3-57BC-4EB2-9D7A-415C7EE9B7A3}" destId="{7C975ACC-359A-41FB-8642-A68EDDE9DFF2}" srcOrd="1" destOrd="0" presId="urn:microsoft.com/office/officeart/2005/8/layout/radial1"/>
    <dgm:cxn modelId="{5A5ACE98-9261-4A38-A3B1-6AABFC4C1416}" type="presOf" srcId="{5709FF70-E0A0-420B-9A03-E5B64618260B}" destId="{55FB46F7-FD92-4371-BE44-BC9730D13950}" srcOrd="1" destOrd="0" presId="urn:microsoft.com/office/officeart/2005/8/layout/radial1"/>
    <dgm:cxn modelId="{C553049C-0582-437C-99AE-9A197C594303}" srcId="{FF1BA8E7-E283-4594-B94E-3ADD825044F7}" destId="{71955A98-A6F4-4571-B2A9-3011F6E78390}" srcOrd="1" destOrd="0" parTransId="{EBF81135-CFA6-4F21-966F-7520A8D4CC0E}" sibTransId="{AF86BD8B-1EFA-4184-ABD7-6F2FDF3778DD}"/>
    <dgm:cxn modelId="{681DF0A1-F89A-4901-B679-8A3B65225A6A}" type="presOf" srcId="{260BCB42-7119-4B88-9315-B630BC273BD6}" destId="{AF456131-5ECA-409F-B086-EDB33DDA2574}" srcOrd="0" destOrd="0" presId="urn:microsoft.com/office/officeart/2005/8/layout/radial1"/>
    <dgm:cxn modelId="{1A26E4BD-2D26-4EF7-BF60-4F87E352DA10}" type="presOf" srcId="{5A4B2596-74E1-40B7-AFAE-1A4EB30ACC6E}" destId="{2C8199A4-0857-48B9-A094-F613AF5C15AA}" srcOrd="0" destOrd="3" presId="urn:microsoft.com/office/officeart/2005/8/layout/radial1"/>
    <dgm:cxn modelId="{8BCF34C0-7825-4F4F-9513-FF7787CE8AB9}" type="presOf" srcId="{B8D26CE9-D303-4EF9-8D11-2FC522DC5754}" destId="{C6DF88E9-7BF5-4F81-B650-E21001DB07B9}" srcOrd="0" destOrd="3" presId="urn:microsoft.com/office/officeart/2005/8/layout/radial1"/>
    <dgm:cxn modelId="{737B7BCA-ECE8-40E9-9803-2A0C9A89BD34}" type="presOf" srcId="{4ADEC55E-0A7E-49F3-8CCC-6BE73767D9A6}" destId="{B1B08133-E46B-405C-8B20-ED2F8163839C}" srcOrd="0" destOrd="1" presId="urn:microsoft.com/office/officeart/2005/8/layout/radial1"/>
    <dgm:cxn modelId="{727A8CDB-510E-4DC2-BEED-EA4C78BF6B45}" type="presOf" srcId="{11274357-F3A9-4DC7-9B6B-6838A5599B8E}" destId="{2C8199A4-0857-48B9-A094-F613AF5C15AA}" srcOrd="0" destOrd="0" presId="urn:microsoft.com/office/officeart/2005/8/layout/radial1"/>
    <dgm:cxn modelId="{AC5501EE-AB25-4C2D-BC8F-EB43AB36A4B5}" srcId="{B0E5EC5C-A651-44C8-A368-1A575CC2988C}" destId="{0928160A-0217-4D7F-894F-9F83DEFA2508}" srcOrd="1" destOrd="0" parTransId="{07E8A06B-BCDA-49B5-AD03-9034978F9A35}" sibTransId="{E0312573-05E7-4060-8C4A-2F312DEA92BE}"/>
    <dgm:cxn modelId="{F8E4ACF0-125B-4AC1-A2FC-DD26F3D9AADA}" type="presOf" srcId="{EBF81135-CFA6-4F21-966F-7520A8D4CC0E}" destId="{F03F6BFD-1544-4AFD-BC46-182D58DB54CD}" srcOrd="1" destOrd="0" presId="urn:microsoft.com/office/officeart/2005/8/layout/radial1"/>
    <dgm:cxn modelId="{5D5E8FFE-6D8E-45AB-8619-E8EE9051C9D8}" type="presOf" srcId="{260BCB42-7119-4B88-9315-B630BC273BD6}" destId="{89A21F52-8910-4534-8244-B812AF1FACB0}" srcOrd="1" destOrd="0" presId="urn:microsoft.com/office/officeart/2005/8/layout/radial1"/>
    <dgm:cxn modelId="{AE562E90-0624-47CE-825A-3CE0DE2F02CC}" type="presParOf" srcId="{446940DF-8525-41AD-8D26-1FA347EC9604}" destId="{9215ABDF-553A-4780-A57C-BDA2487E1736}" srcOrd="0" destOrd="0" presId="urn:microsoft.com/office/officeart/2005/8/layout/radial1"/>
    <dgm:cxn modelId="{E899A838-91D4-455F-BA8D-2BC42CD188A0}" type="presParOf" srcId="{446940DF-8525-41AD-8D26-1FA347EC9604}" destId="{74BA8296-71C4-4275-8C16-CDA1CB06B235}" srcOrd="1" destOrd="0" presId="urn:microsoft.com/office/officeart/2005/8/layout/radial1"/>
    <dgm:cxn modelId="{3B0B9624-EDA5-482A-B311-214ACB18B3DD}" type="presParOf" srcId="{74BA8296-71C4-4275-8C16-CDA1CB06B235}" destId="{7C975ACC-359A-41FB-8642-A68EDDE9DFF2}" srcOrd="0" destOrd="0" presId="urn:microsoft.com/office/officeart/2005/8/layout/radial1"/>
    <dgm:cxn modelId="{164ED111-5BBD-482D-A9D0-EA7CC99BE968}" type="presParOf" srcId="{446940DF-8525-41AD-8D26-1FA347EC9604}" destId="{1145F6AA-D024-47C1-BCF0-7C30487D0652}" srcOrd="2" destOrd="0" presId="urn:microsoft.com/office/officeart/2005/8/layout/radial1"/>
    <dgm:cxn modelId="{FFC76C29-9CB3-4A44-AB8B-9CACE57CFBB3}" type="presParOf" srcId="{446940DF-8525-41AD-8D26-1FA347EC9604}" destId="{0B6B9CB8-39B0-48E7-AA7E-D38AF84994E1}" srcOrd="3" destOrd="0" presId="urn:microsoft.com/office/officeart/2005/8/layout/radial1"/>
    <dgm:cxn modelId="{7B91A25A-27D2-45E9-A752-381FA5CE4F50}" type="presParOf" srcId="{0B6B9CB8-39B0-48E7-AA7E-D38AF84994E1}" destId="{F03F6BFD-1544-4AFD-BC46-182D58DB54CD}" srcOrd="0" destOrd="0" presId="urn:microsoft.com/office/officeart/2005/8/layout/radial1"/>
    <dgm:cxn modelId="{028797E2-A42E-44EA-A4B5-2CFD583E2620}" type="presParOf" srcId="{446940DF-8525-41AD-8D26-1FA347EC9604}" destId="{C6DF88E9-7BF5-4F81-B650-E21001DB07B9}" srcOrd="4" destOrd="0" presId="urn:microsoft.com/office/officeart/2005/8/layout/radial1"/>
    <dgm:cxn modelId="{DD67AB62-E7AE-4F4E-8B56-987466837CEF}" type="presParOf" srcId="{446940DF-8525-41AD-8D26-1FA347EC9604}" destId="{6699E652-5019-4E15-A562-026864F8E7B7}" srcOrd="5" destOrd="0" presId="urn:microsoft.com/office/officeart/2005/8/layout/radial1"/>
    <dgm:cxn modelId="{79F27C65-8BE0-4D74-A0E2-AE93BFE356CD}" type="presParOf" srcId="{6699E652-5019-4E15-A562-026864F8E7B7}" destId="{C38FADF3-A296-41FD-A598-C37D6D2BB268}" srcOrd="0" destOrd="0" presId="urn:microsoft.com/office/officeart/2005/8/layout/radial1"/>
    <dgm:cxn modelId="{7CFECE50-D912-451E-AFEF-CC720EAA5EBB}" type="presParOf" srcId="{446940DF-8525-41AD-8D26-1FA347EC9604}" destId="{0FA30DDD-B4B9-459B-B6BE-6FBF3662AF5F}" srcOrd="6" destOrd="0" presId="urn:microsoft.com/office/officeart/2005/8/layout/radial1"/>
    <dgm:cxn modelId="{5B60F822-7BB8-4570-A7C6-9FCAF741C59D}" type="presParOf" srcId="{446940DF-8525-41AD-8D26-1FA347EC9604}" destId="{6F3D8E09-724E-4445-B068-1272E5F698E7}" srcOrd="7" destOrd="0" presId="urn:microsoft.com/office/officeart/2005/8/layout/radial1"/>
    <dgm:cxn modelId="{BB6ACEE1-32C6-45E3-8753-F1B976E12D57}" type="presParOf" srcId="{6F3D8E09-724E-4445-B068-1272E5F698E7}" destId="{55FB46F7-FD92-4371-BE44-BC9730D13950}" srcOrd="0" destOrd="0" presId="urn:microsoft.com/office/officeart/2005/8/layout/radial1"/>
    <dgm:cxn modelId="{87B3341A-E986-4DC6-BE9E-A000C87C677E}" type="presParOf" srcId="{446940DF-8525-41AD-8D26-1FA347EC9604}" destId="{B1B08133-E46B-405C-8B20-ED2F8163839C}" srcOrd="8" destOrd="0" presId="urn:microsoft.com/office/officeart/2005/8/layout/radial1"/>
    <dgm:cxn modelId="{FB201EFB-B98F-446E-8252-2BB55C093BD6}" type="presParOf" srcId="{446940DF-8525-41AD-8D26-1FA347EC9604}" destId="{AF456131-5ECA-409F-B086-EDB33DDA2574}" srcOrd="9" destOrd="0" presId="urn:microsoft.com/office/officeart/2005/8/layout/radial1"/>
    <dgm:cxn modelId="{0531524F-ACB9-4453-9168-CF472D8DEBAB}" type="presParOf" srcId="{AF456131-5ECA-409F-B086-EDB33DDA2574}" destId="{89A21F52-8910-4534-8244-B812AF1FACB0}" srcOrd="0" destOrd="0" presId="urn:microsoft.com/office/officeart/2005/8/layout/radial1"/>
    <dgm:cxn modelId="{77408DF9-2A28-4CB8-90FE-5E07242983FF}" type="presParOf" srcId="{446940DF-8525-41AD-8D26-1FA347EC9604}" destId="{2C8199A4-0857-48B9-A094-F613AF5C15AA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499165-1578-4154-97FD-D1CD2C2850F7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66758D1-4ED9-4AB8-9983-E8AB9AA50C8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lIns="180000"/>
        <a:lstStyle/>
        <a:p>
          <a:pPr algn="l"/>
          <a:r>
            <a:rPr lang="en-US" sz="1400" noProof="0" dirty="0"/>
            <a:t>Build a </a:t>
          </a:r>
          <a:r>
            <a:rPr lang="en-US" sz="1400" b="1" noProof="0" dirty="0" err="1"/>
            <a:t>dataframe</a:t>
          </a:r>
          <a:r>
            <a:rPr lang="en-US" sz="1400" noProof="0" dirty="0"/>
            <a:t> </a:t>
          </a:r>
          <a:r>
            <a:rPr lang="en-US" sz="1400" noProof="0" dirty="0" err="1"/>
            <a:t>containg</a:t>
          </a:r>
          <a:r>
            <a:rPr lang="en-US" sz="1400" noProof="0" dirty="0"/>
            <a:t> the information extracted</a:t>
          </a:r>
        </a:p>
      </dgm:t>
    </dgm:pt>
    <dgm:pt modelId="{79591E81-3A52-4C4B-B394-07210FE9E0DA}" type="parTrans" cxnId="{DB128261-A965-48DA-A62A-50071AF7D107}">
      <dgm:prSet/>
      <dgm:spPr/>
      <dgm:t>
        <a:bodyPr/>
        <a:lstStyle/>
        <a:p>
          <a:endParaRPr lang="it-IT"/>
        </a:p>
      </dgm:t>
    </dgm:pt>
    <dgm:pt modelId="{4DBB5591-96F2-4209-A1FE-8FBF216BC6D7}" type="sibTrans" cxnId="{DB128261-A965-48DA-A62A-50071AF7D107}">
      <dgm:prSet/>
      <dgm:spPr/>
      <dgm:t>
        <a:bodyPr/>
        <a:lstStyle/>
        <a:p>
          <a:endParaRPr lang="it-IT"/>
        </a:p>
      </dgm:t>
    </dgm:pt>
    <dgm:pt modelId="{315019C7-776A-48BA-B52E-CD4D31C96C4B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lIns="180000"/>
        <a:lstStyle/>
        <a:p>
          <a:r>
            <a:rPr lang="en-US" sz="1400" dirty="0"/>
            <a:t>Compute some basic descriptive statistics about data</a:t>
          </a:r>
          <a:endParaRPr lang="it-IT" sz="1400" dirty="0"/>
        </a:p>
      </dgm:t>
    </dgm:pt>
    <dgm:pt modelId="{FBAB6B2A-AA0A-4137-B5DE-21ADEAEC5ED8}" type="parTrans" cxnId="{14FD19C3-DBFF-43DD-A74A-E5A4C65E105B}">
      <dgm:prSet/>
      <dgm:spPr/>
      <dgm:t>
        <a:bodyPr/>
        <a:lstStyle/>
        <a:p>
          <a:endParaRPr lang="it-IT"/>
        </a:p>
      </dgm:t>
    </dgm:pt>
    <dgm:pt modelId="{76540BD2-7FDC-4E0E-A33F-756A5DD36D60}" type="sibTrans" cxnId="{14FD19C3-DBFF-43DD-A74A-E5A4C65E105B}">
      <dgm:prSet/>
      <dgm:spPr/>
      <dgm:t>
        <a:bodyPr/>
        <a:lstStyle/>
        <a:p>
          <a:endParaRPr lang="it-IT"/>
        </a:p>
      </dgm:t>
    </dgm:pt>
    <dgm:pt modelId="{96396D10-7697-41C1-8107-38A004077DE4}" type="pres">
      <dgm:prSet presAssocID="{6E499165-1578-4154-97FD-D1CD2C2850F7}" presName="diagram" presStyleCnt="0">
        <dgm:presLayoutVars>
          <dgm:dir/>
        </dgm:presLayoutVars>
      </dgm:prSet>
      <dgm:spPr/>
    </dgm:pt>
    <dgm:pt modelId="{70EC0DB2-E19F-41C1-8F58-8F9972611907}" type="pres">
      <dgm:prSet presAssocID="{D66758D1-4ED9-4AB8-9983-E8AB9AA50C83}" presName="composite" presStyleCnt="0"/>
      <dgm:spPr/>
    </dgm:pt>
    <dgm:pt modelId="{11510638-DDBF-407A-8D25-2F86A932477F}" type="pres">
      <dgm:prSet presAssocID="{D66758D1-4ED9-4AB8-9983-E8AB9AA50C83}" presName="Image" presStyleLbl="bgShp" presStyleIdx="0" presStyleCnt="2" custScaleX="214020" custScaleY="93328" custLinFactNeighborY="-7607"/>
      <dgm:spPr>
        <a:blipFill dpi="0" rotWithShape="1">
          <a:blip xmlns:r="http://schemas.openxmlformats.org/officeDocument/2006/relationships" r:embed="rId1"/>
          <a:srcRect/>
          <a:stretch>
            <a:fillRect t="7882" b="7882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43799ED0-D856-4B20-B313-3DDA99C9166C}" type="pres">
      <dgm:prSet presAssocID="{D66758D1-4ED9-4AB8-9983-E8AB9AA50C83}" presName="Parent" presStyleLbl="node0" presStyleIdx="0" presStyleCnt="2" custScaleX="163593" custScaleY="74567" custLinFactNeighborX="-16589" custLinFactNeighborY="6008">
        <dgm:presLayoutVars>
          <dgm:bulletEnabled val="1"/>
        </dgm:presLayoutVars>
      </dgm:prSet>
      <dgm:spPr>
        <a:prstGeom prst="roundRect">
          <a:avLst/>
        </a:prstGeom>
      </dgm:spPr>
    </dgm:pt>
    <dgm:pt modelId="{41E4C153-9E75-4603-B509-677A4DA7DC4E}" type="pres">
      <dgm:prSet presAssocID="{4DBB5591-96F2-4209-A1FE-8FBF216BC6D7}" presName="sibTrans" presStyleCnt="0"/>
      <dgm:spPr/>
    </dgm:pt>
    <dgm:pt modelId="{F775A0F1-0561-493A-9353-0E66D1FFF3DB}" type="pres">
      <dgm:prSet presAssocID="{315019C7-776A-48BA-B52E-CD4D31C96C4B}" presName="composite" presStyleCnt="0"/>
      <dgm:spPr/>
    </dgm:pt>
    <dgm:pt modelId="{BD7D6749-064F-4662-B9FB-ED3BC43DE4DA}" type="pres">
      <dgm:prSet presAssocID="{315019C7-776A-48BA-B52E-CD4D31C96C4B}" presName="Image" presStyleLbl="bgShp" presStyleIdx="1" presStyleCnt="2" custScaleX="213810" custScaleY="93328" custLinFactNeighborY="-1684"/>
      <dgm:spPr>
        <a:blipFill dpi="0" rotWithShape="1">
          <a:blip xmlns:r="http://schemas.openxmlformats.org/officeDocument/2006/relationships" r:embed="rId2"/>
          <a:srcRect/>
          <a:stretch>
            <a:fillRect t="18304" b="18304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ADEC2FCD-4CFC-45E0-9F22-2402BA1293B3}" type="pres">
      <dgm:prSet presAssocID="{315019C7-776A-48BA-B52E-CD4D31C96C4B}" presName="Parent" presStyleLbl="node0" presStyleIdx="1" presStyleCnt="2" custScaleX="165037" custScaleY="74567" custLinFactNeighborX="-15867" custLinFactNeighborY="2564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8CD1307-E1FF-4D9C-A4B0-839F17A4A22A}" type="presOf" srcId="{6E499165-1578-4154-97FD-D1CD2C2850F7}" destId="{96396D10-7697-41C1-8107-38A004077DE4}" srcOrd="0" destOrd="0" presId="urn:microsoft.com/office/officeart/2008/layout/BendingPictureCaption"/>
    <dgm:cxn modelId="{4F0D0B19-79D3-4D34-9D6C-7E88E43B64C9}" type="presOf" srcId="{D66758D1-4ED9-4AB8-9983-E8AB9AA50C83}" destId="{43799ED0-D856-4B20-B313-3DDA99C9166C}" srcOrd="0" destOrd="0" presId="urn:microsoft.com/office/officeart/2008/layout/BendingPictureCaption"/>
    <dgm:cxn modelId="{F1E2063E-CFC3-494B-AAE8-2218965DA185}" type="presOf" srcId="{315019C7-776A-48BA-B52E-CD4D31C96C4B}" destId="{ADEC2FCD-4CFC-45E0-9F22-2402BA1293B3}" srcOrd="0" destOrd="0" presId="urn:microsoft.com/office/officeart/2008/layout/BendingPictureCaption"/>
    <dgm:cxn modelId="{DB128261-A965-48DA-A62A-50071AF7D107}" srcId="{6E499165-1578-4154-97FD-D1CD2C2850F7}" destId="{D66758D1-4ED9-4AB8-9983-E8AB9AA50C83}" srcOrd="0" destOrd="0" parTransId="{79591E81-3A52-4C4B-B394-07210FE9E0DA}" sibTransId="{4DBB5591-96F2-4209-A1FE-8FBF216BC6D7}"/>
    <dgm:cxn modelId="{14FD19C3-DBFF-43DD-A74A-E5A4C65E105B}" srcId="{6E499165-1578-4154-97FD-D1CD2C2850F7}" destId="{315019C7-776A-48BA-B52E-CD4D31C96C4B}" srcOrd="1" destOrd="0" parTransId="{FBAB6B2A-AA0A-4137-B5DE-21ADEAEC5ED8}" sibTransId="{76540BD2-7FDC-4E0E-A33F-756A5DD36D60}"/>
    <dgm:cxn modelId="{DF049CE4-3CBF-44E2-A4C0-22286D8F0F94}" type="presParOf" srcId="{96396D10-7697-41C1-8107-38A004077DE4}" destId="{70EC0DB2-E19F-41C1-8F58-8F9972611907}" srcOrd="0" destOrd="0" presId="urn:microsoft.com/office/officeart/2008/layout/BendingPictureCaption"/>
    <dgm:cxn modelId="{A6778A68-8894-44AA-BF3C-0D34EB952B35}" type="presParOf" srcId="{70EC0DB2-E19F-41C1-8F58-8F9972611907}" destId="{11510638-DDBF-407A-8D25-2F86A932477F}" srcOrd="0" destOrd="0" presId="urn:microsoft.com/office/officeart/2008/layout/BendingPictureCaption"/>
    <dgm:cxn modelId="{D7673763-1C89-4D2E-9069-A04CA4839824}" type="presParOf" srcId="{70EC0DB2-E19F-41C1-8F58-8F9972611907}" destId="{43799ED0-D856-4B20-B313-3DDA99C9166C}" srcOrd="1" destOrd="0" presId="urn:microsoft.com/office/officeart/2008/layout/BendingPictureCaption"/>
    <dgm:cxn modelId="{9086A2B3-2EDF-4F47-A9BB-17CD1416B388}" type="presParOf" srcId="{96396D10-7697-41C1-8107-38A004077DE4}" destId="{41E4C153-9E75-4603-B509-677A4DA7DC4E}" srcOrd="1" destOrd="0" presId="urn:microsoft.com/office/officeart/2008/layout/BendingPictureCaption"/>
    <dgm:cxn modelId="{9C0992EF-9E18-4030-9452-805F0DB40CFE}" type="presParOf" srcId="{96396D10-7697-41C1-8107-38A004077DE4}" destId="{F775A0F1-0561-493A-9353-0E66D1FFF3DB}" srcOrd="2" destOrd="0" presId="urn:microsoft.com/office/officeart/2008/layout/BendingPictureCaption"/>
    <dgm:cxn modelId="{E84FC59D-44A3-4D8D-985C-B1F7302DB58B}" type="presParOf" srcId="{F775A0F1-0561-493A-9353-0E66D1FFF3DB}" destId="{BD7D6749-064F-4662-B9FB-ED3BC43DE4DA}" srcOrd="0" destOrd="0" presId="urn:microsoft.com/office/officeart/2008/layout/BendingPictureCaption"/>
    <dgm:cxn modelId="{D05FF3AD-C132-49AD-A560-F26BCA195B21}" type="presParOf" srcId="{F775A0F1-0561-493A-9353-0E66D1FFF3DB}" destId="{ADEC2FCD-4CFC-45E0-9F22-2402BA1293B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6E87EE-683C-4614-AAB9-1F3B08FF4D14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B87FF66-8D9C-4CB0-90F8-A4568166C27B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Font typeface="Wingdings 3" charset="2"/>
            <a:buNone/>
          </a:pPr>
          <a:r>
            <a:rPr lang="en-US" sz="1400" dirty="0"/>
            <a:t>Different acquisitions have a different number of images</a:t>
          </a:r>
          <a:endParaRPr lang="it-IT" sz="1400" dirty="0"/>
        </a:p>
      </dgm:t>
    </dgm:pt>
    <dgm:pt modelId="{42C094FA-5D94-4343-9A60-01187AC95CDC}" type="parTrans" cxnId="{46087D28-B307-4DD0-9576-998E7F9889CE}">
      <dgm:prSet/>
      <dgm:spPr/>
      <dgm:t>
        <a:bodyPr/>
        <a:lstStyle/>
        <a:p>
          <a:endParaRPr lang="it-IT"/>
        </a:p>
      </dgm:t>
    </dgm:pt>
    <dgm:pt modelId="{9D631F6E-275F-4783-B95E-0E26A95287B6}" type="sibTrans" cxnId="{46087D28-B307-4DD0-9576-998E7F9889CE}">
      <dgm:prSet/>
      <dgm:spPr/>
      <dgm:t>
        <a:bodyPr/>
        <a:lstStyle/>
        <a:p>
          <a:endParaRPr lang="it-IT"/>
        </a:p>
      </dgm:t>
    </dgm:pt>
    <dgm:pt modelId="{40424EED-4966-4C55-8AF0-462912E532EF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en-US" sz="1400" dirty="0"/>
            <a:t>Thanks to multiple directions, training set is balanced in term of class</a:t>
          </a:r>
        </a:p>
      </dgm:t>
    </dgm:pt>
    <dgm:pt modelId="{8BE9136A-F5F0-452D-A86E-AC3C48792EE6}" type="parTrans" cxnId="{01DCFDC9-A2B2-4756-8E17-7698128EB0CE}">
      <dgm:prSet/>
      <dgm:spPr/>
      <dgm:t>
        <a:bodyPr/>
        <a:lstStyle/>
        <a:p>
          <a:endParaRPr lang="it-IT"/>
        </a:p>
      </dgm:t>
    </dgm:pt>
    <dgm:pt modelId="{1BE7DCC5-0677-4F7A-AB99-3CCCC280EEFE}" type="sibTrans" cxnId="{01DCFDC9-A2B2-4756-8E17-7698128EB0CE}">
      <dgm:prSet/>
      <dgm:spPr/>
      <dgm:t>
        <a:bodyPr/>
        <a:lstStyle/>
        <a:p>
          <a:endParaRPr lang="it-IT"/>
        </a:p>
      </dgm:t>
    </dgm:pt>
    <dgm:pt modelId="{563ED4D8-4444-4074-AE59-FAE432C83A5F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Font typeface="Wingdings 3" charset="2"/>
            <a:buNone/>
          </a:pPr>
          <a:r>
            <a:rPr lang="en-US" sz="1400" dirty="0"/>
            <a:t>For each egg image there are all the five directions</a:t>
          </a:r>
        </a:p>
      </dgm:t>
    </dgm:pt>
    <dgm:pt modelId="{A064968C-351E-4EC0-A3B8-D9C2DE2C98C3}" type="parTrans" cxnId="{3B4ACD07-4AC9-4D30-BC6D-32B9A3846377}">
      <dgm:prSet/>
      <dgm:spPr/>
      <dgm:t>
        <a:bodyPr/>
        <a:lstStyle/>
        <a:p>
          <a:endParaRPr lang="it-IT"/>
        </a:p>
      </dgm:t>
    </dgm:pt>
    <dgm:pt modelId="{8372AA10-4138-4224-B349-736F9B904EE2}" type="sibTrans" cxnId="{3B4ACD07-4AC9-4D30-BC6D-32B9A3846377}">
      <dgm:prSet/>
      <dgm:spPr/>
      <dgm:t>
        <a:bodyPr/>
        <a:lstStyle/>
        <a:p>
          <a:endParaRPr lang="it-IT"/>
        </a:p>
      </dgm:t>
    </dgm:pt>
    <dgm:pt modelId="{72BD45E4-F195-42A8-935F-0DCE7D2798C3}" type="pres">
      <dgm:prSet presAssocID="{C66E87EE-683C-4614-AAB9-1F3B08FF4D14}" presName="diagram" presStyleCnt="0">
        <dgm:presLayoutVars>
          <dgm:dir/>
        </dgm:presLayoutVars>
      </dgm:prSet>
      <dgm:spPr/>
    </dgm:pt>
    <dgm:pt modelId="{12950C02-8EE5-4D3D-906D-FF4B260B87E3}" type="pres">
      <dgm:prSet presAssocID="{0B87FF66-8D9C-4CB0-90F8-A4568166C27B}" presName="composite" presStyleCnt="0"/>
      <dgm:spPr/>
    </dgm:pt>
    <dgm:pt modelId="{825B4AF3-8A34-4B40-B3C9-EDD2D25C1137}" type="pres">
      <dgm:prSet presAssocID="{0B87FF66-8D9C-4CB0-90F8-A4568166C27B}" presName="Image" presStyleLbl="bgShp" presStyleIdx="0" presStyleCnt="3" custScaleX="235795" custScaleY="235795" custLinFactNeighborX="-556"/>
      <dgm:spPr>
        <a:blipFill dpi="0" rotWithShape="1">
          <a:blip xmlns:r="http://schemas.openxmlformats.org/officeDocument/2006/relationships" r:embed="rId1"/>
          <a:srcRect/>
          <a:stretch>
            <a:fillRect t="12123" b="12123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A90D7360-1E08-416A-8A95-3D9D708693B6}" type="pres">
      <dgm:prSet presAssocID="{0B87FF66-8D9C-4CB0-90F8-A4568166C27B}" presName="Parent" presStyleLbl="node0" presStyleIdx="0" presStyleCnt="3" custScaleX="251389" custScaleY="223374" custLinFactY="152015" custLinFactNeighborX="-14655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  <dgm:pt modelId="{1BC272EB-9EAD-4C65-B823-8F34F05101CF}" type="pres">
      <dgm:prSet presAssocID="{9D631F6E-275F-4783-B95E-0E26A95287B6}" presName="sibTrans" presStyleCnt="0"/>
      <dgm:spPr/>
    </dgm:pt>
    <dgm:pt modelId="{D15C9F1C-CE4D-4917-85A2-4070CF5B2B29}" type="pres">
      <dgm:prSet presAssocID="{40424EED-4966-4C55-8AF0-462912E532EF}" presName="composite" presStyleCnt="0"/>
      <dgm:spPr/>
    </dgm:pt>
    <dgm:pt modelId="{7F9DF995-EEEA-48A1-B96D-D0467C2EA3DA}" type="pres">
      <dgm:prSet presAssocID="{40424EED-4966-4C55-8AF0-462912E532EF}" presName="Image" presStyleLbl="bgShp" presStyleIdx="1" presStyleCnt="3" custScaleX="235795" custScaleY="235795" custLinFactNeighborX="-743"/>
      <dgm:spPr>
        <a:blipFill dpi="0" rotWithShape="1">
          <a:blip xmlns:r="http://schemas.openxmlformats.org/officeDocument/2006/relationships" r:embed="rId2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530D332C-9863-48ED-9F1C-ECFD3ADBC45A}" type="pres">
      <dgm:prSet presAssocID="{40424EED-4966-4C55-8AF0-462912E532EF}" presName="Parent" presStyleLbl="node0" presStyleIdx="1" presStyleCnt="3" custScaleX="251389" custScaleY="223374" custLinFactY="152015" custLinFactNeighborX="-14655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  <dgm:pt modelId="{C885DCDE-8FB1-40CE-8194-D6239F3F9A85}" type="pres">
      <dgm:prSet presAssocID="{1BE7DCC5-0677-4F7A-AB99-3CCCC280EEFE}" presName="sibTrans" presStyleCnt="0"/>
      <dgm:spPr/>
    </dgm:pt>
    <dgm:pt modelId="{F5AE7AA5-A5A1-42B9-8255-08ABCCC5A1DD}" type="pres">
      <dgm:prSet presAssocID="{563ED4D8-4444-4074-AE59-FAE432C83A5F}" presName="composite" presStyleCnt="0"/>
      <dgm:spPr/>
    </dgm:pt>
    <dgm:pt modelId="{AFB5AC2D-0E14-416E-A97D-9BB255F5564F}" type="pres">
      <dgm:prSet presAssocID="{563ED4D8-4444-4074-AE59-FAE432C83A5F}" presName="Image" presStyleLbl="bgShp" presStyleIdx="2" presStyleCnt="3" custScaleX="235795" custScaleY="235795" custLinFactNeighborX="-743"/>
      <dgm:spPr>
        <a:blipFill dpi="0" rotWithShape="1">
          <a:blip xmlns:r="http://schemas.openxmlformats.org/officeDocument/2006/relationships" r:embed="rId3"/>
          <a:srcRect/>
          <a:stretch>
            <a:fillRect t="8569" b="8569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35DCF99E-C9C2-4B02-A2D3-C5A3C5809A1C}" type="pres">
      <dgm:prSet presAssocID="{563ED4D8-4444-4074-AE59-FAE432C83A5F}" presName="Parent" presStyleLbl="node0" presStyleIdx="2" presStyleCnt="3" custScaleX="251389" custScaleY="223374" custLinFactY="152015" custLinFactNeighborX="-14872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3B4ACD07-4AC9-4D30-BC6D-32B9A3846377}" srcId="{C66E87EE-683C-4614-AAB9-1F3B08FF4D14}" destId="{563ED4D8-4444-4074-AE59-FAE432C83A5F}" srcOrd="2" destOrd="0" parTransId="{A064968C-351E-4EC0-A3B8-D9C2DE2C98C3}" sibTransId="{8372AA10-4138-4224-B349-736F9B904EE2}"/>
    <dgm:cxn modelId="{3845020E-139E-4E77-8F19-40F2C5E2A878}" type="presOf" srcId="{40424EED-4966-4C55-8AF0-462912E532EF}" destId="{530D332C-9863-48ED-9F1C-ECFD3ADBC45A}" srcOrd="0" destOrd="0" presId="urn:microsoft.com/office/officeart/2008/layout/BendingPictureCaption"/>
    <dgm:cxn modelId="{46087D28-B307-4DD0-9576-998E7F9889CE}" srcId="{C66E87EE-683C-4614-AAB9-1F3B08FF4D14}" destId="{0B87FF66-8D9C-4CB0-90F8-A4568166C27B}" srcOrd="0" destOrd="0" parTransId="{42C094FA-5D94-4343-9A60-01187AC95CDC}" sibTransId="{9D631F6E-275F-4783-B95E-0E26A95287B6}"/>
    <dgm:cxn modelId="{FA97B075-3E7B-4ED7-B878-5C7E73D1C45A}" type="presOf" srcId="{0B87FF66-8D9C-4CB0-90F8-A4568166C27B}" destId="{A90D7360-1E08-416A-8A95-3D9D708693B6}" srcOrd="0" destOrd="0" presId="urn:microsoft.com/office/officeart/2008/layout/BendingPictureCaption"/>
    <dgm:cxn modelId="{D7CCF682-0CBB-4841-893C-AEF9DEB2EE11}" type="presOf" srcId="{563ED4D8-4444-4074-AE59-FAE432C83A5F}" destId="{35DCF99E-C9C2-4B02-A2D3-C5A3C5809A1C}" srcOrd="0" destOrd="0" presId="urn:microsoft.com/office/officeart/2008/layout/BendingPictureCaption"/>
    <dgm:cxn modelId="{01DCFDC9-A2B2-4756-8E17-7698128EB0CE}" srcId="{C66E87EE-683C-4614-AAB9-1F3B08FF4D14}" destId="{40424EED-4966-4C55-8AF0-462912E532EF}" srcOrd="1" destOrd="0" parTransId="{8BE9136A-F5F0-452D-A86E-AC3C48792EE6}" sibTransId="{1BE7DCC5-0677-4F7A-AB99-3CCCC280EEFE}"/>
    <dgm:cxn modelId="{6A88BFDD-B850-4D6D-93FA-0ABB836A85F8}" type="presOf" srcId="{C66E87EE-683C-4614-AAB9-1F3B08FF4D14}" destId="{72BD45E4-F195-42A8-935F-0DCE7D2798C3}" srcOrd="0" destOrd="0" presId="urn:microsoft.com/office/officeart/2008/layout/BendingPictureCaption"/>
    <dgm:cxn modelId="{B09F9668-3EC7-4135-BF82-3160DF9875C0}" type="presParOf" srcId="{72BD45E4-F195-42A8-935F-0DCE7D2798C3}" destId="{12950C02-8EE5-4D3D-906D-FF4B260B87E3}" srcOrd="0" destOrd="0" presId="urn:microsoft.com/office/officeart/2008/layout/BendingPictureCaption"/>
    <dgm:cxn modelId="{729FC6C8-A672-45CA-9EE8-1158BBA911EB}" type="presParOf" srcId="{12950C02-8EE5-4D3D-906D-FF4B260B87E3}" destId="{825B4AF3-8A34-4B40-B3C9-EDD2D25C1137}" srcOrd="0" destOrd="0" presId="urn:microsoft.com/office/officeart/2008/layout/BendingPictureCaption"/>
    <dgm:cxn modelId="{12AFF8F7-D470-42D3-BC43-8A02F2DB9E91}" type="presParOf" srcId="{12950C02-8EE5-4D3D-906D-FF4B260B87E3}" destId="{A90D7360-1E08-416A-8A95-3D9D708693B6}" srcOrd="1" destOrd="0" presId="urn:microsoft.com/office/officeart/2008/layout/BendingPictureCaption"/>
    <dgm:cxn modelId="{E55E4851-8265-4300-9707-29CD22FE7B3B}" type="presParOf" srcId="{72BD45E4-F195-42A8-935F-0DCE7D2798C3}" destId="{1BC272EB-9EAD-4C65-B823-8F34F05101CF}" srcOrd="1" destOrd="0" presId="urn:microsoft.com/office/officeart/2008/layout/BendingPictureCaption"/>
    <dgm:cxn modelId="{A9B362AC-3183-42EF-A01E-16640F6460A3}" type="presParOf" srcId="{72BD45E4-F195-42A8-935F-0DCE7D2798C3}" destId="{D15C9F1C-CE4D-4917-85A2-4070CF5B2B29}" srcOrd="2" destOrd="0" presId="urn:microsoft.com/office/officeart/2008/layout/BendingPictureCaption"/>
    <dgm:cxn modelId="{DBC2307B-9009-4F28-A27F-33C70DCC0150}" type="presParOf" srcId="{D15C9F1C-CE4D-4917-85A2-4070CF5B2B29}" destId="{7F9DF995-EEEA-48A1-B96D-D0467C2EA3DA}" srcOrd="0" destOrd="0" presId="urn:microsoft.com/office/officeart/2008/layout/BendingPictureCaption"/>
    <dgm:cxn modelId="{D88C855B-813F-4C6C-B035-185B98E70113}" type="presParOf" srcId="{D15C9F1C-CE4D-4917-85A2-4070CF5B2B29}" destId="{530D332C-9863-48ED-9F1C-ECFD3ADBC45A}" srcOrd="1" destOrd="0" presId="urn:microsoft.com/office/officeart/2008/layout/BendingPictureCaption"/>
    <dgm:cxn modelId="{AF5842B7-1D43-4E6D-A0C1-1AC482809A00}" type="presParOf" srcId="{72BD45E4-F195-42A8-935F-0DCE7D2798C3}" destId="{C885DCDE-8FB1-40CE-8194-D6239F3F9A85}" srcOrd="3" destOrd="0" presId="urn:microsoft.com/office/officeart/2008/layout/BendingPictureCaption"/>
    <dgm:cxn modelId="{84E31B0E-8AED-4C96-8130-A97EB4027EA3}" type="presParOf" srcId="{72BD45E4-F195-42A8-935F-0DCE7D2798C3}" destId="{F5AE7AA5-A5A1-42B9-8255-08ABCCC5A1DD}" srcOrd="4" destOrd="0" presId="urn:microsoft.com/office/officeart/2008/layout/BendingPictureCaption"/>
    <dgm:cxn modelId="{A1ED8891-8C36-4D89-9180-EB0FF4920003}" type="presParOf" srcId="{F5AE7AA5-A5A1-42B9-8255-08ABCCC5A1DD}" destId="{AFB5AC2D-0E14-416E-A97D-9BB255F5564F}" srcOrd="0" destOrd="0" presId="urn:microsoft.com/office/officeart/2008/layout/BendingPictureCaption"/>
    <dgm:cxn modelId="{04EB578F-36C2-49B7-B5AB-E81E2BD601FA}" type="presParOf" srcId="{F5AE7AA5-A5A1-42B9-8255-08ABCCC5A1DD}" destId="{35DCF99E-C9C2-4B02-A2D3-C5A3C5809A1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6E87EE-683C-4614-AAB9-1F3B08FF4D14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B87FF66-8D9C-4CB0-90F8-A4568166C27B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Font typeface="Wingdings 3" charset="2"/>
            <a:buNone/>
          </a:pPr>
          <a:r>
            <a:rPr lang="en-US" sz="1400" dirty="0"/>
            <a:t>Class distribution for different acquisition</a:t>
          </a:r>
          <a:endParaRPr lang="it-IT" sz="1400" dirty="0"/>
        </a:p>
      </dgm:t>
    </dgm:pt>
    <dgm:pt modelId="{42C094FA-5D94-4343-9A60-01187AC95CDC}" type="parTrans" cxnId="{46087D28-B307-4DD0-9576-998E7F9889CE}">
      <dgm:prSet/>
      <dgm:spPr/>
      <dgm:t>
        <a:bodyPr/>
        <a:lstStyle/>
        <a:p>
          <a:endParaRPr lang="it-IT"/>
        </a:p>
      </dgm:t>
    </dgm:pt>
    <dgm:pt modelId="{9D631F6E-275F-4783-B95E-0E26A95287B6}" type="sibTrans" cxnId="{46087D28-B307-4DD0-9576-998E7F9889CE}">
      <dgm:prSet/>
      <dgm:spPr/>
      <dgm:t>
        <a:bodyPr/>
        <a:lstStyle/>
        <a:p>
          <a:endParaRPr lang="it-IT"/>
        </a:p>
      </dgm:t>
    </dgm:pt>
    <dgm:pt modelId="{40424EED-4966-4C55-8AF0-462912E532EF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en-US" sz="1400" dirty="0"/>
            <a:t>Different directions are used only for egg images</a:t>
          </a:r>
        </a:p>
      </dgm:t>
    </dgm:pt>
    <dgm:pt modelId="{8BE9136A-F5F0-452D-A86E-AC3C48792EE6}" type="parTrans" cxnId="{01DCFDC9-A2B2-4756-8E17-7698128EB0CE}">
      <dgm:prSet/>
      <dgm:spPr/>
      <dgm:t>
        <a:bodyPr/>
        <a:lstStyle/>
        <a:p>
          <a:endParaRPr lang="it-IT"/>
        </a:p>
      </dgm:t>
    </dgm:pt>
    <dgm:pt modelId="{1BE7DCC5-0677-4F7A-AB99-3CCCC280EEFE}" type="sibTrans" cxnId="{01DCFDC9-A2B2-4756-8E17-7698128EB0CE}">
      <dgm:prSet/>
      <dgm:spPr/>
      <dgm:t>
        <a:bodyPr/>
        <a:lstStyle/>
        <a:p>
          <a:endParaRPr lang="it-IT"/>
        </a:p>
      </dgm:t>
    </dgm:pt>
    <dgm:pt modelId="{563ED4D8-4444-4074-AE59-FAE432C83A5F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Font typeface="Wingdings 3" charset="2"/>
            <a:buNone/>
          </a:pPr>
          <a:r>
            <a:rPr lang="en-US" sz="1400" dirty="0"/>
            <a:t>Different directions of the same image refer to the same acquisition</a:t>
          </a:r>
        </a:p>
      </dgm:t>
    </dgm:pt>
    <dgm:pt modelId="{A064968C-351E-4EC0-A3B8-D9C2DE2C98C3}" type="parTrans" cxnId="{3B4ACD07-4AC9-4D30-BC6D-32B9A3846377}">
      <dgm:prSet/>
      <dgm:spPr/>
      <dgm:t>
        <a:bodyPr/>
        <a:lstStyle/>
        <a:p>
          <a:endParaRPr lang="it-IT"/>
        </a:p>
      </dgm:t>
    </dgm:pt>
    <dgm:pt modelId="{8372AA10-4138-4224-B349-736F9B904EE2}" type="sibTrans" cxnId="{3B4ACD07-4AC9-4D30-BC6D-32B9A3846377}">
      <dgm:prSet/>
      <dgm:spPr/>
      <dgm:t>
        <a:bodyPr/>
        <a:lstStyle/>
        <a:p>
          <a:endParaRPr lang="it-IT"/>
        </a:p>
      </dgm:t>
    </dgm:pt>
    <dgm:pt modelId="{72BD45E4-F195-42A8-935F-0DCE7D2798C3}" type="pres">
      <dgm:prSet presAssocID="{C66E87EE-683C-4614-AAB9-1F3B08FF4D14}" presName="diagram" presStyleCnt="0">
        <dgm:presLayoutVars>
          <dgm:dir/>
        </dgm:presLayoutVars>
      </dgm:prSet>
      <dgm:spPr/>
    </dgm:pt>
    <dgm:pt modelId="{12950C02-8EE5-4D3D-906D-FF4B260B87E3}" type="pres">
      <dgm:prSet presAssocID="{0B87FF66-8D9C-4CB0-90F8-A4568166C27B}" presName="composite" presStyleCnt="0"/>
      <dgm:spPr/>
    </dgm:pt>
    <dgm:pt modelId="{825B4AF3-8A34-4B40-B3C9-EDD2D25C1137}" type="pres">
      <dgm:prSet presAssocID="{0B87FF66-8D9C-4CB0-90F8-A4568166C27B}" presName="Image" presStyleLbl="bgShp" presStyleIdx="0" presStyleCnt="3" custScaleX="235795" custScaleY="235795" custLinFactNeighborX="-556"/>
      <dgm:spPr>
        <a:blipFill dpi="0" rotWithShape="1">
          <a:blip xmlns:r="http://schemas.openxmlformats.org/officeDocument/2006/relationships" r:embed="rId1"/>
          <a:srcRect/>
          <a:stretch>
            <a:fillRect t="11778" b="11778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A90D7360-1E08-416A-8A95-3D9D708693B6}" type="pres">
      <dgm:prSet presAssocID="{0B87FF66-8D9C-4CB0-90F8-A4568166C27B}" presName="Parent" presStyleLbl="node0" presStyleIdx="0" presStyleCnt="3" custScaleX="251389" custScaleY="223374" custLinFactY="152015" custLinFactNeighborX="-14571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  <dgm:pt modelId="{1BC272EB-9EAD-4C65-B823-8F34F05101CF}" type="pres">
      <dgm:prSet presAssocID="{9D631F6E-275F-4783-B95E-0E26A95287B6}" presName="sibTrans" presStyleCnt="0"/>
      <dgm:spPr/>
    </dgm:pt>
    <dgm:pt modelId="{D15C9F1C-CE4D-4917-85A2-4070CF5B2B29}" type="pres">
      <dgm:prSet presAssocID="{40424EED-4966-4C55-8AF0-462912E532EF}" presName="composite" presStyleCnt="0"/>
      <dgm:spPr/>
    </dgm:pt>
    <dgm:pt modelId="{7F9DF995-EEEA-48A1-B96D-D0467C2EA3DA}" type="pres">
      <dgm:prSet presAssocID="{40424EED-4966-4C55-8AF0-462912E532EF}" presName="Image" presStyleLbl="bgShp" presStyleIdx="1" presStyleCnt="3" custScaleX="235795" custScaleY="235795" custLinFactNeighborX="-743"/>
      <dgm:spPr>
        <a:blipFill dpi="0" rotWithShape="1">
          <a:blip xmlns:r="http://schemas.openxmlformats.org/officeDocument/2006/relationships" r:embed="rId2"/>
          <a:srcRect/>
          <a:stretch>
            <a:fillRect t="8569" b="8569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530D332C-9863-48ED-9F1C-ECFD3ADBC45A}" type="pres">
      <dgm:prSet presAssocID="{40424EED-4966-4C55-8AF0-462912E532EF}" presName="Parent" presStyleLbl="node0" presStyleIdx="1" presStyleCnt="3" custScaleX="251389" custScaleY="223374" custLinFactY="152015" custLinFactNeighborX="-14523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  <dgm:pt modelId="{C885DCDE-8FB1-40CE-8194-D6239F3F9A85}" type="pres">
      <dgm:prSet presAssocID="{1BE7DCC5-0677-4F7A-AB99-3CCCC280EEFE}" presName="sibTrans" presStyleCnt="0"/>
      <dgm:spPr/>
    </dgm:pt>
    <dgm:pt modelId="{F5AE7AA5-A5A1-42B9-8255-08ABCCC5A1DD}" type="pres">
      <dgm:prSet presAssocID="{563ED4D8-4444-4074-AE59-FAE432C83A5F}" presName="composite" presStyleCnt="0"/>
      <dgm:spPr/>
    </dgm:pt>
    <dgm:pt modelId="{AFB5AC2D-0E14-416E-A97D-9BB255F5564F}" type="pres">
      <dgm:prSet presAssocID="{563ED4D8-4444-4074-AE59-FAE432C83A5F}" presName="Image" presStyleLbl="bgShp" presStyleIdx="2" presStyleCnt="3" custScaleX="235795" custScaleY="235795" custLinFactNeighborX="-743"/>
      <dgm:spPr>
        <a:blipFill dpi="0" rotWithShape="1">
          <a:blip xmlns:r="http://schemas.openxmlformats.org/officeDocument/2006/relationships" r:embed="rId3"/>
          <a:srcRect/>
          <a:stretch>
            <a:fillRect t="11778" b="11778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35DCF99E-C9C2-4B02-A2D3-C5A3C5809A1C}" type="pres">
      <dgm:prSet presAssocID="{563ED4D8-4444-4074-AE59-FAE432C83A5F}" presName="Parent" presStyleLbl="node0" presStyleIdx="2" presStyleCnt="3" custScaleX="251389" custScaleY="223374" custLinFactY="152015" custLinFactNeighborX="-14790" custLinFactNeighborY="2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3B4ACD07-4AC9-4D30-BC6D-32B9A3846377}" srcId="{C66E87EE-683C-4614-AAB9-1F3B08FF4D14}" destId="{563ED4D8-4444-4074-AE59-FAE432C83A5F}" srcOrd="2" destOrd="0" parTransId="{A064968C-351E-4EC0-A3B8-D9C2DE2C98C3}" sibTransId="{8372AA10-4138-4224-B349-736F9B904EE2}"/>
    <dgm:cxn modelId="{3845020E-139E-4E77-8F19-40F2C5E2A878}" type="presOf" srcId="{40424EED-4966-4C55-8AF0-462912E532EF}" destId="{530D332C-9863-48ED-9F1C-ECFD3ADBC45A}" srcOrd="0" destOrd="0" presId="urn:microsoft.com/office/officeart/2008/layout/BendingPictureCaption"/>
    <dgm:cxn modelId="{46087D28-B307-4DD0-9576-998E7F9889CE}" srcId="{C66E87EE-683C-4614-AAB9-1F3B08FF4D14}" destId="{0B87FF66-8D9C-4CB0-90F8-A4568166C27B}" srcOrd="0" destOrd="0" parTransId="{42C094FA-5D94-4343-9A60-01187AC95CDC}" sibTransId="{9D631F6E-275F-4783-B95E-0E26A95287B6}"/>
    <dgm:cxn modelId="{FA97B075-3E7B-4ED7-B878-5C7E73D1C45A}" type="presOf" srcId="{0B87FF66-8D9C-4CB0-90F8-A4568166C27B}" destId="{A90D7360-1E08-416A-8A95-3D9D708693B6}" srcOrd="0" destOrd="0" presId="urn:microsoft.com/office/officeart/2008/layout/BendingPictureCaption"/>
    <dgm:cxn modelId="{D7CCF682-0CBB-4841-893C-AEF9DEB2EE11}" type="presOf" srcId="{563ED4D8-4444-4074-AE59-FAE432C83A5F}" destId="{35DCF99E-C9C2-4B02-A2D3-C5A3C5809A1C}" srcOrd="0" destOrd="0" presId="urn:microsoft.com/office/officeart/2008/layout/BendingPictureCaption"/>
    <dgm:cxn modelId="{01DCFDC9-A2B2-4756-8E17-7698128EB0CE}" srcId="{C66E87EE-683C-4614-AAB9-1F3B08FF4D14}" destId="{40424EED-4966-4C55-8AF0-462912E532EF}" srcOrd="1" destOrd="0" parTransId="{8BE9136A-F5F0-452D-A86E-AC3C48792EE6}" sibTransId="{1BE7DCC5-0677-4F7A-AB99-3CCCC280EEFE}"/>
    <dgm:cxn modelId="{6A88BFDD-B850-4D6D-93FA-0ABB836A85F8}" type="presOf" srcId="{C66E87EE-683C-4614-AAB9-1F3B08FF4D14}" destId="{72BD45E4-F195-42A8-935F-0DCE7D2798C3}" srcOrd="0" destOrd="0" presId="urn:microsoft.com/office/officeart/2008/layout/BendingPictureCaption"/>
    <dgm:cxn modelId="{B09F9668-3EC7-4135-BF82-3160DF9875C0}" type="presParOf" srcId="{72BD45E4-F195-42A8-935F-0DCE7D2798C3}" destId="{12950C02-8EE5-4D3D-906D-FF4B260B87E3}" srcOrd="0" destOrd="0" presId="urn:microsoft.com/office/officeart/2008/layout/BendingPictureCaption"/>
    <dgm:cxn modelId="{729FC6C8-A672-45CA-9EE8-1158BBA911EB}" type="presParOf" srcId="{12950C02-8EE5-4D3D-906D-FF4B260B87E3}" destId="{825B4AF3-8A34-4B40-B3C9-EDD2D25C1137}" srcOrd="0" destOrd="0" presId="urn:microsoft.com/office/officeart/2008/layout/BendingPictureCaption"/>
    <dgm:cxn modelId="{12AFF8F7-D470-42D3-BC43-8A02F2DB9E91}" type="presParOf" srcId="{12950C02-8EE5-4D3D-906D-FF4B260B87E3}" destId="{A90D7360-1E08-416A-8A95-3D9D708693B6}" srcOrd="1" destOrd="0" presId="urn:microsoft.com/office/officeart/2008/layout/BendingPictureCaption"/>
    <dgm:cxn modelId="{E55E4851-8265-4300-9707-29CD22FE7B3B}" type="presParOf" srcId="{72BD45E4-F195-42A8-935F-0DCE7D2798C3}" destId="{1BC272EB-9EAD-4C65-B823-8F34F05101CF}" srcOrd="1" destOrd="0" presId="urn:microsoft.com/office/officeart/2008/layout/BendingPictureCaption"/>
    <dgm:cxn modelId="{A9B362AC-3183-42EF-A01E-16640F6460A3}" type="presParOf" srcId="{72BD45E4-F195-42A8-935F-0DCE7D2798C3}" destId="{D15C9F1C-CE4D-4917-85A2-4070CF5B2B29}" srcOrd="2" destOrd="0" presId="urn:microsoft.com/office/officeart/2008/layout/BendingPictureCaption"/>
    <dgm:cxn modelId="{DBC2307B-9009-4F28-A27F-33C70DCC0150}" type="presParOf" srcId="{D15C9F1C-CE4D-4917-85A2-4070CF5B2B29}" destId="{7F9DF995-EEEA-48A1-B96D-D0467C2EA3DA}" srcOrd="0" destOrd="0" presId="urn:microsoft.com/office/officeart/2008/layout/BendingPictureCaption"/>
    <dgm:cxn modelId="{D88C855B-813F-4C6C-B035-185B98E70113}" type="presParOf" srcId="{D15C9F1C-CE4D-4917-85A2-4070CF5B2B29}" destId="{530D332C-9863-48ED-9F1C-ECFD3ADBC45A}" srcOrd="1" destOrd="0" presId="urn:microsoft.com/office/officeart/2008/layout/BendingPictureCaption"/>
    <dgm:cxn modelId="{AF5842B7-1D43-4E6D-A0C1-1AC482809A00}" type="presParOf" srcId="{72BD45E4-F195-42A8-935F-0DCE7D2798C3}" destId="{C885DCDE-8FB1-40CE-8194-D6239F3F9A85}" srcOrd="3" destOrd="0" presId="urn:microsoft.com/office/officeart/2008/layout/BendingPictureCaption"/>
    <dgm:cxn modelId="{84E31B0E-8AED-4C96-8130-A97EB4027EA3}" type="presParOf" srcId="{72BD45E4-F195-42A8-935F-0DCE7D2798C3}" destId="{F5AE7AA5-A5A1-42B9-8255-08ABCCC5A1DD}" srcOrd="4" destOrd="0" presId="urn:microsoft.com/office/officeart/2008/layout/BendingPictureCaption"/>
    <dgm:cxn modelId="{A1ED8891-8C36-4D89-9180-EB0FF4920003}" type="presParOf" srcId="{F5AE7AA5-A5A1-42B9-8255-08ABCCC5A1DD}" destId="{AFB5AC2D-0E14-416E-A97D-9BB255F5564F}" srcOrd="0" destOrd="0" presId="urn:microsoft.com/office/officeart/2008/layout/BendingPictureCaption"/>
    <dgm:cxn modelId="{04EB578F-36C2-49B7-B5AB-E81E2BD601FA}" type="presParOf" srcId="{F5AE7AA5-A5A1-42B9-8255-08ABCCC5A1DD}" destId="{35DCF99E-C9C2-4B02-A2D3-C5A3C5809A1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C104-1E3C-4D53-9149-267692996CBC}">
      <dsp:nvSpPr>
        <dsp:cNvPr id="0" name=""/>
        <dsp:cNvSpPr/>
      </dsp:nvSpPr>
      <dsp:spPr>
        <a:xfrm>
          <a:off x="5364809" y="0"/>
          <a:ext cx="1529966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Hyperparams</a:t>
          </a:r>
          <a:r>
            <a:rPr lang="en-US" sz="1800" kern="1200" dirty="0"/>
            <a:t> Tuning</a:t>
          </a:r>
        </a:p>
      </dsp:txBody>
      <dsp:txXfrm>
        <a:off x="5364809" y="0"/>
        <a:ext cx="1529966" cy="1205142"/>
      </dsp:txXfrm>
    </dsp:sp>
    <dsp:sp modelId="{BAABB279-0FD3-43C8-96F6-96A1CC9AB451}">
      <dsp:nvSpPr>
        <dsp:cNvPr id="0" name=""/>
        <dsp:cNvSpPr/>
      </dsp:nvSpPr>
      <dsp:spPr>
        <a:xfrm>
          <a:off x="3579848" y="0"/>
          <a:ext cx="1529966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</a:t>
          </a:r>
        </a:p>
      </dsp:txBody>
      <dsp:txXfrm>
        <a:off x="3579848" y="0"/>
        <a:ext cx="1529966" cy="1205142"/>
      </dsp:txXfrm>
    </dsp:sp>
    <dsp:sp modelId="{04D466E9-D245-4987-954A-8DA72C2F99E6}">
      <dsp:nvSpPr>
        <dsp:cNvPr id="0" name=""/>
        <dsp:cNvSpPr/>
      </dsp:nvSpPr>
      <dsp:spPr>
        <a:xfrm>
          <a:off x="1794887" y="0"/>
          <a:ext cx="1529966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Submission</a:t>
          </a:r>
        </a:p>
      </dsp:txBody>
      <dsp:txXfrm>
        <a:off x="1794887" y="0"/>
        <a:ext cx="1529966" cy="1205142"/>
      </dsp:txXfrm>
    </dsp:sp>
    <dsp:sp modelId="{B62E2BCE-A8EE-41A9-AE37-A9B246EF4E41}">
      <dsp:nvSpPr>
        <dsp:cNvPr id="0" name=""/>
        <dsp:cNvSpPr/>
      </dsp:nvSpPr>
      <dsp:spPr>
        <a:xfrm>
          <a:off x="9926" y="0"/>
          <a:ext cx="1529966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Competition</a:t>
          </a:r>
        </a:p>
      </dsp:txBody>
      <dsp:txXfrm>
        <a:off x="9926" y="0"/>
        <a:ext cx="1529966" cy="1205142"/>
      </dsp:txXfrm>
    </dsp:sp>
    <dsp:sp modelId="{4EEA04A0-B872-4488-9594-ABC9B5E5BDFD}">
      <dsp:nvSpPr>
        <dsp:cNvPr id="0" name=""/>
        <dsp:cNvSpPr/>
      </dsp:nvSpPr>
      <dsp:spPr>
        <a:xfrm>
          <a:off x="137423" y="2578611"/>
          <a:ext cx="1274972" cy="6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</a:t>
          </a:r>
        </a:p>
      </dsp:txBody>
      <dsp:txXfrm>
        <a:off x="156094" y="2597282"/>
        <a:ext cx="1237630" cy="600144"/>
      </dsp:txXfrm>
    </dsp:sp>
    <dsp:sp modelId="{F9A01377-4F9C-4409-8632-51C204B9D4AD}">
      <dsp:nvSpPr>
        <dsp:cNvPr id="0" name=""/>
        <dsp:cNvSpPr/>
      </dsp:nvSpPr>
      <dsp:spPr>
        <a:xfrm rot="19457599">
          <a:off x="1353363" y="2699795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1689" y="2698376"/>
        <a:ext cx="31402" cy="31402"/>
      </dsp:txXfrm>
    </dsp:sp>
    <dsp:sp modelId="{6FA96442-D021-4553-8768-279FA7147CF1}">
      <dsp:nvSpPr>
        <dsp:cNvPr id="0" name=""/>
        <dsp:cNvSpPr/>
      </dsp:nvSpPr>
      <dsp:spPr>
        <a:xfrm>
          <a:off x="1922384" y="2212057"/>
          <a:ext cx="1274972" cy="6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99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set</a:t>
          </a:r>
          <a:br>
            <a:rPr lang="en-US" sz="1400" kern="1200" dirty="0"/>
          </a:br>
          <a:r>
            <a:rPr lang="en-US" sz="1400" kern="1200" dirty="0"/>
            <a:t>(labeled)</a:t>
          </a:r>
        </a:p>
      </dsp:txBody>
      <dsp:txXfrm>
        <a:off x="1941055" y="2230728"/>
        <a:ext cx="1237630" cy="600144"/>
      </dsp:txXfrm>
    </dsp:sp>
    <dsp:sp modelId="{D18BB960-46AF-4CDB-A77F-CC1C41C15351}">
      <dsp:nvSpPr>
        <dsp:cNvPr id="0" name=""/>
        <dsp:cNvSpPr/>
      </dsp:nvSpPr>
      <dsp:spPr>
        <a:xfrm rot="19457599">
          <a:off x="3138324" y="2333240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6650" y="2331821"/>
        <a:ext cx="31402" cy="31402"/>
      </dsp:txXfrm>
    </dsp:sp>
    <dsp:sp modelId="{964CF2DB-0305-440B-807D-F446DB01D8B0}">
      <dsp:nvSpPr>
        <dsp:cNvPr id="0" name=""/>
        <dsp:cNvSpPr/>
      </dsp:nvSpPr>
      <dsp:spPr>
        <a:xfrm>
          <a:off x="3707345" y="1845502"/>
          <a:ext cx="1274972" cy="6374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85000"/>
                <a:satMod val="130000"/>
              </a:schemeClr>
            </a:gs>
            <a:gs pos="34000">
              <a:schemeClr val="accent6">
                <a:shade val="87000"/>
                <a:satMod val="125000"/>
              </a:schemeClr>
            </a:gs>
            <a:gs pos="70000">
              <a:schemeClr val="accent6">
                <a:tint val="100000"/>
                <a:shade val="90000"/>
                <a:satMod val="130000"/>
              </a:schemeClr>
            </a:gs>
            <a:gs pos="100000">
              <a:schemeClr val="accent6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set</a:t>
          </a:r>
          <a:br>
            <a:rPr lang="en-US" sz="1400" kern="1200" dirty="0"/>
          </a:br>
          <a:r>
            <a:rPr lang="en-US" sz="1400" kern="1200" dirty="0"/>
            <a:t>(80%)</a:t>
          </a:r>
        </a:p>
      </dsp:txBody>
      <dsp:txXfrm>
        <a:off x="3726016" y="1864173"/>
        <a:ext cx="1237630" cy="600144"/>
      </dsp:txXfrm>
    </dsp:sp>
    <dsp:sp modelId="{C8B0C82F-541C-4165-86E2-2C58A24E328F}">
      <dsp:nvSpPr>
        <dsp:cNvPr id="0" name=""/>
        <dsp:cNvSpPr/>
      </dsp:nvSpPr>
      <dsp:spPr>
        <a:xfrm rot="19457599">
          <a:off x="4923285" y="1966686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1611" y="1965267"/>
        <a:ext cx="31402" cy="31402"/>
      </dsp:txXfrm>
    </dsp:sp>
    <dsp:sp modelId="{792E065E-B9D1-4615-BBC4-C8CD8222147B}">
      <dsp:nvSpPr>
        <dsp:cNvPr id="0" name=""/>
        <dsp:cNvSpPr/>
      </dsp:nvSpPr>
      <dsp:spPr>
        <a:xfrm>
          <a:off x="5492306" y="1478948"/>
          <a:ext cx="1274972" cy="6374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set</a:t>
          </a:r>
          <a:br>
            <a:rPr lang="en-US" sz="1400" kern="1200" dirty="0"/>
          </a:br>
          <a:r>
            <a:rPr lang="en-US" sz="1400" kern="1200" dirty="0"/>
            <a:t>(75%)</a:t>
          </a:r>
        </a:p>
      </dsp:txBody>
      <dsp:txXfrm>
        <a:off x="5510977" y="1497619"/>
        <a:ext cx="1237630" cy="600144"/>
      </dsp:txXfrm>
    </dsp:sp>
    <dsp:sp modelId="{7727C6D5-74DE-4805-9867-6C3C94BAFBBF}">
      <dsp:nvSpPr>
        <dsp:cNvPr id="0" name=""/>
        <dsp:cNvSpPr/>
      </dsp:nvSpPr>
      <dsp:spPr>
        <a:xfrm rot="2142401">
          <a:off x="4923285" y="2333240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1611" y="2331821"/>
        <a:ext cx="31402" cy="31402"/>
      </dsp:txXfrm>
    </dsp:sp>
    <dsp:sp modelId="{AB78A16E-9386-4A2B-B7BF-9BA291E58FD0}">
      <dsp:nvSpPr>
        <dsp:cNvPr id="0" name=""/>
        <dsp:cNvSpPr/>
      </dsp:nvSpPr>
      <dsp:spPr>
        <a:xfrm>
          <a:off x="5492306" y="2212057"/>
          <a:ext cx="1274972" cy="6374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set</a:t>
          </a:r>
          <a:br>
            <a:rPr lang="en-US" sz="1400" kern="1200" dirty="0"/>
          </a:br>
          <a:r>
            <a:rPr lang="en-US" sz="1400" kern="1200" dirty="0"/>
            <a:t>(25%)</a:t>
          </a:r>
        </a:p>
      </dsp:txBody>
      <dsp:txXfrm>
        <a:off x="5510977" y="2230728"/>
        <a:ext cx="1237630" cy="600144"/>
      </dsp:txXfrm>
    </dsp:sp>
    <dsp:sp modelId="{3A21C288-F0BA-4684-9214-E89F4BC85F6C}">
      <dsp:nvSpPr>
        <dsp:cNvPr id="0" name=""/>
        <dsp:cNvSpPr/>
      </dsp:nvSpPr>
      <dsp:spPr>
        <a:xfrm rot="2142401">
          <a:off x="3138324" y="2699795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6650" y="2698376"/>
        <a:ext cx="31402" cy="31402"/>
      </dsp:txXfrm>
    </dsp:sp>
    <dsp:sp modelId="{717E1CE1-BB59-4D2D-A4C9-AA733DACC236}">
      <dsp:nvSpPr>
        <dsp:cNvPr id="0" name=""/>
        <dsp:cNvSpPr/>
      </dsp:nvSpPr>
      <dsp:spPr>
        <a:xfrm>
          <a:off x="3707345" y="2578611"/>
          <a:ext cx="1274972" cy="6374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85000"/>
                <a:satMod val="130000"/>
              </a:schemeClr>
            </a:gs>
            <a:gs pos="34000">
              <a:schemeClr val="accent4">
                <a:shade val="87000"/>
                <a:satMod val="125000"/>
              </a:schemeClr>
            </a:gs>
            <a:gs pos="70000">
              <a:schemeClr val="accent4">
                <a:tint val="100000"/>
                <a:shade val="90000"/>
                <a:satMod val="130000"/>
              </a:schemeClr>
            </a:gs>
            <a:gs pos="100000">
              <a:schemeClr val="accent4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set</a:t>
          </a:r>
          <a:br>
            <a:rPr lang="en-US" sz="1400" kern="1200" dirty="0"/>
          </a:br>
          <a:r>
            <a:rPr lang="en-US" sz="1400" kern="1200" dirty="0"/>
            <a:t>(20%)</a:t>
          </a:r>
        </a:p>
      </dsp:txBody>
      <dsp:txXfrm>
        <a:off x="3726016" y="2597282"/>
        <a:ext cx="1237630" cy="600144"/>
      </dsp:txXfrm>
    </dsp:sp>
    <dsp:sp modelId="{BA78182D-FC45-42BC-8F59-F079E24DB67F}">
      <dsp:nvSpPr>
        <dsp:cNvPr id="0" name=""/>
        <dsp:cNvSpPr/>
      </dsp:nvSpPr>
      <dsp:spPr>
        <a:xfrm rot="2142401">
          <a:off x="1353363" y="3066349"/>
          <a:ext cx="628053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628053" y="1428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1689" y="3064930"/>
        <a:ext cx="31402" cy="31402"/>
      </dsp:txXfrm>
    </dsp:sp>
    <dsp:sp modelId="{5E2FF440-2AB2-40B4-9B8A-FDCCC0DF7242}">
      <dsp:nvSpPr>
        <dsp:cNvPr id="0" name=""/>
        <dsp:cNvSpPr/>
      </dsp:nvSpPr>
      <dsp:spPr>
        <a:xfrm>
          <a:off x="1922384" y="2945166"/>
          <a:ext cx="1274972" cy="6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99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set</a:t>
          </a:r>
          <a:br>
            <a:rPr lang="en-US" sz="1400" kern="1200" dirty="0"/>
          </a:br>
          <a:r>
            <a:rPr lang="en-US" sz="1400" kern="1200" dirty="0"/>
            <a:t>(unlabeled</a:t>
          </a:r>
          <a:r>
            <a:rPr lang="en-US" sz="1600" kern="1200" dirty="0"/>
            <a:t>)</a:t>
          </a:r>
        </a:p>
      </dsp:txBody>
      <dsp:txXfrm>
        <a:off x="1941055" y="2963837"/>
        <a:ext cx="1237630" cy="6001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8E39-D2C6-435A-A8C1-01FD32EDC2D2}">
      <dsp:nvSpPr>
        <dsp:cNvPr id="0" name=""/>
        <dsp:cNvSpPr/>
      </dsp:nvSpPr>
      <dsp:spPr>
        <a:xfrm>
          <a:off x="1095862" y="408195"/>
          <a:ext cx="3383396" cy="2500317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8671" b="86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10EE39-D9EB-4854-AA56-2644B3CE3E9E}">
      <dsp:nvSpPr>
        <dsp:cNvPr id="0" name=""/>
        <dsp:cNvSpPr/>
      </dsp:nvSpPr>
      <dsp:spPr>
        <a:xfrm>
          <a:off x="2366284" y="2866643"/>
          <a:ext cx="2159995" cy="553375"/>
        </a:xfrm>
        <a:prstGeom prst="roundRect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393298" y="2893657"/>
        <a:ext cx="2105967" cy="499347"/>
      </dsp:txXfrm>
    </dsp:sp>
    <dsp:sp modelId="{73B44469-428C-44E0-9AFB-CD4D1382C356}">
      <dsp:nvSpPr>
        <dsp:cNvPr id="0" name=""/>
        <dsp:cNvSpPr/>
      </dsp:nvSpPr>
      <dsp:spPr>
        <a:xfrm>
          <a:off x="5532119" y="408195"/>
          <a:ext cx="3383396" cy="2500317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8773" b="8773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E1144-7CF6-4E4D-8E8B-99FB68703853}">
      <dsp:nvSpPr>
        <dsp:cNvPr id="0" name=""/>
        <dsp:cNvSpPr/>
      </dsp:nvSpPr>
      <dsp:spPr>
        <a:xfrm>
          <a:off x="6802541" y="2866643"/>
          <a:ext cx="2159995" cy="553375"/>
        </a:xfrm>
        <a:prstGeom prst="roundRect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600" kern="1200" dirty="0"/>
            <a:t>Validation set</a:t>
          </a:r>
        </a:p>
      </dsp:txBody>
      <dsp:txXfrm>
        <a:off x="6829555" y="2893657"/>
        <a:ext cx="2105967" cy="4993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8E39-D2C6-435A-A8C1-01FD32EDC2D2}">
      <dsp:nvSpPr>
        <dsp:cNvPr id="0" name=""/>
        <dsp:cNvSpPr/>
      </dsp:nvSpPr>
      <dsp:spPr>
        <a:xfrm>
          <a:off x="1095862" y="408195"/>
          <a:ext cx="3383396" cy="2500317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10EE39-D9EB-4854-AA56-2644B3CE3E9E}">
      <dsp:nvSpPr>
        <dsp:cNvPr id="0" name=""/>
        <dsp:cNvSpPr/>
      </dsp:nvSpPr>
      <dsp:spPr>
        <a:xfrm>
          <a:off x="2366284" y="2866643"/>
          <a:ext cx="2159995" cy="553375"/>
        </a:xfrm>
        <a:prstGeom prst="roundRect">
          <a:avLst/>
        </a:prstGeom>
        <a:gradFill rotWithShape="1">
          <a:gsLst>
            <a:gs pos="0">
              <a:schemeClr val="accent6">
                <a:shade val="85000"/>
                <a:satMod val="130000"/>
              </a:schemeClr>
            </a:gs>
            <a:gs pos="34000">
              <a:schemeClr val="accent6">
                <a:shade val="87000"/>
                <a:satMod val="125000"/>
              </a:schemeClr>
            </a:gs>
            <a:gs pos="70000">
              <a:schemeClr val="accent6">
                <a:tint val="100000"/>
                <a:shade val="90000"/>
                <a:satMod val="130000"/>
              </a:schemeClr>
            </a:gs>
            <a:gs pos="100000">
              <a:schemeClr val="accent6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393298" y="2893657"/>
        <a:ext cx="2105967" cy="499347"/>
      </dsp:txXfrm>
    </dsp:sp>
    <dsp:sp modelId="{73B44469-428C-44E0-9AFB-CD4D1382C356}">
      <dsp:nvSpPr>
        <dsp:cNvPr id="0" name=""/>
        <dsp:cNvSpPr/>
      </dsp:nvSpPr>
      <dsp:spPr>
        <a:xfrm>
          <a:off x="5532119" y="408195"/>
          <a:ext cx="3383396" cy="2500317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E1144-7CF6-4E4D-8E8B-99FB68703853}">
      <dsp:nvSpPr>
        <dsp:cNvPr id="0" name=""/>
        <dsp:cNvSpPr/>
      </dsp:nvSpPr>
      <dsp:spPr>
        <a:xfrm>
          <a:off x="6802541" y="2866643"/>
          <a:ext cx="2159995" cy="553375"/>
        </a:xfrm>
        <a:prstGeom prst="roundRect">
          <a:avLst/>
        </a:prstGeom>
        <a:gradFill rotWithShape="1">
          <a:gsLst>
            <a:gs pos="0">
              <a:schemeClr val="accent4">
                <a:shade val="85000"/>
                <a:satMod val="130000"/>
              </a:schemeClr>
            </a:gs>
            <a:gs pos="34000">
              <a:schemeClr val="accent4">
                <a:shade val="87000"/>
                <a:satMod val="125000"/>
              </a:schemeClr>
            </a:gs>
            <a:gs pos="70000">
              <a:schemeClr val="accent4">
                <a:tint val="100000"/>
                <a:shade val="90000"/>
                <a:satMod val="130000"/>
              </a:schemeClr>
            </a:gs>
            <a:gs pos="100000">
              <a:schemeClr val="accent4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600" kern="1200" dirty="0"/>
            <a:t>Test set</a:t>
          </a:r>
        </a:p>
      </dsp:txBody>
      <dsp:txXfrm>
        <a:off x="6829555" y="2893657"/>
        <a:ext cx="2105967" cy="4993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D36B9-F6F5-4D27-9CB1-337FABBA8050}">
      <dsp:nvSpPr>
        <dsp:cNvPr id="0" name=""/>
        <dsp:cNvSpPr/>
      </dsp:nvSpPr>
      <dsp:spPr>
        <a:xfrm>
          <a:off x="2144753" y="376"/>
          <a:ext cx="1744085" cy="113365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model’s hyperparameters</a:t>
          </a:r>
        </a:p>
      </dsp:txBody>
      <dsp:txXfrm>
        <a:off x="2200093" y="55716"/>
        <a:ext cx="1633405" cy="1022975"/>
      </dsp:txXfrm>
    </dsp:sp>
    <dsp:sp modelId="{FA984E4A-F3A8-44FF-BC5D-3EA0CF8A20B2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2989369" y="366364"/>
              </a:moveTo>
              <a:arcTo wR="1875734" hR="1875734" stAng="18385226" swAng="163645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6C81D-B775-4EF7-81BC-4E6003442172}">
      <dsp:nvSpPr>
        <dsp:cNvPr id="0" name=""/>
        <dsp:cNvSpPr/>
      </dsp:nvSpPr>
      <dsp:spPr>
        <a:xfrm>
          <a:off x="4020488" y="1876111"/>
          <a:ext cx="1744085" cy="113365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-327"/>
                <a:lumOff val="923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-327"/>
                <a:lumOff val="923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-327"/>
                <a:lumOff val="92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-327"/>
                <a:lumOff val="92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the model</a:t>
          </a:r>
          <a:br>
            <a:rPr lang="en-US" sz="1400" kern="1200" dirty="0"/>
          </a:br>
          <a:r>
            <a:rPr lang="en-US" sz="1400" kern="1200" dirty="0"/>
            <a:t>(training set)</a:t>
          </a:r>
        </a:p>
      </dsp:txBody>
      <dsp:txXfrm>
        <a:off x="4075828" y="1931451"/>
        <a:ext cx="1633405" cy="1022975"/>
      </dsp:txXfrm>
    </dsp:sp>
    <dsp:sp modelId="{1F7D4BA6-13E1-4F0C-9C07-870653BBC341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3557227" y="2706976"/>
              </a:moveTo>
              <a:arcTo wR="1875734" hR="1875734" stAng="1578323" swAng="163645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-322"/>
              <a:lumOff val="84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3D87-0600-49F0-936A-4225B0B06585}">
      <dsp:nvSpPr>
        <dsp:cNvPr id="0" name=""/>
        <dsp:cNvSpPr/>
      </dsp:nvSpPr>
      <dsp:spPr>
        <a:xfrm>
          <a:off x="2144753" y="3751846"/>
          <a:ext cx="1744085" cy="113365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-655"/>
                <a:lumOff val="1846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-655"/>
                <a:lumOff val="1846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-655"/>
                <a:lumOff val="184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-655"/>
                <a:lumOff val="184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model’s performance</a:t>
          </a:r>
          <a:br>
            <a:rPr lang="en-US" sz="1400" kern="1200" dirty="0"/>
          </a:br>
          <a:r>
            <a:rPr lang="en-US" sz="1400" kern="1200" dirty="0"/>
            <a:t>(validation set)</a:t>
          </a:r>
        </a:p>
      </dsp:txBody>
      <dsp:txXfrm>
        <a:off x="2200093" y="3807186"/>
        <a:ext cx="1633405" cy="1022975"/>
      </dsp:txXfrm>
    </dsp:sp>
    <dsp:sp modelId="{39F19197-FB46-491E-986A-B04244F4B1F4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762099" y="3385105"/>
              </a:moveTo>
              <a:arcTo wR="1875734" hR="1875734" stAng="7585226" swAng="163645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-645"/>
              <a:lumOff val="169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AF400-F6BE-484D-A8BE-25BC7AE2F63B}">
      <dsp:nvSpPr>
        <dsp:cNvPr id="0" name=""/>
        <dsp:cNvSpPr/>
      </dsp:nvSpPr>
      <dsp:spPr>
        <a:xfrm>
          <a:off x="269018" y="1876111"/>
          <a:ext cx="1744085" cy="113365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-982"/>
                <a:lumOff val="2769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-982"/>
                <a:lumOff val="2769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-982"/>
                <a:lumOff val="276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-982"/>
                <a:lumOff val="276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Plot the learning curves</a:t>
          </a:r>
          <a:br>
            <a:rPr lang="en-US" sz="1400" kern="1200" dirty="0"/>
          </a:br>
          <a:r>
            <a:rPr lang="en-US" sz="1400" kern="1200" dirty="0"/>
            <a:t>(loss and accuracy)</a:t>
          </a:r>
        </a:p>
      </dsp:txBody>
      <dsp:txXfrm>
        <a:off x="324358" y="1931451"/>
        <a:ext cx="1633405" cy="1022975"/>
      </dsp:txXfrm>
    </dsp:sp>
    <dsp:sp modelId="{D1D5FC16-74C2-48F3-A686-F296D0EDAAD9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194242" y="1044492"/>
              </a:moveTo>
              <a:arcTo wR="1875734" hR="1875734" stAng="12378323" swAng="163645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-967"/>
              <a:lumOff val="25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969CD-6793-4030-85D7-0B839D5B623B}">
      <dsp:nvSpPr>
        <dsp:cNvPr id="0" name=""/>
        <dsp:cNvSpPr/>
      </dsp:nvSpPr>
      <dsp:spPr>
        <a:xfrm>
          <a:off x="3720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A0ECE-BAB4-45BE-94EE-2A6B434373F0}">
      <dsp:nvSpPr>
        <dsp:cNvPr id="0" name=""/>
        <dsp:cNvSpPr/>
      </dsp:nvSpPr>
      <dsp:spPr>
        <a:xfrm>
          <a:off x="820820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Low learning rate</a:t>
          </a:r>
        </a:p>
      </dsp:txBody>
      <dsp:txXfrm>
        <a:off x="845473" y="3005700"/>
        <a:ext cx="2052163" cy="455712"/>
      </dsp:txXfrm>
    </dsp:sp>
    <dsp:sp modelId="{5ECFB9D1-8DF9-4B69-B9BA-96F1C689B9F1}">
      <dsp:nvSpPr>
        <dsp:cNvPr id="0" name=""/>
        <dsp:cNvSpPr/>
      </dsp:nvSpPr>
      <dsp:spPr>
        <a:xfrm>
          <a:off x="3553767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3D6C6-45A8-49F9-9969-EDE5E7D1DC8A}">
      <dsp:nvSpPr>
        <dsp:cNvPr id="0" name=""/>
        <dsp:cNvSpPr/>
      </dsp:nvSpPr>
      <dsp:spPr>
        <a:xfrm>
          <a:off x="4370867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Good learning rate</a:t>
          </a:r>
        </a:p>
      </dsp:txBody>
      <dsp:txXfrm>
        <a:off x="4395520" y="3005700"/>
        <a:ext cx="2052163" cy="455712"/>
      </dsp:txXfrm>
    </dsp:sp>
    <dsp:sp modelId="{165D477C-954E-48DD-BD6C-F33D5655A63A}">
      <dsp:nvSpPr>
        <dsp:cNvPr id="0" name=""/>
        <dsp:cNvSpPr/>
      </dsp:nvSpPr>
      <dsp:spPr>
        <a:xfrm>
          <a:off x="7103814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459501-F34F-42CF-BF6F-7E8842439D51}">
      <dsp:nvSpPr>
        <dsp:cNvPr id="0" name=""/>
        <dsp:cNvSpPr/>
      </dsp:nvSpPr>
      <dsp:spPr>
        <a:xfrm>
          <a:off x="7920914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High learning rate</a:t>
          </a:r>
        </a:p>
      </dsp:txBody>
      <dsp:txXfrm>
        <a:off x="7945567" y="3005700"/>
        <a:ext cx="2052163" cy="4557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969CD-6793-4030-85D7-0B839D5B623B}">
      <dsp:nvSpPr>
        <dsp:cNvPr id="0" name=""/>
        <dsp:cNvSpPr/>
      </dsp:nvSpPr>
      <dsp:spPr>
        <a:xfrm>
          <a:off x="2286840" y="58329"/>
          <a:ext cx="3707629" cy="273992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A0ECE-BAB4-45BE-94EE-2A6B434373F0}">
      <dsp:nvSpPr>
        <dsp:cNvPr id="0" name=""/>
        <dsp:cNvSpPr/>
      </dsp:nvSpPr>
      <dsp:spPr>
        <a:xfrm>
          <a:off x="3591908" y="2729250"/>
          <a:ext cx="2182173" cy="524412"/>
        </a:xfrm>
        <a:prstGeom prst="roundRect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Good number of epoch</a:t>
          </a:r>
        </a:p>
      </dsp:txBody>
      <dsp:txXfrm>
        <a:off x="3617508" y="2754850"/>
        <a:ext cx="2130973" cy="4732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016" y="1906"/>
          <a:ext cx="1311328" cy="13113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</a:t>
          </a:r>
        </a:p>
      </dsp:txBody>
      <dsp:txXfrm>
        <a:off x="270056" y="193946"/>
        <a:ext cx="927248" cy="927248"/>
      </dsp:txXfrm>
    </dsp:sp>
    <dsp:sp modelId="{57DAA5F2-550D-46BA-B133-CC954D4E38B0}">
      <dsp:nvSpPr>
        <dsp:cNvPr id="0" name=""/>
        <dsp:cNvSpPr/>
      </dsp:nvSpPr>
      <dsp:spPr>
        <a:xfrm>
          <a:off x="353395" y="1419714"/>
          <a:ext cx="760570" cy="760570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Prediction</a:t>
          </a:r>
          <a:endParaRPr lang="en-US" sz="1000" kern="1200" dirty="0"/>
        </a:p>
      </dsp:txBody>
      <dsp:txXfrm>
        <a:off x="454209" y="1710556"/>
        <a:ext cx="558942" cy="178886"/>
      </dsp:txXfrm>
    </dsp:sp>
    <dsp:sp modelId="{4E572193-B129-46DC-A265-E833FD360E61}">
      <dsp:nvSpPr>
        <dsp:cNvPr id="0" name=""/>
        <dsp:cNvSpPr/>
      </dsp:nvSpPr>
      <dsp:spPr>
        <a:xfrm>
          <a:off x="78016" y="2286765"/>
          <a:ext cx="1311328" cy="13113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set</a:t>
          </a:r>
          <a:br>
            <a:rPr lang="en-US" sz="1500" kern="1200" dirty="0"/>
          </a:br>
          <a:r>
            <a:rPr lang="en-US" sz="1500" kern="1200" dirty="0"/>
            <a:t>(labeled)</a:t>
          </a:r>
        </a:p>
      </dsp:txBody>
      <dsp:txXfrm>
        <a:off x="270056" y="2478805"/>
        <a:ext cx="927248" cy="927248"/>
      </dsp:txXfrm>
    </dsp:sp>
    <dsp:sp modelId="{088C937E-B00B-4914-BE46-480EDD7CA385}">
      <dsp:nvSpPr>
        <dsp:cNvPr id="0" name=""/>
        <dsp:cNvSpPr/>
      </dsp:nvSpPr>
      <dsp:spPr>
        <a:xfrm>
          <a:off x="1586043" y="1556092"/>
          <a:ext cx="417002" cy="48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86043" y="1653655"/>
        <a:ext cx="291901" cy="292688"/>
      </dsp:txXfrm>
    </dsp:sp>
    <dsp:sp modelId="{CA1285F0-0E7B-42E8-89DB-3C1385F4B2CB}">
      <dsp:nvSpPr>
        <dsp:cNvPr id="0" name=""/>
        <dsp:cNvSpPr/>
      </dsp:nvSpPr>
      <dsp:spPr>
        <a:xfrm>
          <a:off x="2176141" y="1127078"/>
          <a:ext cx="1345842" cy="13458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Accuracy</a:t>
          </a:r>
        </a:p>
      </dsp:txBody>
      <dsp:txXfrm>
        <a:off x="2373235" y="1324172"/>
        <a:ext cx="951654" cy="951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796" y="1925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Training set</a:t>
          </a:r>
        </a:p>
      </dsp:txBody>
      <dsp:txXfrm>
        <a:off x="272756" y="195885"/>
        <a:ext cx="936521" cy="936521"/>
      </dsp:txXfrm>
    </dsp:sp>
    <dsp:sp modelId="{57DAA5F2-550D-46BA-B133-CC954D4E38B0}">
      <dsp:nvSpPr>
        <dsp:cNvPr id="0" name=""/>
        <dsp:cNvSpPr/>
      </dsp:nvSpPr>
      <dsp:spPr>
        <a:xfrm>
          <a:off x="356929" y="1433911"/>
          <a:ext cx="768176" cy="7681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Training</a:t>
          </a:r>
          <a:endParaRPr lang="en-US" sz="1000" kern="1200" dirty="0"/>
        </a:p>
      </dsp:txBody>
      <dsp:txXfrm>
        <a:off x="458751" y="1727662"/>
        <a:ext cx="564532" cy="180674"/>
      </dsp:txXfrm>
    </dsp:sp>
    <dsp:sp modelId="{4E572193-B129-46DC-A265-E833FD360E61}">
      <dsp:nvSpPr>
        <dsp:cNvPr id="0" name=""/>
        <dsp:cNvSpPr/>
      </dsp:nvSpPr>
      <dsp:spPr>
        <a:xfrm>
          <a:off x="78796" y="2309632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Hyperparams</a:t>
          </a:r>
          <a:endParaRPr lang="en-US" sz="1300" kern="1200" dirty="0"/>
        </a:p>
      </dsp:txBody>
      <dsp:txXfrm>
        <a:off x="272756" y="2503592"/>
        <a:ext cx="936521" cy="936521"/>
      </dsp:txXfrm>
    </dsp:sp>
    <dsp:sp modelId="{088C937E-B00B-4914-BE46-480EDD7CA385}">
      <dsp:nvSpPr>
        <dsp:cNvPr id="0" name=""/>
        <dsp:cNvSpPr/>
      </dsp:nvSpPr>
      <dsp:spPr>
        <a:xfrm>
          <a:off x="1601904" y="1571653"/>
          <a:ext cx="421172" cy="4926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601904" y="1670191"/>
        <a:ext cx="294820" cy="295616"/>
      </dsp:txXfrm>
    </dsp:sp>
    <dsp:sp modelId="{CA1285F0-0E7B-42E8-89DB-3C1385F4B2CB}">
      <dsp:nvSpPr>
        <dsp:cNvPr id="0" name=""/>
        <dsp:cNvSpPr/>
      </dsp:nvSpPr>
      <dsp:spPr>
        <a:xfrm>
          <a:off x="2197902" y="1138349"/>
          <a:ext cx="1359300" cy="13593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96967" y="1337414"/>
        <a:ext cx="961170" cy="96117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016" y="1906"/>
          <a:ext cx="1311328" cy="13113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</a:t>
          </a:r>
        </a:p>
      </dsp:txBody>
      <dsp:txXfrm>
        <a:off x="270056" y="193946"/>
        <a:ext cx="927248" cy="927248"/>
      </dsp:txXfrm>
    </dsp:sp>
    <dsp:sp modelId="{57DAA5F2-550D-46BA-B133-CC954D4E38B0}">
      <dsp:nvSpPr>
        <dsp:cNvPr id="0" name=""/>
        <dsp:cNvSpPr/>
      </dsp:nvSpPr>
      <dsp:spPr>
        <a:xfrm>
          <a:off x="353395" y="1419714"/>
          <a:ext cx="760570" cy="760570"/>
        </a:xfrm>
        <a:prstGeom prst="mathPlus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Prediction</a:t>
          </a:r>
          <a:endParaRPr lang="en-US" sz="1000" kern="1200" dirty="0"/>
        </a:p>
      </dsp:txBody>
      <dsp:txXfrm>
        <a:off x="454209" y="1710556"/>
        <a:ext cx="558942" cy="178886"/>
      </dsp:txXfrm>
    </dsp:sp>
    <dsp:sp modelId="{4E572193-B129-46DC-A265-E833FD360E61}">
      <dsp:nvSpPr>
        <dsp:cNvPr id="0" name=""/>
        <dsp:cNvSpPr/>
      </dsp:nvSpPr>
      <dsp:spPr>
        <a:xfrm>
          <a:off x="78016" y="2286765"/>
          <a:ext cx="1311328" cy="13113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set</a:t>
          </a:r>
          <a:br>
            <a:rPr lang="en-US" sz="1500" kern="1200" dirty="0"/>
          </a:br>
          <a:r>
            <a:rPr lang="en-US" sz="1500" kern="1200" dirty="0"/>
            <a:t>(unlabeled)</a:t>
          </a:r>
        </a:p>
      </dsp:txBody>
      <dsp:txXfrm>
        <a:off x="270056" y="2478805"/>
        <a:ext cx="927248" cy="927248"/>
      </dsp:txXfrm>
    </dsp:sp>
    <dsp:sp modelId="{088C937E-B00B-4914-BE46-480EDD7CA385}">
      <dsp:nvSpPr>
        <dsp:cNvPr id="0" name=""/>
        <dsp:cNvSpPr/>
      </dsp:nvSpPr>
      <dsp:spPr>
        <a:xfrm>
          <a:off x="1586043" y="1556092"/>
          <a:ext cx="417002" cy="48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86043" y="1653655"/>
        <a:ext cx="291901" cy="292688"/>
      </dsp:txXfrm>
    </dsp:sp>
    <dsp:sp modelId="{CA1285F0-0E7B-42E8-89DB-3C1385F4B2CB}">
      <dsp:nvSpPr>
        <dsp:cNvPr id="0" name=""/>
        <dsp:cNvSpPr/>
      </dsp:nvSpPr>
      <dsp:spPr>
        <a:xfrm>
          <a:off x="2176141" y="1127078"/>
          <a:ext cx="1345842" cy="13458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</a:t>
          </a:r>
        </a:p>
      </dsp:txBody>
      <dsp:txXfrm>
        <a:off x="2373235" y="1324172"/>
        <a:ext cx="951654" cy="9516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796" y="1925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Training set</a:t>
          </a:r>
        </a:p>
      </dsp:txBody>
      <dsp:txXfrm>
        <a:off x="272756" y="195885"/>
        <a:ext cx="936521" cy="936521"/>
      </dsp:txXfrm>
    </dsp:sp>
    <dsp:sp modelId="{57DAA5F2-550D-46BA-B133-CC954D4E38B0}">
      <dsp:nvSpPr>
        <dsp:cNvPr id="0" name=""/>
        <dsp:cNvSpPr/>
      </dsp:nvSpPr>
      <dsp:spPr>
        <a:xfrm>
          <a:off x="356929" y="1433911"/>
          <a:ext cx="768176" cy="7681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Training</a:t>
          </a:r>
          <a:endParaRPr lang="en-US" sz="1000" kern="1200" dirty="0"/>
        </a:p>
      </dsp:txBody>
      <dsp:txXfrm>
        <a:off x="458751" y="1727662"/>
        <a:ext cx="564532" cy="180674"/>
      </dsp:txXfrm>
    </dsp:sp>
    <dsp:sp modelId="{4E572193-B129-46DC-A265-E833FD360E61}">
      <dsp:nvSpPr>
        <dsp:cNvPr id="0" name=""/>
        <dsp:cNvSpPr/>
      </dsp:nvSpPr>
      <dsp:spPr>
        <a:xfrm>
          <a:off x="78796" y="2309632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Hyperparams</a:t>
          </a:r>
          <a:endParaRPr lang="en-US" sz="1300" kern="1200" dirty="0"/>
        </a:p>
      </dsp:txBody>
      <dsp:txXfrm>
        <a:off x="272756" y="2503592"/>
        <a:ext cx="936521" cy="936521"/>
      </dsp:txXfrm>
    </dsp:sp>
    <dsp:sp modelId="{088C937E-B00B-4914-BE46-480EDD7CA385}">
      <dsp:nvSpPr>
        <dsp:cNvPr id="0" name=""/>
        <dsp:cNvSpPr/>
      </dsp:nvSpPr>
      <dsp:spPr>
        <a:xfrm>
          <a:off x="1601904" y="1571653"/>
          <a:ext cx="421172" cy="4926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601904" y="1670191"/>
        <a:ext cx="294820" cy="295616"/>
      </dsp:txXfrm>
    </dsp:sp>
    <dsp:sp modelId="{CA1285F0-0E7B-42E8-89DB-3C1385F4B2CB}">
      <dsp:nvSpPr>
        <dsp:cNvPr id="0" name=""/>
        <dsp:cNvSpPr/>
      </dsp:nvSpPr>
      <dsp:spPr>
        <a:xfrm>
          <a:off x="2197902" y="1138349"/>
          <a:ext cx="1359300" cy="13593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96967" y="1337414"/>
        <a:ext cx="961170" cy="961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D29E8-A8BB-4FDA-BA61-154CB76CC245}">
      <dsp:nvSpPr>
        <dsp:cNvPr id="0" name=""/>
        <dsp:cNvSpPr/>
      </dsp:nvSpPr>
      <dsp:spPr>
        <a:xfrm>
          <a:off x="693972" y="2210618"/>
          <a:ext cx="1530735" cy="13387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1369-0663-4423-B72D-F62B03D29755}">
      <dsp:nvSpPr>
        <dsp:cNvPr id="0" name=""/>
        <dsp:cNvSpPr/>
      </dsp:nvSpPr>
      <dsp:spPr>
        <a:xfrm>
          <a:off x="1134" y="2263689"/>
          <a:ext cx="1232620" cy="12326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Image </a:t>
          </a:r>
          <a:r>
            <a:rPr lang="it-IT" sz="1300" kern="1200" dirty="0" err="1"/>
            <a:t>acquisition</a:t>
          </a:r>
          <a:endParaRPr lang="it-IT" sz="1300" kern="1200" dirty="0"/>
        </a:p>
      </dsp:txBody>
      <dsp:txXfrm>
        <a:off x="181647" y="2444202"/>
        <a:ext cx="871594" cy="871594"/>
      </dsp:txXfrm>
    </dsp:sp>
    <dsp:sp modelId="{98AD6F75-F4D0-46B5-8ACA-633DB48945FF}">
      <dsp:nvSpPr>
        <dsp:cNvPr id="0" name=""/>
        <dsp:cNvSpPr/>
      </dsp:nvSpPr>
      <dsp:spPr>
        <a:xfrm>
          <a:off x="3099312" y="2210972"/>
          <a:ext cx="1530735" cy="13380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FC627-6ACE-4D11-9BCF-271379ABB3F7}">
      <dsp:nvSpPr>
        <dsp:cNvPr id="0" name=""/>
        <dsp:cNvSpPr/>
      </dsp:nvSpPr>
      <dsp:spPr>
        <a:xfrm>
          <a:off x="2406473" y="2263689"/>
          <a:ext cx="1232620" cy="12326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Object </a:t>
          </a:r>
          <a:r>
            <a:rPr lang="it-IT" sz="1300" kern="1200" dirty="0" err="1"/>
            <a:t>detection</a:t>
          </a:r>
          <a:endParaRPr lang="it-IT" sz="1300" kern="1200" dirty="0"/>
        </a:p>
      </dsp:txBody>
      <dsp:txXfrm>
        <a:off x="2586986" y="2444202"/>
        <a:ext cx="871594" cy="871594"/>
      </dsp:txXfrm>
    </dsp:sp>
    <dsp:sp modelId="{EA256DF1-AC07-4CE1-A4D8-59B59A1C3C4C}">
      <dsp:nvSpPr>
        <dsp:cNvPr id="0" name=""/>
        <dsp:cNvSpPr/>
      </dsp:nvSpPr>
      <dsp:spPr>
        <a:xfrm>
          <a:off x="5504651" y="2210972"/>
          <a:ext cx="1530735" cy="13380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B7E28-955D-43D3-BA06-84949634F5D4}">
      <dsp:nvSpPr>
        <dsp:cNvPr id="0" name=""/>
        <dsp:cNvSpPr/>
      </dsp:nvSpPr>
      <dsp:spPr>
        <a:xfrm>
          <a:off x="4811813" y="2263689"/>
          <a:ext cx="1232620" cy="1232620"/>
        </a:xfrm>
        <a:prstGeom prst="ellipse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Object </a:t>
          </a:r>
          <a:r>
            <a:rPr lang="it-IT" sz="1300" kern="1200" dirty="0" err="1"/>
            <a:t>classification</a:t>
          </a:r>
          <a:endParaRPr lang="it-IT" sz="1300" kern="1200" dirty="0"/>
        </a:p>
      </dsp:txBody>
      <dsp:txXfrm>
        <a:off x="4992326" y="2444202"/>
        <a:ext cx="871594" cy="871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FE432-8DC3-4C8B-8DB7-AA3BD49A4B26}">
      <dsp:nvSpPr>
        <dsp:cNvPr id="0" name=""/>
        <dsp:cNvSpPr/>
      </dsp:nvSpPr>
      <dsp:spPr>
        <a:xfrm rot="10800000">
          <a:off x="893105" y="254491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  <a:endParaRPr lang="en-US" sz="2400" kern="1200" dirty="0"/>
        </a:p>
      </dsp:txBody>
      <dsp:txXfrm rot="10800000">
        <a:off x="986683" y="254491"/>
        <a:ext cx="2576156" cy="374314"/>
      </dsp:txXfrm>
    </dsp:sp>
    <dsp:sp modelId="{31CF8D64-39CA-4022-816B-17E8EBFBECCE}">
      <dsp:nvSpPr>
        <dsp:cNvPr id="0" name=""/>
        <dsp:cNvSpPr/>
      </dsp:nvSpPr>
      <dsp:spPr>
        <a:xfrm>
          <a:off x="451798" y="342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1803CB-E31F-4EAF-9156-75B5045424DC}">
      <dsp:nvSpPr>
        <dsp:cNvPr id="0" name=""/>
        <dsp:cNvSpPr/>
      </dsp:nvSpPr>
      <dsp:spPr>
        <a:xfrm rot="10800000">
          <a:off x="893105" y="1248841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 rot="10800000">
        <a:off x="986683" y="1248841"/>
        <a:ext cx="2576156" cy="374314"/>
      </dsp:txXfrm>
    </dsp:sp>
    <dsp:sp modelId="{F8637AFF-347F-4A7A-91E1-4868FBF118C3}">
      <dsp:nvSpPr>
        <dsp:cNvPr id="0" name=""/>
        <dsp:cNvSpPr/>
      </dsp:nvSpPr>
      <dsp:spPr>
        <a:xfrm>
          <a:off x="451798" y="994691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738" r="16738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4A70E2-68E6-4F90-A2EC-6D3CE84E4FB1}">
      <dsp:nvSpPr>
        <dsp:cNvPr id="0" name=""/>
        <dsp:cNvSpPr/>
      </dsp:nvSpPr>
      <dsp:spPr>
        <a:xfrm rot="10800000">
          <a:off x="893105" y="2243190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Matplotlib</a:t>
          </a:r>
          <a:endParaRPr lang="en-US" sz="2000" kern="1200" dirty="0"/>
        </a:p>
      </dsp:txBody>
      <dsp:txXfrm rot="10800000">
        <a:off x="986683" y="2243190"/>
        <a:ext cx="2576156" cy="374314"/>
      </dsp:txXfrm>
    </dsp:sp>
    <dsp:sp modelId="{ADA21671-A839-428E-9302-645D86276BE4}">
      <dsp:nvSpPr>
        <dsp:cNvPr id="0" name=""/>
        <dsp:cNvSpPr/>
      </dsp:nvSpPr>
      <dsp:spPr>
        <a:xfrm>
          <a:off x="451798" y="1989040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D9497-F41E-4C00-88BD-F5D6CD7F789C}">
      <dsp:nvSpPr>
        <dsp:cNvPr id="0" name=""/>
        <dsp:cNvSpPr/>
      </dsp:nvSpPr>
      <dsp:spPr>
        <a:xfrm rot="10800000">
          <a:off x="893105" y="3237539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PyTorch</a:t>
          </a:r>
          <a:endParaRPr lang="en-US" sz="2400" kern="1200" dirty="0"/>
        </a:p>
      </dsp:txBody>
      <dsp:txXfrm rot="10800000">
        <a:off x="986683" y="3237539"/>
        <a:ext cx="2576156" cy="374314"/>
      </dsp:txXfrm>
    </dsp:sp>
    <dsp:sp modelId="{ED22C065-CEE2-4C10-801A-B1C79088AFA8}">
      <dsp:nvSpPr>
        <dsp:cNvPr id="0" name=""/>
        <dsp:cNvSpPr/>
      </dsp:nvSpPr>
      <dsp:spPr>
        <a:xfrm>
          <a:off x="451798" y="2983389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1A9500-6664-4C3A-9564-3C78557464E1}">
      <dsp:nvSpPr>
        <dsp:cNvPr id="0" name=""/>
        <dsp:cNvSpPr/>
      </dsp:nvSpPr>
      <dsp:spPr>
        <a:xfrm rot="10800000">
          <a:off x="893105" y="4231889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Colab</a:t>
          </a:r>
          <a:endParaRPr lang="en-US" sz="2000" kern="1200" dirty="0"/>
        </a:p>
      </dsp:txBody>
      <dsp:txXfrm rot="10800000">
        <a:off x="986683" y="4231889"/>
        <a:ext cx="2576156" cy="374314"/>
      </dsp:txXfrm>
    </dsp:sp>
    <dsp:sp modelId="{EBF237E1-61E0-4719-9108-AA26B99B4DAD}">
      <dsp:nvSpPr>
        <dsp:cNvPr id="0" name=""/>
        <dsp:cNvSpPr/>
      </dsp:nvSpPr>
      <dsp:spPr>
        <a:xfrm>
          <a:off x="451798" y="3977739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5338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Business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402531" y="1806584"/>
        <a:ext cx="1191577" cy="794385"/>
      </dsp:txXfrm>
    </dsp:sp>
    <dsp:sp modelId="{10E04740-F6A9-44ED-B66D-4D698B4EF8C0}">
      <dsp:nvSpPr>
        <dsp:cNvPr id="0" name=""/>
        <dsp:cNvSpPr/>
      </dsp:nvSpPr>
      <dsp:spPr>
        <a:xfrm>
          <a:off x="1792704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understanding</a:t>
          </a:r>
          <a:endParaRPr lang="it-IT" sz="1400" kern="1200" dirty="0"/>
        </a:p>
      </dsp:txBody>
      <dsp:txXfrm>
        <a:off x="2189897" y="1806584"/>
        <a:ext cx="1191577" cy="794385"/>
      </dsp:txXfrm>
    </dsp:sp>
    <dsp:sp modelId="{ACEDCA1A-A2FE-4F88-8755-462F18FA9035}">
      <dsp:nvSpPr>
        <dsp:cNvPr id="0" name=""/>
        <dsp:cNvSpPr/>
      </dsp:nvSpPr>
      <dsp:spPr>
        <a:xfrm>
          <a:off x="3580071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3977264" y="1806584"/>
        <a:ext cx="1191577" cy="794385"/>
      </dsp:txXfrm>
    </dsp:sp>
    <dsp:sp modelId="{E5530F89-82B0-443F-BAA2-06F499A79F98}">
      <dsp:nvSpPr>
        <dsp:cNvPr id="0" name=""/>
        <dsp:cNvSpPr/>
      </dsp:nvSpPr>
      <dsp:spPr>
        <a:xfrm>
          <a:off x="5367437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Modeling</a:t>
          </a:r>
          <a:endParaRPr lang="it-IT" sz="1400" kern="1200" dirty="0"/>
        </a:p>
      </dsp:txBody>
      <dsp:txXfrm>
        <a:off x="5764630" y="1806584"/>
        <a:ext cx="1191577" cy="794385"/>
      </dsp:txXfrm>
    </dsp:sp>
    <dsp:sp modelId="{AA614AF0-C876-4E08-9623-A7CFC5A3D9E4}">
      <dsp:nvSpPr>
        <dsp:cNvPr id="0" name=""/>
        <dsp:cNvSpPr/>
      </dsp:nvSpPr>
      <dsp:spPr>
        <a:xfrm>
          <a:off x="7154803" y="1806584"/>
          <a:ext cx="1985962" cy="794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Evaluation</a:t>
          </a:r>
        </a:p>
      </dsp:txBody>
      <dsp:txXfrm>
        <a:off x="7551996" y="1806584"/>
        <a:ext cx="1191577" cy="794385"/>
      </dsp:txXfrm>
    </dsp:sp>
    <dsp:sp modelId="{65483955-2B10-49F6-8E05-8D2B6A100AA0}">
      <dsp:nvSpPr>
        <dsp:cNvPr id="0" name=""/>
        <dsp:cNvSpPr/>
      </dsp:nvSpPr>
      <dsp:spPr>
        <a:xfrm>
          <a:off x="8942169" y="1806584"/>
          <a:ext cx="1985962" cy="794385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Submission</a:t>
          </a:r>
          <a:endParaRPr lang="it-IT" sz="1400" kern="1200" dirty="0"/>
        </a:p>
      </dsp:txBody>
      <dsp:txXfrm>
        <a:off x="9339362" y="1806584"/>
        <a:ext cx="1191577" cy="794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5ABDF-553A-4780-A57C-BDA2487E1736}">
      <dsp:nvSpPr>
        <dsp:cNvPr id="0" name=""/>
        <dsp:cNvSpPr/>
      </dsp:nvSpPr>
      <dsp:spPr>
        <a:xfrm>
          <a:off x="2336357" y="1934866"/>
          <a:ext cx="1472107" cy="1472107"/>
        </a:xfrm>
        <a:prstGeom prst="ellipse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Image</a:t>
          </a:r>
          <a:endParaRPr lang="en-US" sz="3200" kern="1200" dirty="0"/>
        </a:p>
      </dsp:txBody>
      <dsp:txXfrm>
        <a:off x="2551942" y="2150451"/>
        <a:ext cx="1040937" cy="1040937"/>
      </dsp:txXfrm>
    </dsp:sp>
    <dsp:sp modelId="{74BA8296-71C4-4275-8C16-CDA1CB06B235}">
      <dsp:nvSpPr>
        <dsp:cNvPr id="0" name=""/>
        <dsp:cNvSpPr/>
      </dsp:nvSpPr>
      <dsp:spPr>
        <a:xfrm rot="16200000">
          <a:off x="2850561" y="1691455"/>
          <a:ext cx="443699" cy="43122"/>
        </a:xfrm>
        <a:custGeom>
          <a:avLst/>
          <a:gdLst/>
          <a:ahLst/>
          <a:cxnLst/>
          <a:rect l="0" t="0" r="0" b="0"/>
          <a:pathLst>
            <a:path>
              <a:moveTo>
                <a:pt x="0" y="21561"/>
              </a:moveTo>
              <a:lnTo>
                <a:pt x="443699" y="21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1318" y="1701924"/>
        <a:ext cx="22184" cy="22184"/>
      </dsp:txXfrm>
    </dsp:sp>
    <dsp:sp modelId="{1145F6AA-D024-47C1-BCF0-7C30487D0652}">
      <dsp:nvSpPr>
        <dsp:cNvPr id="0" name=""/>
        <dsp:cNvSpPr/>
      </dsp:nvSpPr>
      <dsp:spPr>
        <a:xfrm>
          <a:off x="2336357" y="19059"/>
          <a:ext cx="1472107" cy="1472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Path</a:t>
          </a:r>
        </a:p>
      </dsp:txBody>
      <dsp:txXfrm>
        <a:off x="2551942" y="234644"/>
        <a:ext cx="1040937" cy="1040937"/>
      </dsp:txXfrm>
    </dsp:sp>
    <dsp:sp modelId="{0B6B9CB8-39B0-48E7-AA7E-D38AF84994E1}">
      <dsp:nvSpPr>
        <dsp:cNvPr id="0" name=""/>
        <dsp:cNvSpPr/>
      </dsp:nvSpPr>
      <dsp:spPr>
        <a:xfrm rot="20520000">
          <a:off x="3761581" y="2353350"/>
          <a:ext cx="443699" cy="43122"/>
        </a:xfrm>
        <a:custGeom>
          <a:avLst/>
          <a:gdLst/>
          <a:ahLst/>
          <a:cxnLst/>
          <a:rect l="0" t="0" r="0" b="0"/>
          <a:pathLst>
            <a:path>
              <a:moveTo>
                <a:pt x="0" y="21561"/>
              </a:moveTo>
              <a:lnTo>
                <a:pt x="443699" y="21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2338" y="2363818"/>
        <a:ext cx="22184" cy="22184"/>
      </dsp:txXfrm>
    </dsp:sp>
    <dsp:sp modelId="{C6DF88E9-7BF5-4F81-B650-E21001DB07B9}">
      <dsp:nvSpPr>
        <dsp:cNvPr id="0" name=""/>
        <dsp:cNvSpPr/>
      </dsp:nvSpPr>
      <dsp:spPr>
        <a:xfrm>
          <a:off x="4158397" y="1342849"/>
          <a:ext cx="1472107" cy="1472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Acquisition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Acquisizione1, 3, 5, 6 e 7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Qualita2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KFM_FLOTAC</a:t>
          </a:r>
        </a:p>
      </dsp:txBody>
      <dsp:txXfrm>
        <a:off x="4373982" y="1558434"/>
        <a:ext cx="1040937" cy="1040937"/>
      </dsp:txXfrm>
    </dsp:sp>
    <dsp:sp modelId="{6699E652-5019-4E15-A562-026864F8E7B7}">
      <dsp:nvSpPr>
        <dsp:cNvPr id="0" name=""/>
        <dsp:cNvSpPr/>
      </dsp:nvSpPr>
      <dsp:spPr>
        <a:xfrm rot="3240000">
          <a:off x="3413602" y="3424318"/>
          <a:ext cx="443699" cy="43122"/>
        </a:xfrm>
        <a:custGeom>
          <a:avLst/>
          <a:gdLst/>
          <a:ahLst/>
          <a:cxnLst/>
          <a:rect l="0" t="0" r="0" b="0"/>
          <a:pathLst>
            <a:path>
              <a:moveTo>
                <a:pt x="0" y="21561"/>
              </a:moveTo>
              <a:lnTo>
                <a:pt x="443699" y="21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4359" y="3434787"/>
        <a:ext cx="22184" cy="22184"/>
      </dsp:txXfrm>
    </dsp:sp>
    <dsp:sp modelId="{0FA30DDD-B4B9-459B-B6BE-6FBF3662AF5F}">
      <dsp:nvSpPr>
        <dsp:cNvPr id="0" name=""/>
        <dsp:cNvSpPr/>
      </dsp:nvSpPr>
      <dsp:spPr>
        <a:xfrm>
          <a:off x="3462440" y="3484786"/>
          <a:ext cx="1472107" cy="1472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Name</a:t>
          </a:r>
        </a:p>
      </dsp:txBody>
      <dsp:txXfrm>
        <a:off x="3678025" y="3700371"/>
        <a:ext cx="1040937" cy="1040937"/>
      </dsp:txXfrm>
    </dsp:sp>
    <dsp:sp modelId="{6F3D8E09-724E-4445-B068-1272E5F698E7}">
      <dsp:nvSpPr>
        <dsp:cNvPr id="0" name=""/>
        <dsp:cNvSpPr/>
      </dsp:nvSpPr>
      <dsp:spPr>
        <a:xfrm rot="7560000">
          <a:off x="2287519" y="3424318"/>
          <a:ext cx="443699" cy="43122"/>
        </a:xfrm>
        <a:custGeom>
          <a:avLst/>
          <a:gdLst/>
          <a:ahLst/>
          <a:cxnLst/>
          <a:rect l="0" t="0" r="0" b="0"/>
          <a:pathLst>
            <a:path>
              <a:moveTo>
                <a:pt x="0" y="21561"/>
              </a:moveTo>
              <a:lnTo>
                <a:pt x="443699" y="21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98277" y="3434787"/>
        <a:ext cx="22184" cy="22184"/>
      </dsp:txXfrm>
    </dsp:sp>
    <dsp:sp modelId="{B1B08133-E46B-405C-8B20-ED2F8163839C}">
      <dsp:nvSpPr>
        <dsp:cNvPr id="0" name=""/>
        <dsp:cNvSpPr/>
      </dsp:nvSpPr>
      <dsp:spPr>
        <a:xfrm>
          <a:off x="1210274" y="3484786"/>
          <a:ext cx="1472107" cy="1472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egg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empty</a:t>
          </a:r>
          <a:endParaRPr lang="it-IT" sz="1200" kern="1200" dirty="0"/>
        </a:p>
      </dsp:txBody>
      <dsp:txXfrm>
        <a:off x="1425859" y="3700371"/>
        <a:ext cx="1040937" cy="1040937"/>
      </dsp:txXfrm>
    </dsp:sp>
    <dsp:sp modelId="{AF456131-5ECA-409F-B086-EDB33DDA2574}">
      <dsp:nvSpPr>
        <dsp:cNvPr id="0" name=""/>
        <dsp:cNvSpPr/>
      </dsp:nvSpPr>
      <dsp:spPr>
        <a:xfrm rot="11880000">
          <a:off x="1939541" y="2353350"/>
          <a:ext cx="443699" cy="43122"/>
        </a:xfrm>
        <a:custGeom>
          <a:avLst/>
          <a:gdLst/>
          <a:ahLst/>
          <a:cxnLst/>
          <a:rect l="0" t="0" r="0" b="0"/>
          <a:pathLst>
            <a:path>
              <a:moveTo>
                <a:pt x="0" y="21561"/>
              </a:moveTo>
              <a:lnTo>
                <a:pt x="443699" y="21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50298" y="2363818"/>
        <a:ext cx="22184" cy="22184"/>
      </dsp:txXfrm>
    </dsp:sp>
    <dsp:sp modelId="{2C8199A4-0857-48B9-A094-F613AF5C15AA}">
      <dsp:nvSpPr>
        <dsp:cNvPr id="0" name=""/>
        <dsp:cNvSpPr/>
      </dsp:nvSpPr>
      <dsp:spPr>
        <a:xfrm>
          <a:off x="514317" y="1342849"/>
          <a:ext cx="1472107" cy="1472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Direction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central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ASX e ADX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BSX e BDX</a:t>
          </a:r>
        </a:p>
      </dsp:txBody>
      <dsp:txXfrm>
        <a:off x="729902" y="1558434"/>
        <a:ext cx="1040937" cy="1040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10638-DDBF-407A-8D25-2F86A932477F}">
      <dsp:nvSpPr>
        <dsp:cNvPr id="0" name=""/>
        <dsp:cNvSpPr/>
      </dsp:nvSpPr>
      <dsp:spPr>
        <a:xfrm>
          <a:off x="3188" y="0"/>
          <a:ext cx="6486497" cy="2090307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7882" b="7882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799ED0-D856-4B20-B313-3DDA99C9166C}">
      <dsp:nvSpPr>
        <dsp:cNvPr id="0" name=""/>
        <dsp:cNvSpPr/>
      </dsp:nvSpPr>
      <dsp:spPr>
        <a:xfrm>
          <a:off x="1079994" y="2037397"/>
          <a:ext cx="4272457" cy="467997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8000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noProof="0" dirty="0"/>
            <a:t>Build a </a:t>
          </a:r>
          <a:r>
            <a:rPr lang="en-US" sz="1400" b="1" kern="1200" noProof="0" dirty="0" err="1"/>
            <a:t>dataframe</a:t>
          </a:r>
          <a:r>
            <a:rPr lang="en-US" sz="1400" kern="1200" noProof="0" dirty="0"/>
            <a:t> </a:t>
          </a:r>
          <a:r>
            <a:rPr lang="en-US" sz="1400" kern="1200" noProof="0" dirty="0" err="1"/>
            <a:t>containg</a:t>
          </a:r>
          <a:r>
            <a:rPr lang="en-US" sz="1400" kern="1200" noProof="0" dirty="0"/>
            <a:t> the information extracted</a:t>
          </a:r>
        </a:p>
      </dsp:txBody>
      <dsp:txXfrm>
        <a:off x="1102840" y="2060243"/>
        <a:ext cx="4226765" cy="422305"/>
      </dsp:txXfrm>
    </dsp:sp>
    <dsp:sp modelId="{BD7D6749-064F-4662-B9FB-ED3BC43DE4DA}">
      <dsp:nvSpPr>
        <dsp:cNvPr id="0" name=""/>
        <dsp:cNvSpPr/>
      </dsp:nvSpPr>
      <dsp:spPr>
        <a:xfrm>
          <a:off x="6371" y="2752394"/>
          <a:ext cx="6480132" cy="2090307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8304" b="18304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EC2FCD-4CFC-45E0-9F22-2402BA1293B3}">
      <dsp:nvSpPr>
        <dsp:cNvPr id="0" name=""/>
        <dsp:cNvSpPr/>
      </dsp:nvSpPr>
      <dsp:spPr>
        <a:xfrm>
          <a:off x="1079994" y="4789800"/>
          <a:ext cx="4310169" cy="467997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8000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Compute some basic descriptive statistics about data</a:t>
          </a:r>
          <a:endParaRPr lang="it-IT" sz="1400" kern="1200" dirty="0"/>
        </a:p>
      </dsp:txBody>
      <dsp:txXfrm>
        <a:off x="1102840" y="4812646"/>
        <a:ext cx="4264477" cy="4223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4AF3-8A34-4B40-B3C9-EDD2D25C1137}">
      <dsp:nvSpPr>
        <dsp:cNvPr id="0" name=""/>
        <dsp:cNvSpPr/>
      </dsp:nvSpPr>
      <dsp:spPr>
        <a:xfrm>
          <a:off x="0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2123" b="12123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0D7360-1E08-416A-8A95-3D9D708693B6}">
      <dsp:nvSpPr>
        <dsp:cNvPr id="0" name=""/>
        <dsp:cNvSpPr/>
      </dsp:nvSpPr>
      <dsp:spPr>
        <a:xfrm>
          <a:off x="143046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Font typeface="Wingdings 3" charset="2"/>
            <a:buNone/>
          </a:pPr>
          <a:r>
            <a:rPr lang="en-US" sz="1400" kern="1200" dirty="0"/>
            <a:t>Different acquisitions have a different number of images</a:t>
          </a:r>
          <a:endParaRPr lang="it-IT" sz="1400" kern="1200" dirty="0"/>
        </a:p>
      </dsp:txBody>
      <dsp:txXfrm>
        <a:off x="172921" y="3148260"/>
        <a:ext cx="2806277" cy="552248"/>
      </dsp:txXfrm>
    </dsp:sp>
    <dsp:sp modelId="{7F9DF995-EEEA-48A1-B96D-D0467C2EA3DA}">
      <dsp:nvSpPr>
        <dsp:cNvPr id="0" name=""/>
        <dsp:cNvSpPr/>
      </dsp:nvSpPr>
      <dsp:spPr>
        <a:xfrm>
          <a:off x="3434971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8156" b="8156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0D332C-9863-48ED-9F1C-ECFD3ADBC45A}">
      <dsp:nvSpPr>
        <dsp:cNvPr id="0" name=""/>
        <dsp:cNvSpPr/>
      </dsp:nvSpPr>
      <dsp:spPr>
        <a:xfrm>
          <a:off x="3580492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Thanks to multiple directions, training set is balanced in term of class</a:t>
          </a:r>
        </a:p>
      </dsp:txBody>
      <dsp:txXfrm>
        <a:off x="3610367" y="3148260"/>
        <a:ext cx="2806277" cy="552248"/>
      </dsp:txXfrm>
    </dsp:sp>
    <dsp:sp modelId="{AFB5AC2D-0E14-416E-A97D-9BB255F5564F}">
      <dsp:nvSpPr>
        <dsp:cNvPr id="0" name=""/>
        <dsp:cNvSpPr/>
      </dsp:nvSpPr>
      <dsp:spPr>
        <a:xfrm>
          <a:off x="6872417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8569" b="8569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DCF99E-C9C2-4B02-A2D3-C5A3C5809A1C}">
      <dsp:nvSpPr>
        <dsp:cNvPr id="0" name=""/>
        <dsp:cNvSpPr/>
      </dsp:nvSpPr>
      <dsp:spPr>
        <a:xfrm>
          <a:off x="7015464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Font typeface="Wingdings 3" charset="2"/>
            <a:buNone/>
          </a:pPr>
          <a:r>
            <a:rPr lang="en-US" sz="1400" kern="1200" dirty="0"/>
            <a:t>For each egg image there are all the five directions</a:t>
          </a:r>
        </a:p>
      </dsp:txBody>
      <dsp:txXfrm>
        <a:off x="7045339" y="3148260"/>
        <a:ext cx="2806277" cy="5522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4AF3-8A34-4B40-B3C9-EDD2D25C1137}">
      <dsp:nvSpPr>
        <dsp:cNvPr id="0" name=""/>
        <dsp:cNvSpPr/>
      </dsp:nvSpPr>
      <dsp:spPr>
        <a:xfrm>
          <a:off x="0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1778" b="11778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0D7360-1E08-416A-8A95-3D9D708693B6}">
      <dsp:nvSpPr>
        <dsp:cNvPr id="0" name=""/>
        <dsp:cNvSpPr/>
      </dsp:nvSpPr>
      <dsp:spPr>
        <a:xfrm>
          <a:off x="144004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Font typeface="Wingdings 3" charset="2"/>
            <a:buNone/>
          </a:pPr>
          <a:r>
            <a:rPr lang="en-US" sz="1400" kern="1200" dirty="0"/>
            <a:t>Class distribution for different acquisition</a:t>
          </a:r>
          <a:endParaRPr lang="it-IT" sz="1400" kern="1200" dirty="0"/>
        </a:p>
      </dsp:txBody>
      <dsp:txXfrm>
        <a:off x="173879" y="3148260"/>
        <a:ext cx="2806277" cy="552248"/>
      </dsp:txXfrm>
    </dsp:sp>
    <dsp:sp modelId="{7F9DF995-EEEA-48A1-B96D-D0467C2EA3DA}">
      <dsp:nvSpPr>
        <dsp:cNvPr id="0" name=""/>
        <dsp:cNvSpPr/>
      </dsp:nvSpPr>
      <dsp:spPr>
        <a:xfrm>
          <a:off x="3434971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8569" b="8569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0D332C-9863-48ED-9F1C-ECFD3ADBC45A}">
      <dsp:nvSpPr>
        <dsp:cNvPr id="0" name=""/>
        <dsp:cNvSpPr/>
      </dsp:nvSpPr>
      <dsp:spPr>
        <a:xfrm>
          <a:off x="3581997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Different directions are used only for egg images</a:t>
          </a:r>
        </a:p>
      </dsp:txBody>
      <dsp:txXfrm>
        <a:off x="3611872" y="3148260"/>
        <a:ext cx="2806277" cy="552248"/>
      </dsp:txXfrm>
    </dsp:sp>
    <dsp:sp modelId="{AFB5AC2D-0E14-416E-A97D-9BB255F5564F}">
      <dsp:nvSpPr>
        <dsp:cNvPr id="0" name=""/>
        <dsp:cNvSpPr/>
      </dsp:nvSpPr>
      <dsp:spPr>
        <a:xfrm>
          <a:off x="6872417" y="858642"/>
          <a:ext cx="3119690" cy="2305439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11778" b="11778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DCF99E-C9C2-4B02-A2D3-C5A3C5809A1C}">
      <dsp:nvSpPr>
        <dsp:cNvPr id="0" name=""/>
        <dsp:cNvSpPr/>
      </dsp:nvSpPr>
      <dsp:spPr>
        <a:xfrm>
          <a:off x="7016399" y="3118385"/>
          <a:ext cx="2866027" cy="61199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Font typeface="Wingdings 3" charset="2"/>
            <a:buNone/>
          </a:pPr>
          <a:r>
            <a:rPr lang="en-US" sz="1400" kern="1200" dirty="0"/>
            <a:t>Different directions of the same image refer to the same acquisition</a:t>
          </a:r>
        </a:p>
      </dsp:txBody>
      <dsp:txXfrm>
        <a:off x="7046274" y="3148260"/>
        <a:ext cx="2806277" cy="552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C5197-2937-4DDB-B262-B6508E84087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3B8BB-15A1-48B5-8C72-31C0713A5A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5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1: </a:t>
            </a:r>
            <a:r>
              <a:rPr lang="en-US" dirty="0" err="1"/>
              <a:t>acquisire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2: </a:t>
            </a:r>
            <a:r>
              <a:rPr lang="en-US" dirty="0" err="1"/>
              <a:t>rilevare</a:t>
            </a:r>
            <a:r>
              <a:rPr lang="en-US" dirty="0"/>
              <a:t> le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sembrano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uova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3: </a:t>
            </a:r>
            <a:r>
              <a:rPr lang="en-US" dirty="0" err="1"/>
              <a:t>determinare</a:t>
            </a:r>
            <a:r>
              <a:rPr lang="en-US" dirty="0"/>
              <a:t> se le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uova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0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EEEA4AC-688D-4C24-BE12-D4B90E62EF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15680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0E9B9FD-3C92-4485-BBE0-92CDC7ED84D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06480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5489720-0333-4610-8E7C-4DD83837617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5198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6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1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40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39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39.svg"/><Relationship Id="rId5" Type="http://schemas.openxmlformats.org/officeDocument/2006/relationships/diagramQuickStyle" Target="../diagrams/quickStyle14.xml"/><Relationship Id="rId15" Type="http://schemas.openxmlformats.org/officeDocument/2006/relationships/image" Target="../media/image47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4.xml"/><Relationship Id="rId9" Type="http://schemas.openxmlformats.org/officeDocument/2006/relationships/image" Target="../media/image3.sv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openxmlformats.org/officeDocument/2006/relationships/image" Target="../media/image6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8.xml"/><Relationship Id="rId11" Type="http://schemas.openxmlformats.org/officeDocument/2006/relationships/image" Target="../media/image39.svg"/><Relationship Id="rId5" Type="http://schemas.openxmlformats.org/officeDocument/2006/relationships/diagramQuickStyle" Target="../diagrams/quickStyle18.xml"/><Relationship Id="rId15" Type="http://schemas.openxmlformats.org/officeDocument/2006/relationships/image" Target="../media/image52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8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39.svg"/><Relationship Id="rId5" Type="http://schemas.openxmlformats.org/officeDocument/2006/relationships/diagramQuickStyle" Target="../diagrams/quickStyle21.xml"/><Relationship Id="rId15" Type="http://schemas.openxmlformats.org/officeDocument/2006/relationships/image" Target="../media/image52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2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svg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8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9.svg"/><Relationship Id="rId10" Type="http://schemas.openxmlformats.org/officeDocument/2006/relationships/image" Target="../media/image27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interni, microscopio, giocattolo&#10;&#10;Descrizione generata automaticamente">
            <a:extLst>
              <a:ext uri="{FF2B5EF4-FFF2-40B4-BE49-F238E27FC236}">
                <a16:creationId xmlns:a16="http://schemas.microsoft.com/office/drawing/2014/main" id="{2FC8F67D-B542-4CD8-9823-F8F692D1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7AC633-194B-4B52-AF7F-BB888E46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sz="7200" dirty="0" err="1"/>
              <a:t>Parasite</a:t>
            </a:r>
            <a:r>
              <a:rPr lang="it-IT" sz="7200" dirty="0"/>
              <a:t> </a:t>
            </a:r>
            <a:r>
              <a:rPr lang="it-IT" sz="7200" dirty="0" err="1"/>
              <a:t>Eggs</a:t>
            </a:r>
            <a:r>
              <a:rPr lang="it-IT" sz="7200" dirty="0"/>
              <a:t> </a:t>
            </a:r>
            <a:r>
              <a:rPr lang="it-IT" sz="7200" dirty="0" err="1"/>
              <a:t>Identification</a:t>
            </a:r>
            <a:endParaRPr lang="it-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75AF1-5D5B-459B-97F6-C04C9A71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Unina – Data Mining 20/21 – Mini Contest N°3</a:t>
            </a:r>
          </a:p>
          <a:p>
            <a:r>
              <a:rPr lang="it-IT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Fabio d’Andrea – M63000989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7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9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5BDCE-3A15-461B-B74F-7BBE063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382486-4A0E-4EA1-B595-92F810AC164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704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2881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5B4AF3-8A34-4B40-B3C9-EDD2D25C1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25B4AF3-8A34-4B40-B3C9-EDD2D25C1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0D7360-1E08-416A-8A95-3D9D70869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90D7360-1E08-416A-8A95-3D9D70869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9DF995-EEEA-48A1-B96D-D0467C2EA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F9DF995-EEEA-48A1-B96D-D0467C2EA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0D332C-9863-48ED-9F1C-ECFD3ADBC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30D332C-9863-48ED-9F1C-ECFD3ADBC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B5AC2D-0E14-416E-A97D-9BB255F55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FB5AC2D-0E14-416E-A97D-9BB255F55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CF99E-C9C2-4B02-A2D3-C5A3C5809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35DCF99E-C9C2-4B02-A2D3-C5A3C5809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5BDCE-3A15-461B-B74F-7BBE063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382486-4A0E-4EA1-B595-92F810AC164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941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056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5B4AF3-8A34-4B40-B3C9-EDD2D25C1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25B4AF3-8A34-4B40-B3C9-EDD2D25C1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0D7360-1E08-416A-8A95-3D9D70869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90D7360-1E08-416A-8A95-3D9D70869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9DF995-EEEA-48A1-B96D-D0467C2EA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F9DF995-EEEA-48A1-B96D-D0467C2EA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0D332C-9863-48ED-9F1C-ECFD3ADBC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30D332C-9863-48ED-9F1C-ECFD3ADBC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B5AC2D-0E14-416E-A97D-9BB255F55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FB5AC2D-0E14-416E-A97D-9BB255F55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CF99E-C9C2-4B02-A2D3-C5A3C5809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35DCF99E-C9C2-4B02-A2D3-C5A3C5809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294462498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827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C6121-E212-4717-AEA3-81006C6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EABD80-FDF2-490C-8210-CF0B30788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</a:t>
            </a:r>
            <a:r>
              <a:rPr lang="en-US" b="1" dirty="0"/>
              <a:t>stratified holdout</a:t>
            </a:r>
            <a:r>
              <a:rPr lang="en-US" dirty="0"/>
              <a:t>, ensuring that each subset is balanced in term of class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461E8497-D019-45AA-B0C8-F7BACA82C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861174"/>
              </p:ext>
            </p:extLst>
          </p:nvPr>
        </p:nvGraphicFramePr>
        <p:xfrm>
          <a:off x="4692445" y="1420428"/>
          <a:ext cx="6904703" cy="401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A01377-4F9C-4409-8632-51C204B9D4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F9A01377-4F9C-4409-8632-51C204B9D4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A96442-D021-4553-8768-279FA7147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6FA96442-D021-4553-8768-279FA7147C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78182D-FC45-42BC-8F59-F079E24DB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BA78182D-FC45-42BC-8F59-F079E24DB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E2FF440-2AB2-40B4-9B8A-FDCCC0DF7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5E2FF440-2AB2-40B4-9B8A-FDCCC0DF7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18BB960-46AF-4CDB-A77F-CC1C41C1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D18BB960-46AF-4CDB-A77F-CC1C41C15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4CF2DB-0305-440B-807D-F446DB01D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964CF2DB-0305-440B-807D-F446DB01D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4D466E9-D245-4987-954A-8DA72C2F9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graphicEl>
                                              <a:dgm id="{04D466E9-D245-4987-954A-8DA72C2F9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AtOnce"/>
        </p:bldSub>
      </p:bldGraphic>
      <p:bldGraphic spid="11" grpId="1" uiExpand="1">
        <p:bldSub>
          <a:bldDgm bld="lvlAtOnce" rev="1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24A77-8F9B-4CE2-889A-EE1E833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E537C7C-5694-4562-A366-E67E87D6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as independent as possible, the three subsets are made up of different acquisitions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D06E14A-438B-4005-9E54-755F5C9D0AF4}"/>
              </a:ext>
            </a:extLst>
          </p:cNvPr>
          <p:cNvGrpSpPr>
            <a:grpSpLocks noChangeAspect="1"/>
          </p:cNvGrpSpPr>
          <p:nvPr/>
        </p:nvGrpSpPr>
        <p:grpSpPr>
          <a:xfrm>
            <a:off x="5250101" y="2641265"/>
            <a:ext cx="5868000" cy="1575469"/>
            <a:chOff x="4802629" y="2489667"/>
            <a:chExt cx="6488816" cy="1742141"/>
          </a:xfrm>
        </p:grpSpPr>
        <p:sp>
          <p:nvSpPr>
            <p:cNvPr id="4" name="Figura a mano libera: forma 3">
              <a:extLst>
                <a:ext uri="{FF2B5EF4-FFF2-40B4-BE49-F238E27FC236}">
                  <a16:creationId xmlns:a16="http://schemas.microsoft.com/office/drawing/2014/main" id="{A6A4DC73-6199-4341-BFF9-B0A4058B7D2E}"/>
                </a:ext>
              </a:extLst>
            </p:cNvPr>
            <p:cNvSpPr/>
            <p:nvPr/>
          </p:nvSpPr>
          <p:spPr>
            <a:xfrm>
              <a:off x="4802629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Training set</a:t>
              </a:r>
              <a:br>
                <a:rPr lang="en-US" sz="1600" kern="1200" dirty="0"/>
              </a:br>
              <a:r>
                <a:rPr lang="en-US" sz="1600" kern="1200" dirty="0"/>
                <a:t>(60%)</a:t>
              </a:r>
            </a:p>
          </p:txBody>
        </p:sp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8CD01BB7-1151-47B8-BC66-D7E5BABD67C9}"/>
                </a:ext>
              </a:extLst>
            </p:cNvPr>
            <p:cNvSpPr/>
            <p:nvPr/>
          </p:nvSpPr>
          <p:spPr>
            <a:xfrm>
              <a:off x="4802629" y="3251843"/>
              <a:ext cx="1978297" cy="979965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Acquisizione1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Acquisizione3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Acquisizione7</a:t>
              </a:r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CC4DF665-8687-45C3-8721-1BC07A2A1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888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Validation set</a:t>
              </a:r>
              <a:br>
                <a:rPr lang="en-US" sz="1600" kern="1200" dirty="0"/>
              </a:br>
              <a:r>
                <a:rPr lang="en-US" sz="1600" kern="1200" dirty="0"/>
                <a:t>(20%)</a:t>
              </a:r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2EF59669-044A-49DB-B76C-B6C1D45C8B16}"/>
                </a:ext>
              </a:extLst>
            </p:cNvPr>
            <p:cNvSpPr/>
            <p:nvPr/>
          </p:nvSpPr>
          <p:spPr>
            <a:xfrm>
              <a:off x="7057888" y="3251843"/>
              <a:ext cx="1978297" cy="979965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Acquisizione5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KFM_FLOTAC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Qualita2</a:t>
              </a:r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58CA4A9D-13C6-453D-9738-FD2D089F4521}"/>
                </a:ext>
              </a:extLst>
            </p:cNvPr>
            <p:cNvSpPr/>
            <p:nvPr/>
          </p:nvSpPr>
          <p:spPr>
            <a:xfrm>
              <a:off x="9313148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Test set</a:t>
              </a:r>
              <a:br>
                <a:rPr lang="en-US" sz="1600" kern="1200" dirty="0"/>
              </a:br>
              <a:r>
                <a:rPr lang="en-US" sz="1600" kern="1200" dirty="0"/>
                <a:t>(20%)</a:t>
              </a:r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BA386503-9B92-437D-A48E-D93D80A99774}"/>
                </a:ext>
              </a:extLst>
            </p:cNvPr>
            <p:cNvSpPr/>
            <p:nvPr/>
          </p:nvSpPr>
          <p:spPr>
            <a:xfrm>
              <a:off x="9313148" y="3251843"/>
              <a:ext cx="1978297" cy="979965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Acquisizione6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4217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B0A96-AC18-484F-8B13-2EEC87D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for Hyperparameters Tuning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B276F99-16A7-4399-8D07-C3A7E83EA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07856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792744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B0A96-AC18-484F-8B13-2EEC87D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for Evaluation and Model Selection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B276F99-16A7-4399-8D07-C3A7E83EA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004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104309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590144210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282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24A77-8F9B-4CE2-889A-EE1E833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E537C7C-5694-4562-A366-E67E87D6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three different pretrained Convolutional Neural Networks (CNNs), provided by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D06E14A-438B-4005-9E54-755F5C9D0AF4}"/>
              </a:ext>
            </a:extLst>
          </p:cNvPr>
          <p:cNvGrpSpPr>
            <a:grpSpLocks noChangeAspect="1"/>
          </p:cNvGrpSpPr>
          <p:nvPr/>
        </p:nvGrpSpPr>
        <p:grpSpPr>
          <a:xfrm>
            <a:off x="5269979" y="2244971"/>
            <a:ext cx="5868000" cy="2368057"/>
            <a:chOff x="4802629" y="2489667"/>
            <a:chExt cx="6488816" cy="2618579"/>
          </a:xfrm>
        </p:grpSpPr>
        <p:sp>
          <p:nvSpPr>
            <p:cNvPr id="4" name="Figura a mano libera: forma 3">
              <a:extLst>
                <a:ext uri="{FF2B5EF4-FFF2-40B4-BE49-F238E27FC236}">
                  <a16:creationId xmlns:a16="http://schemas.microsoft.com/office/drawing/2014/main" id="{A6A4DC73-6199-4341-BFF9-B0A4058B7D2E}"/>
                </a:ext>
              </a:extLst>
            </p:cNvPr>
            <p:cNvSpPr/>
            <p:nvPr/>
          </p:nvSpPr>
          <p:spPr>
            <a:xfrm>
              <a:off x="4802629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AlexNet</a:t>
              </a:r>
              <a:endParaRPr lang="en-US" sz="1600" kern="1200" dirty="0"/>
            </a:p>
          </p:txBody>
        </p:sp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8CD01BB7-1151-47B8-BC66-D7E5BABD67C9}"/>
                </a:ext>
              </a:extLst>
            </p:cNvPr>
            <p:cNvSpPr/>
            <p:nvPr/>
          </p:nvSpPr>
          <p:spPr>
            <a:xfrm>
              <a:off x="4802629" y="3251843"/>
              <a:ext cx="1978297" cy="1856403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5 convolutional layers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Dropout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3 dense layers</a:t>
              </a:r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CC4DF665-8687-45C3-8721-1BC07A2A1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888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VGG11_bn</a:t>
              </a:r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2EF59669-044A-49DB-B76C-B6C1D45C8B16}"/>
                </a:ext>
              </a:extLst>
            </p:cNvPr>
            <p:cNvSpPr/>
            <p:nvPr/>
          </p:nvSpPr>
          <p:spPr>
            <a:xfrm>
              <a:off x="7057888" y="3251843"/>
              <a:ext cx="1978297" cy="1856403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8 convolutional layers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Batch normalization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/>
                <a:t>D</a:t>
              </a:r>
              <a:r>
                <a:rPr lang="en-US" sz="1400" kern="1200" dirty="0"/>
                <a:t>ropout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3 dense layers</a:t>
              </a:r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58CA4A9D-13C6-453D-9738-FD2D089F4521}"/>
                </a:ext>
              </a:extLst>
            </p:cNvPr>
            <p:cNvSpPr/>
            <p:nvPr/>
          </p:nvSpPr>
          <p:spPr>
            <a:xfrm>
              <a:off x="9313148" y="2489667"/>
              <a:ext cx="1978297" cy="762175"/>
            </a:xfrm>
            <a:custGeom>
              <a:avLst/>
              <a:gdLst>
                <a:gd name="connsiteX0" fmla="*/ 0 w 1978297"/>
                <a:gd name="connsiteY0" fmla="*/ 0 h 762175"/>
                <a:gd name="connsiteX1" fmla="*/ 1978297 w 1978297"/>
                <a:gd name="connsiteY1" fmla="*/ 0 h 762175"/>
                <a:gd name="connsiteX2" fmla="*/ 1978297 w 1978297"/>
                <a:gd name="connsiteY2" fmla="*/ 762175 h 762175"/>
                <a:gd name="connsiteX3" fmla="*/ 0 w 1978297"/>
                <a:gd name="connsiteY3" fmla="*/ 762175 h 762175"/>
                <a:gd name="connsiteX4" fmla="*/ 0 w 1978297"/>
                <a:gd name="connsiteY4" fmla="*/ 0 h 7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762175">
                  <a:moveTo>
                    <a:pt x="0" y="0"/>
                  </a:moveTo>
                  <a:lnTo>
                    <a:pt x="1978297" y="0"/>
                  </a:lnTo>
                  <a:lnTo>
                    <a:pt x="1978297" y="762175"/>
                  </a:lnTo>
                  <a:lnTo>
                    <a:pt x="0" y="762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GoogLeNet</a:t>
              </a:r>
              <a:endParaRPr lang="en-US" sz="1600" kern="1200" dirty="0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BA386503-9B92-437D-A48E-D93D80A99774}"/>
                </a:ext>
              </a:extLst>
            </p:cNvPr>
            <p:cNvSpPr/>
            <p:nvPr/>
          </p:nvSpPr>
          <p:spPr>
            <a:xfrm>
              <a:off x="9313148" y="3251843"/>
              <a:ext cx="1978297" cy="1856403"/>
            </a:xfrm>
            <a:custGeom>
              <a:avLst/>
              <a:gdLst>
                <a:gd name="connsiteX0" fmla="*/ 0 w 1978297"/>
                <a:gd name="connsiteY0" fmla="*/ 0 h 979965"/>
                <a:gd name="connsiteX1" fmla="*/ 1978297 w 1978297"/>
                <a:gd name="connsiteY1" fmla="*/ 0 h 979965"/>
                <a:gd name="connsiteX2" fmla="*/ 1978297 w 1978297"/>
                <a:gd name="connsiteY2" fmla="*/ 979965 h 979965"/>
                <a:gd name="connsiteX3" fmla="*/ 0 w 1978297"/>
                <a:gd name="connsiteY3" fmla="*/ 979965 h 979965"/>
                <a:gd name="connsiteX4" fmla="*/ 0 w 1978297"/>
                <a:gd name="connsiteY4" fmla="*/ 0 h 97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297" h="979965">
                  <a:moveTo>
                    <a:pt x="0" y="0"/>
                  </a:moveTo>
                  <a:lnTo>
                    <a:pt x="1978297" y="0"/>
                  </a:lnTo>
                  <a:lnTo>
                    <a:pt x="1978297" y="979965"/>
                  </a:lnTo>
                  <a:lnTo>
                    <a:pt x="0" y="9799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21 convolutional layers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/>
                <a:t>I</a:t>
              </a:r>
              <a:r>
                <a:rPr lang="en-US" sz="1400" kern="1200" dirty="0"/>
                <a:t>nception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/>
                <a:t>B</a:t>
              </a:r>
              <a:r>
                <a:rPr lang="en-US" sz="1400" kern="1200" dirty="0"/>
                <a:t>atch normalization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400" kern="1200" dirty="0"/>
                <a:t>Dropout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1 dense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1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498F2-38F1-40DC-8930-97BBD970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B5A5EE7-D20D-4E68-9293-68343D2A4E4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69085"/>
              </p:ext>
            </p:extLst>
          </p:nvPr>
        </p:nvGraphicFramePr>
        <p:xfrm>
          <a:off x="5167807" y="986061"/>
          <a:ext cx="6033592" cy="488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20546A-54E9-4199-9018-9F2451BA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the whole process for each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3360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D36B9-F6F5-4D27-9CB1-337FABBA8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99D36B9-F6F5-4D27-9CB1-337FABBA8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984E4A-F3A8-44FF-BC5D-3EA0CF8A2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A984E4A-F3A8-44FF-BC5D-3EA0CF8A2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86C81D-B775-4EF7-81BC-4E6003442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C86C81D-B775-4EF7-81BC-4E6003442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D4BA6-13E1-4F0C-9C07-870653BBC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1F7D4BA6-13E1-4F0C-9C07-870653BBC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93D87-0600-49F0-936A-4225B0B06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2793D87-0600-49F0-936A-4225B0B06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19197-FB46-491E-986A-B04244F4B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9F19197-FB46-491E-986A-B04244F4B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AF400-F6BE-484D-A8BE-25BC7AE2F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77AF400-F6BE-484D-A8BE-25BC7AE2F6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D5FC16-74C2-48F3-A686-F296D0EDA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D1D5FC16-74C2-48F3-A686-F296D0EDA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57296628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29E49-7B1B-40FD-A165-D087902F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Hyperparameters Tuning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041092-32BA-4E44-98BD-FDE242A3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Tune the hyperparameters evaluating model’s performance on validation set</a:t>
            </a:r>
          </a:p>
        </p:txBody>
      </p:sp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6FC7A742-D36C-49B5-A1A7-FD116B51A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33785"/>
              </p:ext>
            </p:extLst>
          </p:nvPr>
        </p:nvGraphicFramePr>
        <p:xfrm>
          <a:off x="5904000" y="1635191"/>
          <a:ext cx="4475480" cy="3587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37740">
                  <a:extLst>
                    <a:ext uri="{9D8B030D-6E8A-4147-A177-3AD203B41FA5}">
                      <a16:colId xmlns:a16="http://schemas.microsoft.com/office/drawing/2014/main" val="307037803"/>
                    </a:ext>
                  </a:extLst>
                </a:gridCol>
                <a:gridCol w="2237740">
                  <a:extLst>
                    <a:ext uri="{9D8B030D-6E8A-4147-A177-3AD203B41FA5}">
                      <a16:colId xmlns:a16="http://schemas.microsoft.com/office/drawing/2014/main" val="547895180"/>
                    </a:ext>
                  </a:extLst>
                </a:gridCol>
              </a:tblGrid>
              <a:tr h="179722">
                <a:tc>
                  <a:txBody>
                    <a:bodyPr/>
                    <a:lstStyle/>
                    <a:p>
                      <a:r>
                        <a:rPr lang="en-US" sz="1600" b="1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938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Layers whose parameters are learned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5545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r>
                        <a:rPr lang="en-US" sz="1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 of mini batches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41783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training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06895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to minimize during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8635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Optimization algorithm used for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9719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 rate used by the optimization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90744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Transformation applied to training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622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77D7C-4FB8-4B2C-985B-BF0836D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Ex: Tuning the Learning Rate (VGG11_bn)</a:t>
            </a:r>
            <a:endParaRPr lang="en-US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1152BA62-06D9-4D3D-B73F-DCF55FFCDA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442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7591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7969CD-6793-4030-85D7-0B839D5B6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7969CD-6793-4030-85D7-0B839D5B6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9A0ECE-BAB4-45BE-94EE-2A6B43437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59A0ECE-BAB4-45BE-94EE-2A6B43437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5D477C-954E-48DD-BD6C-F33D5655A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65D477C-954E-48DD-BD6C-F33D5655A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459501-F34F-42CF-BF6F-7E8842439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27459501-F34F-42CF-BF6F-7E8842439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CFB9D1-8DF9-4B69-B9BA-96F1C689B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5ECFB9D1-8DF9-4B69-B9BA-96F1C689B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3D6C6-45A8-49F9-9969-EDE5E7D1D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C93D6C6-45A8-49F9-9969-EDE5E7D1D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7" grpId="1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77D7C-4FB8-4B2C-985B-BF0836D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Ex: Tuning the Epochs (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DA846E56-685F-4D99-B6DC-8D963EFEF39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512169"/>
              </p:ext>
            </p:extLst>
          </p:nvPr>
        </p:nvGraphicFramePr>
        <p:xfrm>
          <a:off x="1955344" y="2456305"/>
          <a:ext cx="8281311" cy="33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80DF042-1F37-44C6-920E-7CA7A224C394}"/>
              </a:ext>
            </a:extLst>
          </p:cNvPr>
          <p:cNvCxnSpPr>
            <a:cxnSpLocks/>
          </p:cNvCxnSpPr>
          <p:nvPr/>
        </p:nvCxnSpPr>
        <p:spPr>
          <a:xfrm>
            <a:off x="5656751" y="2763520"/>
            <a:ext cx="0" cy="208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347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43D12F-649C-4841-AE54-0E4D1B1B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</a:t>
            </a:r>
            <a:r>
              <a:rPr lang="en-US" sz="4800" dirty="0"/>
              <a:t>yperparameters</a:t>
            </a:r>
            <a:endParaRPr lang="en-US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0FC8D00-7F45-40A7-AE7C-C8E75CC6B89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27555300"/>
              </p:ext>
            </p:extLst>
          </p:nvPr>
        </p:nvGraphicFramePr>
        <p:xfrm>
          <a:off x="8117840" y="2483473"/>
          <a:ext cx="2793024" cy="274488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6512">
                  <a:extLst>
                    <a:ext uri="{9D8B030D-6E8A-4147-A177-3AD203B41FA5}">
                      <a16:colId xmlns:a16="http://schemas.microsoft.com/office/drawing/2014/main" val="715834766"/>
                    </a:ext>
                  </a:extLst>
                </a:gridCol>
                <a:gridCol w="1396512">
                  <a:extLst>
                    <a:ext uri="{9D8B030D-6E8A-4147-A177-3AD203B41FA5}">
                      <a16:colId xmlns:a16="http://schemas.microsoft.com/office/drawing/2014/main" val="4143948089"/>
                    </a:ext>
                  </a:extLst>
                </a:gridCol>
              </a:tblGrid>
              <a:tr h="3343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GoogLeNet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16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Hyperparam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13514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49897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79669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21886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34015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21817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30318"/>
                  </a:ext>
                </a:extLst>
              </a:tr>
              <a:tr h="300687">
                <a:tc>
                  <a:txBody>
                    <a:bodyPr/>
                    <a:lstStyle/>
                    <a:p>
                      <a:r>
                        <a:rPr lang="en-US" sz="12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77582"/>
                  </a:ext>
                </a:extLst>
              </a:tr>
            </a:tbl>
          </a:graphicData>
        </a:graphic>
      </p:graphicFrame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E15D26A-566C-4101-ACE2-CF63334FFC4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043162041"/>
              </p:ext>
            </p:extLst>
          </p:nvPr>
        </p:nvGraphicFramePr>
        <p:xfrm>
          <a:off x="4699488" y="2483473"/>
          <a:ext cx="2793024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6512">
                  <a:extLst>
                    <a:ext uri="{9D8B030D-6E8A-4147-A177-3AD203B41FA5}">
                      <a16:colId xmlns:a16="http://schemas.microsoft.com/office/drawing/2014/main" val="3285812995"/>
                    </a:ext>
                  </a:extLst>
                </a:gridCol>
                <a:gridCol w="1396512">
                  <a:extLst>
                    <a:ext uri="{9D8B030D-6E8A-4147-A177-3AD203B41FA5}">
                      <a16:colId xmlns:a16="http://schemas.microsoft.com/office/drawing/2014/main" val="1289380150"/>
                    </a:ext>
                  </a:extLst>
                </a:gridCol>
              </a:tblGrid>
              <a:tr h="334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VGG11_bn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3885"/>
                  </a:ext>
                </a:extLst>
              </a:tr>
              <a:tr h="304307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Hyperparam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59856"/>
                  </a:ext>
                </a:extLst>
              </a:tr>
              <a:tr h="456461">
                <a:tc>
                  <a:txBody>
                    <a:bodyPr/>
                    <a:lstStyle/>
                    <a:p>
                      <a:r>
                        <a:rPr lang="en-US" sz="12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Fully-connected + last convolutional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0676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74886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2912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18315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18194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98469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63329"/>
                  </a:ext>
                </a:extLst>
              </a:tr>
            </a:tbl>
          </a:graphicData>
        </a:graphic>
      </p:graphicFrame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B82C87AE-8CEA-4302-97F3-E0B5BB2000E4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29634500"/>
              </p:ext>
            </p:extLst>
          </p:nvPr>
        </p:nvGraphicFramePr>
        <p:xfrm>
          <a:off x="1281136" y="2487906"/>
          <a:ext cx="2793024" cy="27387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6512">
                  <a:extLst>
                    <a:ext uri="{9D8B030D-6E8A-4147-A177-3AD203B41FA5}">
                      <a16:colId xmlns:a16="http://schemas.microsoft.com/office/drawing/2014/main" val="5558779"/>
                    </a:ext>
                  </a:extLst>
                </a:gridCol>
                <a:gridCol w="1396512">
                  <a:extLst>
                    <a:ext uri="{9D8B030D-6E8A-4147-A177-3AD203B41FA5}">
                      <a16:colId xmlns:a16="http://schemas.microsoft.com/office/drawing/2014/main" val="3559902416"/>
                    </a:ext>
                  </a:extLst>
                </a:gridCol>
              </a:tblGrid>
              <a:tr h="3517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AlexNet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12918"/>
                  </a:ext>
                </a:extLst>
              </a:tr>
              <a:tr h="31975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Hyperparam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11119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Fully-connected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66176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41380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60226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10023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50628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30026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r>
                        <a:rPr lang="en-US" sz="12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Flip and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3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81913"/>
      </p:ext>
    </p:extLst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549844165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721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471F3-C788-4438-AE98-1A3E81B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E78211-FCCB-4D16-9D3D-B5258F4F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models’ performance on an </a:t>
            </a:r>
            <a:r>
              <a:rPr lang="en-US" b="1" dirty="0"/>
              <a:t>independent </a:t>
            </a:r>
            <a:r>
              <a:rPr lang="en-US" dirty="0"/>
              <a:t>test set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43F454A-D36A-4B83-BEAD-CE0E3F0F14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755424"/>
              </p:ext>
            </p:extLst>
          </p:nvPr>
        </p:nvGraphicFramePr>
        <p:xfrm>
          <a:off x="7722706" y="2244254"/>
          <a:ext cx="36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Segnaposto contenuto 11">
            <a:extLst>
              <a:ext uri="{FF2B5EF4-FFF2-40B4-BE49-F238E27FC236}">
                <a16:creationId xmlns:a16="http://schemas.microsoft.com/office/drawing/2014/main" id="{4517A56B-33D6-4FDD-9308-D88AEFF3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63224"/>
              </p:ext>
            </p:extLst>
          </p:nvPr>
        </p:nvGraphicFramePr>
        <p:xfrm>
          <a:off x="5605407" y="1062359"/>
          <a:ext cx="3636000" cy="36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727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Graphic spid="12" grpId="1" uiExpand="1">
        <p:bldSub>
          <a:bldDgm bld="one"/>
        </p:bldSub>
      </p:bldGraphic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0546F-849E-44EB-869B-D343EC66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91290-4C4B-4338-91B3-148FC102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Choose the model that gains the best performance on the test set</a:t>
            </a: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34A513AA-58A0-45F1-83E8-2BC9C67F3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527413"/>
              </p:ext>
            </p:extLst>
          </p:nvPr>
        </p:nvGraphicFramePr>
        <p:xfrm>
          <a:off x="5100320" y="2466340"/>
          <a:ext cx="6087840" cy="1925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3524253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597773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0384846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12583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AlexNet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noProof="0" dirty="0"/>
                        <a:t>VGG11_bn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noProof="0" dirty="0" err="1"/>
                        <a:t>GoogLeNet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2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(test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0.79139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0.95364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0.97019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(public leaderboard)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(private leaderboard)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0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4875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41619519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2753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471F3-C788-4438-AE98-1A3E81B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E78211-FCCB-4D16-9D3D-B5258F4F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Retrain the model using the whole training set and predict the labels for the instances of the original test set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43F454A-D36A-4B83-BEAD-CE0E3F0F14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121204"/>
              </p:ext>
            </p:extLst>
          </p:nvPr>
        </p:nvGraphicFramePr>
        <p:xfrm>
          <a:off x="7722706" y="2244254"/>
          <a:ext cx="36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Segnaposto contenuto 11">
            <a:extLst>
              <a:ext uri="{FF2B5EF4-FFF2-40B4-BE49-F238E27FC236}">
                <a16:creationId xmlns:a16="http://schemas.microsoft.com/office/drawing/2014/main" id="{4517A56B-33D6-4FDD-9308-D88AEFF3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81042"/>
              </p:ext>
            </p:extLst>
          </p:nvPr>
        </p:nvGraphicFramePr>
        <p:xfrm>
          <a:off x="5605407" y="1062359"/>
          <a:ext cx="3636000" cy="36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443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Graphic spid="12" grpId="1" uiExpand="1">
        <p:bldSub>
          <a:bldDgm bld="one"/>
        </p:bldSub>
      </p:bldGraphic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0546F-849E-44EB-869B-D343EC66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91290-4C4B-4338-91B3-148FC102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model with better performance on the test gets also the best score on Kaggle</a:t>
            </a: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34A513AA-58A0-45F1-83E8-2BC9C67F3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59262"/>
              </p:ext>
            </p:extLst>
          </p:nvPr>
        </p:nvGraphicFramePr>
        <p:xfrm>
          <a:off x="5100320" y="2466340"/>
          <a:ext cx="6087840" cy="1925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3524253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597773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0384846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12583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AlexNet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noProof="0" dirty="0"/>
                        <a:t>VGG11_bn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noProof="0" dirty="0" err="1"/>
                        <a:t>GoogLeNet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2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(test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0.79139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0.95364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noProof="0" dirty="0">
                          <a:solidFill>
                            <a:schemeClr val="dk1"/>
                          </a:solidFill>
                        </a:rPr>
                        <a:t>0.97019</a:t>
                      </a:r>
                      <a:endParaRPr lang="en-AU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(public leaderboard)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0.98058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 dirty="0"/>
                        <a:t>0.98058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Accuracy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(private leaderboard)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noProof="0" dirty="0"/>
                        <a:t>0.95748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noProof="0" dirty="0"/>
                        <a:t>0.98897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0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592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234340125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17148CC3-005E-42A0-A0B8-9A76A5544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8D6FF1-2C3E-4240-9481-3A79568A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1F6393-7EA4-4D60-ACBB-A0B2C861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AF9AA-4844-4960-9424-DC3E18A8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80983-DA17-4B40-AFE1-C3A40834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64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ABA8C-15EA-43FC-9FF1-22296079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AF9DFD-7875-401B-AE47-BE423427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Determine whether a parasite egg appears in a certain image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2342BB93-48BD-48B0-8529-952E280EB5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0908"/>
              </p:ext>
            </p:extLst>
          </p:nvPr>
        </p:nvGraphicFramePr>
        <p:xfrm>
          <a:off x="4621750" y="731838"/>
          <a:ext cx="711305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Elemento grafico 13" descr="Immagine con riempimento a tinta unita">
            <a:extLst>
              <a:ext uri="{FF2B5EF4-FFF2-40B4-BE49-F238E27FC236}">
                <a16:creationId xmlns:a16="http://schemas.microsoft.com/office/drawing/2014/main" id="{06FBF939-1167-44DB-AD09-F5E744BAB0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0604" y="3251838"/>
            <a:ext cx="720000" cy="720000"/>
          </a:xfrm>
          <a:prstGeom prst="rect">
            <a:avLst/>
          </a:prstGeom>
        </p:spPr>
      </p:pic>
      <p:pic>
        <p:nvPicPr>
          <p:cNvPr id="15" name="Elemento grafico 14" descr="Appunti mischiati con riempimento a tinta unita">
            <a:extLst>
              <a:ext uri="{FF2B5EF4-FFF2-40B4-BE49-F238E27FC236}">
                <a16:creationId xmlns:a16="http://schemas.microsoft.com/office/drawing/2014/main" id="{FAAF6ED5-D82F-4527-AD5B-1BB5B36D3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836" y="3251838"/>
            <a:ext cx="720000" cy="720000"/>
          </a:xfrm>
          <a:prstGeom prst="rect">
            <a:avLst/>
          </a:prstGeom>
        </p:spPr>
      </p:pic>
      <p:pic>
        <p:nvPicPr>
          <p:cNvPr id="16" name="Elemento grafico 15" descr="Lente di ingrandimento con riempimento a tinta unita">
            <a:extLst>
              <a:ext uri="{FF2B5EF4-FFF2-40B4-BE49-F238E27FC236}">
                <a16:creationId xmlns:a16="http://schemas.microsoft.com/office/drawing/2014/main" id="{99045F44-FED2-4799-98A8-08B130E26E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6220" y="325183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8C1369-0663-4423-B72D-F62B03D29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A08C1369-0663-4423-B72D-F62B03D29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F0D29E8-A8BB-4FDA-BA61-154CB76CC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2F0D29E8-A8BB-4FDA-BA61-154CB76CC2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DFFC627-6ACE-4D11-9BCF-271379ABB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5DFFC627-6ACE-4D11-9BCF-271379ABB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AD6F75-F4D0-46B5-8ACA-633DB4894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98AD6F75-F4D0-46B5-8ACA-633DB4894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FB7E28-955D-43D3-BA06-84949634F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BFB7E28-955D-43D3-BA06-84949634F5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A256DF1-AC07-4CE1-A4D8-59B59A1C3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EA256DF1-AC07-4CE1-A4D8-59B59A1C3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09713D4-3C3E-4155-A1E1-762E7E35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DAEAF13E-1AF7-4033-A82E-B05AEFC17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921405"/>
              </p:ext>
            </p:extLst>
          </p:nvPr>
        </p:nvGraphicFramePr>
        <p:xfrm>
          <a:off x="6096000" y="998652"/>
          <a:ext cx="4014638" cy="486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736D6B7-1F0A-484D-9B1D-B8296AB8F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tools used to face the problem</a:t>
            </a:r>
          </a:p>
        </p:txBody>
      </p:sp>
    </p:spTree>
    <p:extLst>
      <p:ext uri="{BB962C8B-B14F-4D97-AF65-F5344CB8AC3E}">
        <p14:creationId xmlns:p14="http://schemas.microsoft.com/office/powerpoint/2010/main" val="1026615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727583192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06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002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1978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33936" y="2880000"/>
            <a:ext cx="900000" cy="900000"/>
          </a:xfrm>
          <a:prstGeom prst="rect">
            <a:avLst/>
          </a:prstGeom>
        </p:spPr>
      </p:pic>
      <p:pic>
        <p:nvPicPr>
          <p:cNvPr id="5" name="Elemento grafico 4" descr="Posta in arrivo con riempimento a tinta unita">
            <a:extLst>
              <a:ext uri="{FF2B5EF4-FFF2-40B4-BE49-F238E27FC236}">
                <a16:creationId xmlns:a16="http://schemas.microsoft.com/office/drawing/2014/main" id="{94E710EB-364B-4F6B-8F1D-376364DE1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589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577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2903276-62A5-488C-8DFF-11D9EE32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B9AF831-0DDF-4E39-8323-D1D2F231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Each training image is characterized by different attributes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D878DB7-1E76-4413-8DD8-16B176FFEA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49718"/>
              </p:ext>
            </p:extLst>
          </p:nvPr>
        </p:nvGraphicFramePr>
        <p:xfrm>
          <a:off x="5161796" y="941023"/>
          <a:ext cx="6144822" cy="497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15ABDF-553A-4780-A57C-BDA2487E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215ABDF-553A-4780-A57C-BDA2487E1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BA8296-71C4-4275-8C16-CDA1CB06B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4BA8296-71C4-4275-8C16-CDA1CB06B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45F6AA-D024-47C1-BCF0-7C30487D0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145F6AA-D024-47C1-BCF0-7C30487D0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6B9CB8-39B0-48E7-AA7E-D38AF849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B6B9CB8-39B0-48E7-AA7E-D38AF8499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DF88E9-7BF5-4F81-B650-E21001DB0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6DF88E9-7BF5-4F81-B650-E21001DB0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99E652-5019-4E15-A562-026864F8E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699E652-5019-4E15-A562-026864F8E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A30DDD-B4B9-459B-B6BE-6FBF3662A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FA30DDD-B4B9-459B-B6BE-6FBF3662AF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D8E09-724E-4445-B068-1272E5F69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F3D8E09-724E-4445-B068-1272E5F69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B08133-E46B-405C-8B20-ED2F81638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B1B08133-E46B-405C-8B20-ED2F81638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456131-5ECA-409F-B086-EDB33DDA2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AF456131-5ECA-409F-B086-EDB33DDA2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8199A4-0857-48B9-A094-F613AF5C1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2C8199A4-0857-48B9-A094-F613AF5C1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2903276-62A5-488C-8DFF-11D9EE32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Directions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B9AF831-0DDF-4E39-8323-D1D2F231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 images are extracted from the same egg sample by cropping the image from different directions</a:t>
            </a:r>
            <a:endParaRPr lang="it-IT" dirty="0"/>
          </a:p>
        </p:txBody>
      </p:sp>
      <p:pic>
        <p:nvPicPr>
          <p:cNvPr id="8" name="Segnaposto contenuto 7" descr="Uovo con riempimento a tinta unita">
            <a:extLst>
              <a:ext uri="{FF2B5EF4-FFF2-40B4-BE49-F238E27FC236}">
                <a16:creationId xmlns:a16="http://schemas.microsoft.com/office/drawing/2014/main" id="{7B7A1585-F4D2-4FA6-B0FE-74AA13FBD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76" y="2991507"/>
            <a:ext cx="720000" cy="720000"/>
          </a:xfr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EE93848-5734-4265-9F03-571D7CA88207}"/>
              </a:ext>
            </a:extLst>
          </p:cNvPr>
          <p:cNvSpPr/>
          <p:nvPr/>
        </p:nvSpPr>
        <p:spPr>
          <a:xfrm>
            <a:off x="6239576" y="1629000"/>
            <a:ext cx="3600000" cy="3600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E1D92E-B4FA-448C-AEF3-5FC8D52D4561}"/>
              </a:ext>
            </a:extLst>
          </p:cNvPr>
          <p:cNvSpPr/>
          <p:nvPr/>
        </p:nvSpPr>
        <p:spPr>
          <a:xfrm>
            <a:off x="7139576" y="252900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en-US" dirty="0"/>
              <a:t>central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D3BEE1A-CF62-42D3-BBC3-4BE892626986}"/>
              </a:ext>
            </a:extLst>
          </p:cNvPr>
          <p:cNvSpPr/>
          <p:nvPr/>
        </p:nvSpPr>
        <p:spPr>
          <a:xfrm>
            <a:off x="6689315" y="29035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accent3"/>
                </a:solidFill>
              </a:rPr>
              <a:t>BSX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6667C7A-4FF6-4C59-A7C7-0EAD551EE016}"/>
              </a:ext>
            </a:extLst>
          </p:cNvPr>
          <p:cNvSpPr/>
          <p:nvPr/>
        </p:nvSpPr>
        <p:spPr>
          <a:xfrm>
            <a:off x="6689315" y="200703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4"/>
                </a:solidFill>
              </a:rPr>
              <a:t>ASX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0225170-214E-4DD1-B409-147133DF3E88}"/>
              </a:ext>
            </a:extLst>
          </p:cNvPr>
          <p:cNvSpPr/>
          <p:nvPr/>
        </p:nvSpPr>
        <p:spPr>
          <a:xfrm>
            <a:off x="7589315" y="20067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ADX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1EE5064-0ECE-4EFD-BB35-573F9BAB6FF8}"/>
              </a:ext>
            </a:extLst>
          </p:cNvPr>
          <p:cNvSpPr/>
          <p:nvPr/>
        </p:nvSpPr>
        <p:spPr>
          <a:xfrm>
            <a:off x="7589315" y="290328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BDX</a:t>
            </a:r>
          </a:p>
        </p:txBody>
      </p:sp>
    </p:spTree>
    <p:extLst>
      <p:ext uri="{BB962C8B-B14F-4D97-AF65-F5344CB8AC3E}">
        <p14:creationId xmlns:p14="http://schemas.microsoft.com/office/powerpoint/2010/main" val="15803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F60F6-9592-4098-8485-9CDA9ED8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79C2EC-E542-47F4-B5D2-49B256C6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Extract</a:t>
            </a:r>
            <a:r>
              <a:rPr lang="it-IT" dirty="0"/>
              <a:t> some </a:t>
            </a:r>
            <a:r>
              <a:rPr lang="it-IT" dirty="0" err="1"/>
              <a:t>useful</a:t>
            </a:r>
            <a:r>
              <a:rPr lang="it-IT" dirty="0"/>
              <a:t> information from the </a:t>
            </a:r>
            <a:r>
              <a:rPr lang="it-IT" dirty="0" err="1"/>
              <a:t>path</a:t>
            </a:r>
            <a:r>
              <a:rPr lang="it-IT" dirty="0"/>
              <a:t> of the images</a:t>
            </a:r>
          </a:p>
          <a:p>
            <a:endParaRPr lang="en-US" dirty="0"/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718A70B8-B6D2-454B-BE59-98AFC819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70616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28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1936</TotalTime>
  <Words>867</Words>
  <Application>Microsoft Office PowerPoint</Application>
  <PresentationFormat>Widescreen</PresentationFormat>
  <Paragraphs>303</Paragraphs>
  <Slides>30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 3</vt:lpstr>
      <vt:lpstr>Retrospettivo</vt:lpstr>
      <vt:lpstr>Parasite Eggs Identification</vt:lpstr>
      <vt:lpstr>Data Mining Process</vt:lpstr>
      <vt:lpstr>Data Mining Process</vt:lpstr>
      <vt:lpstr>Business Understanding</vt:lpstr>
      <vt:lpstr>Data Mining Tools</vt:lpstr>
      <vt:lpstr>Data Mining Process</vt:lpstr>
      <vt:lpstr>Data Understanding</vt:lpstr>
      <vt:lpstr>Directions</vt:lpstr>
      <vt:lpstr>Data Understanding</vt:lpstr>
      <vt:lpstr>Data Understanding</vt:lpstr>
      <vt:lpstr>Data Understanding</vt:lpstr>
      <vt:lpstr>Data Mining Process</vt:lpstr>
      <vt:lpstr>Data Preparation</vt:lpstr>
      <vt:lpstr>Data Preparation</vt:lpstr>
      <vt:lpstr>Data for Hyperparameters Tuning</vt:lpstr>
      <vt:lpstr>Data for Evaluation and Model Selection</vt:lpstr>
      <vt:lpstr>Data Mining Process</vt:lpstr>
      <vt:lpstr>Modeling</vt:lpstr>
      <vt:lpstr>Modeling</vt:lpstr>
      <vt:lpstr>Hyperparameters Tuning</vt:lpstr>
      <vt:lpstr>Ex: Tuning the Learning Rate (VGG11_bn)</vt:lpstr>
      <vt:lpstr>Ex: Tuning the Epochs (GoogLeNet)</vt:lpstr>
      <vt:lpstr>Final Hyperparameters</vt:lpstr>
      <vt:lpstr>Data Mining Process</vt:lpstr>
      <vt:lpstr>Evaluation</vt:lpstr>
      <vt:lpstr>Model Selection</vt:lpstr>
      <vt:lpstr>Data Mining Process</vt:lpstr>
      <vt:lpstr>Submission</vt:lpstr>
      <vt:lpstr>Final Score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Parasite Eggs Identification</dc:title>
  <dc:creator>fabio.dandrea.1997@gmail.com</dc:creator>
  <cp:lastModifiedBy>fabio.dandrea.1997@gmail.com</cp:lastModifiedBy>
  <cp:revision>171</cp:revision>
  <dcterms:created xsi:type="dcterms:W3CDTF">2021-02-10T18:57:02Z</dcterms:created>
  <dcterms:modified xsi:type="dcterms:W3CDTF">2021-02-23T15:29:17Z</dcterms:modified>
</cp:coreProperties>
</file>