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1" r:id="rId11"/>
    <p:sldId id="269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F8F-FEDA-4CC9-A1D4-7D47CF6F7642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6613A-61E6-4D69-B7BE-1B552D52AA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6613A-61E6-4D69-B7BE-1B552D52A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22EDF-C02D-4B7D-8B6C-EF9879817C88}" type="datetimeFigureOut">
              <a:rPr lang="pt-BR" smtClean="0"/>
              <a:t>02/02/2024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.linkedin.com/in/b41a52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Análise e Projeto de Sistemas- 2024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8925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Regras do Jogo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+mj-lt"/>
              </a:rPr>
              <a:t>A aula será encerrada mediante os seguintes cenários e o conteúdo será considerado como matéria dada e cobrado na avaliação:</a:t>
            </a:r>
          </a:p>
          <a:p>
            <a:r>
              <a:rPr lang="pt-BR" dirty="0">
                <a:latin typeface="+mj-lt"/>
              </a:rPr>
              <a:t>Barulho que impeça o andamento da aula.</a:t>
            </a:r>
          </a:p>
          <a:p>
            <a:r>
              <a:rPr lang="pt-BR" dirty="0">
                <a:latin typeface="+mj-lt"/>
              </a:rPr>
              <a:t>Falta de respeito entre alunos e docentes.</a:t>
            </a:r>
          </a:p>
          <a:p>
            <a:r>
              <a:rPr lang="pt-BR" dirty="0">
                <a:latin typeface="+mj-lt"/>
              </a:rPr>
              <a:t>Atividades que não estejam de acordo com as regras da instituição tais como fumar em sala de aula, consumo de bebidas alcoólicas, dentre outros.</a:t>
            </a:r>
          </a:p>
          <a:p>
            <a:r>
              <a:rPr lang="pt-BR" b="1" dirty="0">
                <a:latin typeface="+mj-lt"/>
              </a:rPr>
              <a:t>As provas serão com consulta somente se nenhuma aula for encerrada devido a barulho, bagunça ou outros formas de falta de respeito.</a:t>
            </a:r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1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2"/>
              </a:rPr>
              <a:t>https://br.linkedin.com/in/b41a5269</a:t>
            </a:r>
            <a:endParaRPr lang="pt-BR" dirty="0"/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Fabio, 31 anos</a:t>
            </a:r>
          </a:p>
          <a:p>
            <a:r>
              <a:rPr lang="pt-BR" sz="2400" dirty="0">
                <a:latin typeface="+mj-lt"/>
              </a:rPr>
              <a:t>Mestre 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12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Avaliação da eficácia, eficiência e usabilidade de duas       ferramentas visuais de depuração que técnicas de localização de defeitos baseadas em cobertura de código para a detecção de defeitos em um estudo com 119 pessoas.</a:t>
            </a:r>
          </a:p>
          <a:p>
            <a:r>
              <a:rPr lang="pt-BR" sz="2400" dirty="0"/>
              <a:t>Utilização de algoritmos de Data Mining</a:t>
            </a:r>
          </a:p>
          <a:p>
            <a:r>
              <a:rPr lang="pt-BR" sz="2400" dirty="0"/>
              <a:t>Análise e avaliação dos resultados por meio de testes estatísticos não paramétricos.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>
                <a:latin typeface="+mj-lt"/>
              </a:rPr>
              <a:t>Totvs</a:t>
            </a:r>
            <a:r>
              <a:rPr lang="pt-BR" sz="2400" dirty="0">
                <a:latin typeface="+mj-lt"/>
              </a:rPr>
              <a:t> S/A (2014 a 2018) - Analista de Sistemas</a:t>
            </a:r>
          </a:p>
          <a:p>
            <a:r>
              <a:rPr lang="pt-BR" sz="2400" dirty="0">
                <a:latin typeface="+mj-lt"/>
              </a:rPr>
              <a:t>B3 – Bolsa de Valores de São Paulo (2018 – Cargo Atual) -Arquiteto de Software</a:t>
            </a:r>
          </a:p>
          <a:p>
            <a:r>
              <a:rPr lang="pt-BR" sz="2400" dirty="0">
                <a:latin typeface="+mj-lt"/>
              </a:rPr>
              <a:t>Atuação como Professor Universitário da Fatec, ministrando diversas disciplinas como Lógica de Programação, Estrutura de Dados, Inteligência Artificial e Sistemas Distribuídos</a:t>
            </a:r>
            <a:endParaRPr lang="pt-BR" sz="2400" dirty="0"/>
          </a:p>
          <a:p>
            <a:r>
              <a:rPr lang="pt-BR" sz="2400" dirty="0">
                <a:latin typeface="+mj-lt"/>
              </a:rPr>
              <a:t>Atuação na Faculdade Impacta na disciplina de Desenvolvimento Mobile.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70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24674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457200" y="88750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en-US" sz="2200" dirty="0">
                <a:latin typeface="+mj-lt"/>
              </a:rPr>
              <a:t>Evaluation of Tools to the Fault Localization</a:t>
            </a:r>
            <a:r>
              <a:rPr lang="pt-BR" sz="2200" dirty="0">
                <a:latin typeface="+mj-lt"/>
              </a:rPr>
              <a:t>” na 41th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- 2022.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assessment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and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- 2018.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 XXI 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software”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MPT.BR na Gestão de Projetos de Software” na Conferência Latino-Americana de Informática / 46º JAIIO – Córdoba, Argentina - 2017.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6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/>
              <a:t>Objetivo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Estudo e aplicação dos conceitos da engenharia de software no processo de desenvolvimento de Sistemas de Informação.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94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Conteúdo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/>
              <a:t>Engenharia de Software</a:t>
            </a:r>
          </a:p>
          <a:p>
            <a:r>
              <a:rPr lang="pt-BR" dirty="0"/>
              <a:t>Engenharia de Requisitos</a:t>
            </a:r>
          </a:p>
          <a:p>
            <a:r>
              <a:rPr lang="pt-BR" dirty="0"/>
              <a:t>Requisitos Funcionais</a:t>
            </a:r>
          </a:p>
          <a:p>
            <a:r>
              <a:rPr lang="pt-BR" dirty="0"/>
              <a:t>Requisitos Não Funcionais</a:t>
            </a:r>
          </a:p>
          <a:p>
            <a:r>
              <a:rPr lang="pt-BR" dirty="0"/>
              <a:t>Regras de Negócios</a:t>
            </a:r>
          </a:p>
          <a:p>
            <a:r>
              <a:rPr lang="pt-BR" dirty="0"/>
              <a:t>Qualidade de Software</a:t>
            </a:r>
          </a:p>
          <a:p>
            <a:r>
              <a:rPr lang="pt-BR" dirty="0"/>
              <a:t>Testes e Depuração</a:t>
            </a:r>
          </a:p>
          <a:p>
            <a:r>
              <a:rPr lang="pt-BR" dirty="0"/>
              <a:t>Evolução de Software</a:t>
            </a:r>
          </a:p>
          <a:p>
            <a:r>
              <a:rPr lang="pt-BR" dirty="0"/>
              <a:t>Modelagem de Software e UML</a:t>
            </a:r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8194"/>
              </p:ext>
            </p:extLst>
          </p:nvPr>
        </p:nvGraphicFramePr>
        <p:xfrm>
          <a:off x="179512" y="980730"/>
          <a:ext cx="8717716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879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Semana</a:t>
                      </a:r>
                      <a:r>
                        <a:rPr lang="pt-BR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planejamento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Apresentação da Disciplina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340">
                <a:tc>
                  <a:txBody>
                    <a:bodyPr/>
                    <a:lstStyle/>
                    <a:p>
                      <a:r>
                        <a:rPr lang="pt-BR" sz="1800" dirty="0"/>
                        <a:t>Engenharia de Software</a:t>
                      </a:r>
                    </a:p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336">
                <a:tc>
                  <a:txBody>
                    <a:bodyPr/>
                    <a:lstStyle/>
                    <a:p>
                      <a:r>
                        <a:rPr lang="pt-BR" sz="1800" dirty="0"/>
                        <a:t>Engenharia de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Requisitos Funcionais e Não Funcionais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Regras de Negócios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4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 de Software e processo de Qualidade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4802">
                <a:tc>
                  <a:txBody>
                    <a:bodyPr/>
                    <a:lstStyle/>
                    <a:p>
                      <a:r>
                        <a:rPr lang="pt-BR" sz="1800" dirty="0"/>
                        <a:t>Modelagem de Software e 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Critérios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AVALIAÇÃO (A2) - Primeira semana de abril (a confirmar) 50% composta pela avaliação e demais atividades que o professor julgar relevante.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r>
              <a:rPr lang="pt-BR" dirty="0">
                <a:latin typeface="+mj-lt"/>
              </a:rPr>
              <a:t>REGIMENTAL (A1)  - Última semana de maio (a confirmar) - 50%. As datas seguirão rigorosamente o calendário da instituição. </a:t>
            </a:r>
            <a:r>
              <a:rPr lang="pt-BR" b="1" dirty="0">
                <a:latin typeface="+mj-lt"/>
              </a:rPr>
              <a:t>A turma pode ser dividida em datas/horários diferentes.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44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766</TotalTime>
  <Words>653</Words>
  <Application>Microsoft Office PowerPoint</Application>
  <PresentationFormat>Apresentação na tela (4:3)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 2</vt:lpstr>
      <vt:lpstr>Fluxo</vt:lpstr>
      <vt:lpstr>Análise e Projeto de Sistemas- 2024</vt:lpstr>
      <vt:lpstr>Apresentação</vt:lpstr>
      <vt:lpstr>Apresentação</vt:lpstr>
      <vt:lpstr>Apresentação</vt:lpstr>
      <vt:lpstr>Apresentação</vt:lpstr>
      <vt:lpstr>Objetivo</vt:lpstr>
      <vt:lpstr>Conteúdo</vt:lpstr>
      <vt:lpstr>Cronograma</vt:lpstr>
      <vt:lpstr>Critérios de Avaliação</vt:lpstr>
      <vt:lpstr>Regras do Jogo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87</cp:revision>
  <dcterms:created xsi:type="dcterms:W3CDTF">2020-02-01T22:46:43Z</dcterms:created>
  <dcterms:modified xsi:type="dcterms:W3CDTF">2024-02-02T19:10:22Z</dcterms:modified>
</cp:coreProperties>
</file>