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71" r:id="rId11"/>
    <p:sldId id="269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36" autoAdjust="0"/>
  </p:normalViewPr>
  <p:slideViewPr>
    <p:cSldViewPr>
      <p:cViewPr varScale="1">
        <p:scale>
          <a:sx n="63" d="100"/>
          <a:sy n="63" d="100"/>
        </p:scale>
        <p:origin x="159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6BF8F-FEDA-4CC9-A1D4-7D47CF6F7642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6613A-61E6-4D69-B7BE-1B552D52AA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2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6613A-61E6-4D69-B7BE-1B552D52AA6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551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ABDF66-A2B5-4A08-B273-ACD3A79FF666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06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B22EDF-C02D-4B7D-8B6C-EF9879817C88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r.linkedin.com/in/b41a526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2028825"/>
          </a:xfrm>
        </p:spPr>
        <p:txBody>
          <a:bodyPr/>
          <a:lstStyle/>
          <a:p>
            <a:pPr eaLnBrk="1" hangingPunct="1"/>
            <a:r>
              <a:rPr lang="pt-BR" sz="3500" dirty="0"/>
              <a:t>Engenharia de Software - 2024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5085184"/>
            <a:ext cx="7115194" cy="12096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700" dirty="0">
                <a:solidFill>
                  <a:schemeClr val="tx1"/>
                </a:solidFill>
              </a:rPr>
              <a:t>Professor Mestre Fabio Pereira da Silva</a:t>
            </a:r>
          </a:p>
        </p:txBody>
      </p:sp>
    </p:spTree>
    <p:extLst>
      <p:ext uri="{BB962C8B-B14F-4D97-AF65-F5344CB8AC3E}">
        <p14:creationId xmlns:p14="http://schemas.microsoft.com/office/powerpoint/2010/main" val="889252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Regras do Jogo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>
            <a:normAutofit/>
          </a:bodyPr>
          <a:lstStyle/>
          <a:p>
            <a:r>
              <a:rPr lang="pt-BR" dirty="0">
                <a:latin typeface="+mj-lt"/>
              </a:rPr>
              <a:t>A aula será encerrada mediante os seguintes cenários e o conteúdo será considerado como matéria dada e cobrado na avaliação:</a:t>
            </a:r>
          </a:p>
          <a:p>
            <a:r>
              <a:rPr lang="pt-BR" dirty="0">
                <a:latin typeface="+mj-lt"/>
              </a:rPr>
              <a:t>Barulho que impeça o andamento da aula.</a:t>
            </a:r>
          </a:p>
          <a:p>
            <a:r>
              <a:rPr lang="pt-BR" dirty="0">
                <a:latin typeface="+mj-lt"/>
              </a:rPr>
              <a:t>Falta de respeito entre alunos e docentes.</a:t>
            </a:r>
          </a:p>
          <a:p>
            <a:r>
              <a:rPr lang="pt-BR" dirty="0">
                <a:latin typeface="+mj-lt"/>
              </a:rPr>
              <a:t>Atividades que não estejam de acordo com as regras da instituição tais como fumar em sala de aula, consumo de bebidas alcoólicas, dentre outros.</a:t>
            </a:r>
          </a:p>
          <a:p>
            <a:endParaRPr lang="pt-BR" dirty="0">
              <a:latin typeface="+mj-lt"/>
            </a:endParaRPr>
          </a:p>
          <a:p>
            <a:pPr marL="0" indent="0">
              <a:buNone/>
            </a:pPr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21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Contatos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/>
          <a:lstStyle/>
          <a:p>
            <a:r>
              <a:rPr lang="pt-BR" dirty="0" err="1">
                <a:latin typeface="+mj-lt"/>
              </a:rPr>
              <a:t>Linkedin</a:t>
            </a:r>
            <a:r>
              <a:rPr lang="pt-BR" dirty="0">
                <a:latin typeface="+mj-lt"/>
              </a:rPr>
              <a:t>: </a:t>
            </a:r>
            <a:r>
              <a:rPr lang="pt-BR" dirty="0">
                <a:hlinkClick r:id="rId2"/>
              </a:rPr>
              <a:t>https://br.linkedin.com/in/b41a5269</a:t>
            </a:r>
            <a:endParaRPr lang="pt-BR" dirty="0"/>
          </a:p>
          <a:p>
            <a:pPr marL="0" indent="0">
              <a:buNone/>
            </a:pPr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700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Apresentação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+mj-lt"/>
              </a:rPr>
              <a:t>Fabio, 31 anos</a:t>
            </a:r>
          </a:p>
          <a:p>
            <a:r>
              <a:rPr lang="pt-BR" sz="2400" dirty="0">
                <a:latin typeface="+mj-lt"/>
              </a:rPr>
              <a:t>Mestre em Sistemas de Informação pela Universidade de São Paulo (2017) com o tema “Ferramentas de depuração de software: Uma avaliação experimental”</a:t>
            </a:r>
          </a:p>
          <a:p>
            <a:r>
              <a:rPr lang="pt-BR" sz="2400" dirty="0">
                <a:latin typeface="+mj-lt"/>
              </a:rPr>
              <a:t>Tecnólogo em Análise e Desenvolvimento de Sistemas pela Faculdade de Tecnologia da Zona Leste em (2014)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7120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Apresentação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Avaliação da eficácia, eficiência e usabilidade de duas       ferramentas visuais de depuração que técnicas de localização de defeitos baseadas em cobertura de código para a detecção de defeitos em um estudo com 119 pessoas.</a:t>
            </a:r>
          </a:p>
          <a:p>
            <a:r>
              <a:rPr lang="pt-BR" sz="2400" dirty="0"/>
              <a:t>Utilização de algoritmos de Data Mining</a:t>
            </a:r>
          </a:p>
          <a:p>
            <a:r>
              <a:rPr lang="pt-BR" sz="2400" dirty="0"/>
              <a:t>Análise e avaliação dos resultados por meio de testes estatísticos não paramétricos.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3325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Apresentação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+mj-lt"/>
              </a:rPr>
              <a:t>Atuação em empresas de grande porte da área de tecnologia e do mercado financeiro em Sistemas de Gestão Integrada, incluindo cargos nas áreas de Engenharia de Software, Desenvolvimento e Gestão de Projetos Ágeis.</a:t>
            </a:r>
          </a:p>
          <a:p>
            <a:r>
              <a:rPr lang="pt-BR" sz="2400" dirty="0" err="1">
                <a:latin typeface="+mj-lt"/>
              </a:rPr>
              <a:t>Totvs</a:t>
            </a:r>
            <a:r>
              <a:rPr lang="pt-BR" sz="2400" dirty="0">
                <a:latin typeface="+mj-lt"/>
              </a:rPr>
              <a:t> S/A (2014 a 2018) - Analista de Sistemas</a:t>
            </a:r>
          </a:p>
          <a:p>
            <a:r>
              <a:rPr lang="pt-BR" sz="2400" dirty="0">
                <a:latin typeface="+mj-lt"/>
              </a:rPr>
              <a:t>B3 – Bolsa de Valores de São Paulo (2018 – Cargo Atual) -Arquiteto de Software</a:t>
            </a:r>
          </a:p>
          <a:p>
            <a:r>
              <a:rPr lang="pt-BR" sz="2400" dirty="0">
                <a:latin typeface="+mj-lt"/>
              </a:rPr>
              <a:t>Atuação como Professor Universitário da Fatec, ministrando diversas disciplinas como Lógica de Programação, Estrutura de Dados, Inteligência Artificial e Sistemas Distribuídos</a:t>
            </a:r>
            <a:endParaRPr lang="pt-BR" sz="2400" dirty="0"/>
          </a:p>
          <a:p>
            <a:r>
              <a:rPr lang="pt-BR" sz="2400" dirty="0">
                <a:latin typeface="+mj-lt"/>
              </a:rPr>
              <a:t>Atuação na Faculdade Impacta na disciplina de Desenvolvimento Mobile.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1705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457200" y="24674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Apresentação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4" name="Espaço Reservado para Conteúdo 5"/>
          <p:cNvSpPr txBox="1">
            <a:spLocks/>
          </p:cNvSpPr>
          <p:nvPr/>
        </p:nvSpPr>
        <p:spPr bwMode="auto">
          <a:xfrm>
            <a:off x="457200" y="887508"/>
            <a:ext cx="82296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>
                <a:latin typeface="+mj-lt"/>
              </a:rPr>
              <a:t>Publicação e apresentação do artigo “</a:t>
            </a:r>
            <a:r>
              <a:rPr lang="en-US" sz="2200" dirty="0">
                <a:latin typeface="+mj-lt"/>
              </a:rPr>
              <a:t>Evaluation of Tools to the Fault Localization</a:t>
            </a:r>
            <a:r>
              <a:rPr lang="pt-BR" sz="2200" dirty="0">
                <a:latin typeface="+mj-lt"/>
              </a:rPr>
              <a:t>” na 41th </a:t>
            </a:r>
            <a:r>
              <a:rPr lang="pt-BR" sz="2200" dirty="0" err="1">
                <a:latin typeface="+mj-lt"/>
              </a:rPr>
              <a:t>International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Conference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of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Chilean</a:t>
            </a:r>
            <a:r>
              <a:rPr lang="pt-BR" sz="2200" dirty="0">
                <a:latin typeface="+mj-lt"/>
              </a:rPr>
              <a:t> Computer Society – Santiago, Chile - 2022.</a:t>
            </a:r>
          </a:p>
          <a:p>
            <a:r>
              <a:rPr lang="pt-BR" sz="2200" dirty="0">
                <a:latin typeface="+mj-lt"/>
              </a:rPr>
              <a:t>Publicação e apresentação do artigo “</a:t>
            </a:r>
            <a:r>
              <a:rPr lang="pt-BR" sz="2200" dirty="0" err="1">
                <a:latin typeface="+mj-lt"/>
              </a:rPr>
              <a:t>An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empirical</a:t>
            </a:r>
            <a:r>
              <a:rPr lang="pt-BR" sz="2200" dirty="0">
                <a:latin typeface="+mj-lt"/>
              </a:rPr>
              <a:t> assessment </a:t>
            </a:r>
            <a:r>
              <a:rPr lang="pt-BR" sz="2200" dirty="0" err="1">
                <a:latin typeface="+mj-lt"/>
              </a:rPr>
              <a:t>of</a:t>
            </a:r>
            <a:r>
              <a:rPr lang="pt-BR" sz="2200" dirty="0">
                <a:latin typeface="+mj-lt"/>
              </a:rPr>
              <a:t> visual debugging tools </a:t>
            </a:r>
            <a:r>
              <a:rPr lang="pt-BR" sz="2200" dirty="0" err="1">
                <a:latin typeface="+mj-lt"/>
              </a:rPr>
              <a:t>effectiveness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and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efficiency</a:t>
            </a:r>
            <a:r>
              <a:rPr lang="pt-BR" sz="2200" dirty="0">
                <a:latin typeface="+mj-lt"/>
              </a:rPr>
              <a:t>” na 37th </a:t>
            </a:r>
            <a:r>
              <a:rPr lang="pt-BR" sz="2200" dirty="0" err="1">
                <a:latin typeface="+mj-lt"/>
              </a:rPr>
              <a:t>International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Conference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of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Chilean</a:t>
            </a:r>
            <a:r>
              <a:rPr lang="pt-BR" sz="2200" dirty="0">
                <a:latin typeface="+mj-lt"/>
              </a:rPr>
              <a:t> Computer Society – Santiago, Chile - 2018.</a:t>
            </a:r>
          </a:p>
          <a:p>
            <a:r>
              <a:rPr lang="pt-BR" sz="2200" dirty="0">
                <a:latin typeface="+mj-lt"/>
              </a:rPr>
              <a:t>Publicação e apresentação do artigo “</a:t>
            </a:r>
            <a:r>
              <a:rPr lang="pt-BR" sz="2200" dirty="0" err="1">
                <a:latin typeface="+mj-lt"/>
              </a:rPr>
              <a:t>CodeForest</a:t>
            </a:r>
            <a:r>
              <a:rPr lang="pt-BR" sz="2200" dirty="0">
                <a:latin typeface="+mj-lt"/>
              </a:rPr>
              <a:t>: Uma ferramenta visual de depuração” na  XXI Conferência Ibero-Americana de Engenharia de Software - Bogotá, Colômbia - 2018.</a:t>
            </a:r>
          </a:p>
          <a:p>
            <a:r>
              <a:rPr lang="pt-BR" sz="2200" dirty="0">
                <a:latin typeface="+mj-lt"/>
              </a:rPr>
              <a:t>Publicação e apresentação do artigo “Avaliação de usabilidade de ferramentas de depuração de software” no XIV Simpósio Brasileiro de Sistemas de Informação - Caxias do Sul - 2018.</a:t>
            </a:r>
          </a:p>
          <a:p>
            <a:r>
              <a:rPr lang="pt-BR" sz="2200" dirty="0">
                <a:latin typeface="+mj-lt"/>
              </a:rPr>
              <a:t>Publicação e apresentação do artigo “O impacto da adoção dos Modelos de Maturidade TMMI e MPT.BR na Gestão de Projetos de Software” na Conferência Latino-Americana de Informática / 46º JAIIO – Córdoba, Argentina - 2017.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0265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10431"/>
          </a:xfrm>
        </p:spPr>
        <p:txBody>
          <a:bodyPr/>
          <a:lstStyle/>
          <a:p>
            <a:pPr eaLnBrk="1" hangingPunct="1"/>
            <a:r>
              <a:rPr lang="pt-BR" sz="4000" dirty="0"/>
              <a:t>Objetivo</a:t>
            </a:r>
          </a:p>
        </p:txBody>
      </p:sp>
      <p:sp>
        <p:nvSpPr>
          <p:cNvPr id="4" name="Espaço Reservado para Conteúdo 5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>
            <a:normAutofit/>
          </a:bodyPr>
          <a:lstStyle/>
          <a:p>
            <a:r>
              <a:rPr lang="pt-BR" sz="3000" dirty="0">
                <a:latin typeface="+mj-lt"/>
              </a:rPr>
              <a:t>Estudo e aplicação dos conceitos da engenharia de software no processo de desenvolvimento de Sistemas de Informação.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19412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Conteúdo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>
            <a:normAutofit/>
          </a:bodyPr>
          <a:lstStyle/>
          <a:p>
            <a:r>
              <a:rPr lang="pt-BR" dirty="0"/>
              <a:t>Engenharia de Software</a:t>
            </a:r>
          </a:p>
          <a:p>
            <a:r>
              <a:rPr lang="pt-BR" dirty="0"/>
              <a:t>Engenharia de Requisitos</a:t>
            </a:r>
          </a:p>
          <a:p>
            <a:r>
              <a:rPr lang="pt-BR" dirty="0"/>
              <a:t>Requisitos Funcionais</a:t>
            </a:r>
          </a:p>
          <a:p>
            <a:r>
              <a:rPr lang="pt-BR" dirty="0"/>
              <a:t>Requisitos Não Funcionais</a:t>
            </a:r>
          </a:p>
          <a:p>
            <a:r>
              <a:rPr lang="pt-BR" dirty="0"/>
              <a:t>Regras de Negócios</a:t>
            </a:r>
          </a:p>
          <a:p>
            <a:r>
              <a:rPr lang="pt-BR" dirty="0"/>
              <a:t>Qualidade de Software</a:t>
            </a:r>
          </a:p>
          <a:p>
            <a:r>
              <a:rPr lang="pt-BR" dirty="0"/>
              <a:t>Testes e Depuração</a:t>
            </a:r>
          </a:p>
          <a:p>
            <a:r>
              <a:rPr lang="pt-BR" dirty="0"/>
              <a:t>Evolução de Software</a:t>
            </a:r>
          </a:p>
          <a:p>
            <a:r>
              <a:rPr lang="pt-BR" dirty="0"/>
              <a:t>Modelagem de Software e UML</a:t>
            </a:r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327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9684" cy="725510"/>
          </a:xfrm>
        </p:spPr>
        <p:txBody>
          <a:bodyPr/>
          <a:lstStyle/>
          <a:p>
            <a:pPr eaLnBrk="1" hangingPunct="1"/>
            <a:r>
              <a:rPr lang="pt-BR" sz="4000" dirty="0"/>
              <a:t>Cronograma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427405"/>
              </p:ext>
            </p:extLst>
          </p:nvPr>
        </p:nvGraphicFramePr>
        <p:xfrm>
          <a:off x="179512" y="980730"/>
          <a:ext cx="8717716" cy="5688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7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6879"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Conteúdo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Semana</a:t>
                      </a:r>
                      <a:r>
                        <a:rPr lang="pt-B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planejamento pedagógico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Apresentação da Disciplina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340">
                <a:tc>
                  <a:txBody>
                    <a:bodyPr/>
                    <a:lstStyle/>
                    <a:p>
                      <a:r>
                        <a:rPr lang="pt-BR" sz="1800" dirty="0"/>
                        <a:t>Engenharia de Software</a:t>
                      </a:r>
                    </a:p>
                    <a:p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336">
                <a:tc>
                  <a:txBody>
                    <a:bodyPr/>
                    <a:lstStyle/>
                    <a:p>
                      <a:r>
                        <a:rPr lang="pt-BR" sz="1800" dirty="0"/>
                        <a:t>Engenharia de 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Requisitos Funcionais e Não Funcionais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7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Regras de Negócios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74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Teste de Software e processo de Qualidade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4802">
                <a:tc>
                  <a:txBody>
                    <a:bodyPr/>
                    <a:lstStyle/>
                    <a:p>
                      <a:r>
                        <a:rPr lang="pt-BR" sz="1800" dirty="0"/>
                        <a:t>Modelagem de Software e UML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480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Critérios de Avaliação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>
            <a:normAutofit/>
          </a:bodyPr>
          <a:lstStyle/>
          <a:p>
            <a:r>
              <a:rPr lang="pt-BR" dirty="0">
                <a:latin typeface="+mj-lt"/>
              </a:rPr>
              <a:t>AVALIAÇÃO (A2) - Primeira semana de outubro- 50% composta pela avaliação e demais atividades que o professor julgar relevante. </a:t>
            </a:r>
            <a:r>
              <a:rPr lang="pt-BR" b="1" dirty="0">
                <a:latin typeface="+mj-lt"/>
              </a:rPr>
              <a:t>A turma pode ser dividida em datas/horários diferentes.</a:t>
            </a:r>
          </a:p>
          <a:p>
            <a:r>
              <a:rPr lang="pt-BR" dirty="0">
                <a:latin typeface="+mj-lt"/>
              </a:rPr>
              <a:t>REGIMENTAL (A1)  - Última semana de novembro - 50% </a:t>
            </a:r>
          </a:p>
          <a:p>
            <a:r>
              <a:rPr lang="pt-BR" dirty="0">
                <a:latin typeface="+mj-lt"/>
              </a:rPr>
              <a:t>As datas seguirão rigorosamente o calendário da instituição. </a:t>
            </a:r>
            <a:r>
              <a:rPr lang="pt-BR" b="1" dirty="0">
                <a:latin typeface="+mj-lt"/>
              </a:rPr>
              <a:t>A turma pode ser dividida em datas/horários diferentes.</a:t>
            </a:r>
          </a:p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  <a:p>
            <a:pPr marL="0" indent="0">
              <a:buNone/>
            </a:pPr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3448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757</TotalTime>
  <Words>621</Words>
  <Application>Microsoft Office PowerPoint</Application>
  <PresentationFormat>Apresentação na tela (4:3)</PresentationFormat>
  <Paragraphs>71</Paragraphs>
  <Slides>11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Constantia</vt:lpstr>
      <vt:lpstr>Wingdings 2</vt:lpstr>
      <vt:lpstr>Fluxo</vt:lpstr>
      <vt:lpstr>Engenharia de Software - 2024</vt:lpstr>
      <vt:lpstr>Apresentação</vt:lpstr>
      <vt:lpstr>Apresentação</vt:lpstr>
      <vt:lpstr>Apresentação</vt:lpstr>
      <vt:lpstr>Apresentação</vt:lpstr>
      <vt:lpstr>Objetivo</vt:lpstr>
      <vt:lpstr>Conteúdo</vt:lpstr>
      <vt:lpstr>Cronograma</vt:lpstr>
      <vt:lpstr>Critérios de Avaliação</vt:lpstr>
      <vt:lpstr>Regras do Jogo</vt:lpstr>
      <vt:lpstr>Contatos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– 1º semestre de 2020</dc:title>
  <dc:creator>Fábio Silva</dc:creator>
  <cp:lastModifiedBy>FABIO PEREIRA DA SILVA</cp:lastModifiedBy>
  <cp:revision>84</cp:revision>
  <dcterms:created xsi:type="dcterms:W3CDTF">2020-02-01T22:46:43Z</dcterms:created>
  <dcterms:modified xsi:type="dcterms:W3CDTF">2024-08-11T19:39:15Z</dcterms:modified>
</cp:coreProperties>
</file>