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1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- 2024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Regras do Jogo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+mj-lt"/>
              </a:rPr>
              <a:t>A aula será encerrada mediante os seguintes cenários e o conteúdo será considerado como matéria dada e cobrado na avaliação:</a:t>
            </a:r>
          </a:p>
          <a:p>
            <a:r>
              <a:rPr lang="pt-BR" dirty="0">
                <a:latin typeface="+mj-lt"/>
              </a:rPr>
              <a:t>Barulho que impeça o andamento da aula.</a:t>
            </a:r>
          </a:p>
          <a:p>
            <a:r>
              <a:rPr lang="pt-BR" dirty="0">
                <a:latin typeface="+mj-lt"/>
              </a:rPr>
              <a:t>Falta de respeito entre alunos e docentes.</a:t>
            </a:r>
          </a:p>
          <a:p>
            <a:r>
              <a:rPr lang="pt-BR" dirty="0">
                <a:latin typeface="+mj-lt"/>
              </a:rPr>
              <a:t>Atividades que não estejam de acordo com as regras da instituição tais como fumar em sala de aula, consumo de bebidas alcoólicas, dentre outros.</a:t>
            </a:r>
          </a:p>
          <a:p>
            <a:r>
              <a:rPr lang="pt-BR" b="1" dirty="0">
                <a:latin typeface="+mj-lt"/>
              </a:rPr>
              <a:t>As provas serão com consulta somente se nenhuma aula for encerrada devido a barulho, bagunça ou outros formas de falta de respeito.</a:t>
            </a:r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1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31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Criar e manipular tipos abstratos de dados: listas, pilhas, filas e árvores.</a:t>
            </a:r>
          </a:p>
        </p:txBody>
      </p:sp>
    </p:spTree>
    <p:extLst>
      <p:ext uri="{BB962C8B-B14F-4D97-AF65-F5344CB8AC3E}">
        <p14:creationId xmlns:p14="http://schemas.microsoft.com/office/powerpoint/2010/main" val="2194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Listas: Definição, propriedades, aplicação, listas de arranjos, listas de nodos e implementação.</a:t>
            </a:r>
          </a:p>
          <a:p>
            <a:r>
              <a:rPr lang="pt-BR" dirty="0">
                <a:latin typeface="+mj-lt"/>
              </a:rPr>
              <a:t>Pilhas e Filas: Definição, propriedades, aplicação e operações.</a:t>
            </a:r>
          </a:p>
          <a:p>
            <a:r>
              <a:rPr lang="pt-BR" dirty="0">
                <a:latin typeface="+mj-lt"/>
              </a:rPr>
              <a:t>Recursividade.</a:t>
            </a:r>
          </a:p>
          <a:p>
            <a:r>
              <a:rPr lang="pt-BR" dirty="0">
                <a:latin typeface="+mj-lt"/>
              </a:rPr>
              <a:t>Listas, pilhas e filas de alocação dinâmica.</a:t>
            </a:r>
          </a:p>
          <a:p>
            <a:r>
              <a:rPr lang="pt-BR" dirty="0">
                <a:latin typeface="+mj-lt"/>
              </a:rPr>
              <a:t>Algoritmos de Ordenação</a:t>
            </a:r>
          </a:p>
          <a:p>
            <a:r>
              <a:rPr lang="pt-BR" dirty="0">
                <a:latin typeface="+mj-lt"/>
              </a:rPr>
              <a:t>Árvores Binárias: Definição, propriedades, aplicação e algoritmos.</a:t>
            </a:r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84679"/>
              </p:ext>
            </p:extLst>
          </p:nvPr>
        </p:nvGraphicFramePr>
        <p:xfrm>
          <a:off x="179512" y="980730"/>
          <a:ext cx="8717716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79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Estruturas de decisão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Estruturas de repetição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r>
                        <a:rPr lang="pt-BR" sz="1800" dirty="0"/>
                        <a:t>Vetores</a:t>
                      </a:r>
                    </a:p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36">
                <a:tc>
                  <a:txBody>
                    <a:bodyPr/>
                    <a:lstStyle/>
                    <a:p>
                      <a:r>
                        <a:rPr lang="pt-BR" sz="1800" dirty="0"/>
                        <a:t>Lista Estática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Filas e Pilhas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de alocação dinâmica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de ordenação (</a:t>
                      </a:r>
                      <a:r>
                        <a:rPr kumimoji="0"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4802">
                <a:tc>
                  <a:txBody>
                    <a:bodyPr/>
                    <a:lstStyle/>
                    <a:p>
                      <a:r>
                        <a:rPr lang="pt-BR" sz="1800" dirty="0"/>
                        <a:t>Árvores binárias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Critérios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AVALIAÇÃO (A2) - Primeira semana de abril (a confirmar) 50% composta pela avaliação e demais atividades que o professor julgar relevante.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r>
              <a:rPr lang="pt-BR" dirty="0">
                <a:latin typeface="+mj-lt"/>
              </a:rPr>
              <a:t>REGIMENTAL (A1)  - Última semana de maio (a confirmar) - 50%. As datas seguirão rigorosamente o calendário da instituição.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4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</TotalTime>
  <Words>671</Words>
  <Application>Microsoft Office PowerPoint</Application>
  <PresentationFormat>Apresentação na tela (4:3)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Estrutura de Dados - 2024</vt:lpstr>
      <vt:lpstr>Apresentação</vt:lpstr>
      <vt:lpstr>Apresentação</vt:lpstr>
      <vt:lpstr>Apresentação</vt:lpstr>
      <vt:lpstr>Apresentação</vt:lpstr>
      <vt:lpstr>Objetivo</vt:lpstr>
      <vt:lpstr>Conteúdo</vt:lpstr>
      <vt:lpstr>Cronograma</vt:lpstr>
      <vt:lpstr>Critérios de Avaliação</vt:lpstr>
      <vt:lpstr>Regras do Jogo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88</cp:revision>
  <dcterms:created xsi:type="dcterms:W3CDTF">2020-02-01T22:46:43Z</dcterms:created>
  <dcterms:modified xsi:type="dcterms:W3CDTF">2024-02-02T19:13:34Z</dcterms:modified>
</cp:coreProperties>
</file>