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6" r:id="rId7"/>
    <p:sldId id="271" r:id="rId8"/>
    <p:sldId id="269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36" autoAdjust="0"/>
  </p:normalViewPr>
  <p:slideViewPr>
    <p:cSldViewPr>
      <p:cViewPr varScale="1">
        <p:scale>
          <a:sx n="63" d="100"/>
          <a:sy n="63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BF8F-FEDA-4CC9-A1D4-7D47CF6F7642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6613A-61E6-4D69-B7BE-1B552D52AA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6613A-61E6-4D69-B7BE-1B552D52AA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5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B22EDF-C02D-4B7D-8B6C-EF9879817C88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r.linkedin.com/in/b41a526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/>
              <a:t>Disciplinas - 2024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88925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+mj-lt"/>
              </a:rPr>
              <a:t>Fabio, 31 anos</a:t>
            </a:r>
          </a:p>
          <a:p>
            <a:r>
              <a:rPr lang="pt-BR" sz="2400" dirty="0">
                <a:latin typeface="+mj-lt"/>
              </a:rPr>
              <a:t>Mestre em Sistemas de Informação pela Universidade de São Paulo (2017) com o tema “Ferramentas de depuração de software: Uma avaliação experimental”</a:t>
            </a:r>
          </a:p>
          <a:p>
            <a:r>
              <a:rPr lang="pt-BR" sz="2400" dirty="0">
                <a:latin typeface="+mj-lt"/>
              </a:rPr>
              <a:t>Tecnólogo em Análise e Desenvolvimento de Sistemas pela Faculdade de Tecnologia da Zona Leste em (2014)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12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Avaliação da eficácia, eficiência e usabilidade de duas       ferramentas visuais de depuração que técnicas de localização de defeitos baseadas em cobertura de código para a detecção de defeitos em um estudo com 119 pessoas.</a:t>
            </a:r>
          </a:p>
          <a:p>
            <a:r>
              <a:rPr lang="pt-BR" sz="2400" dirty="0"/>
              <a:t>Utilização de algoritmos de Data Mining</a:t>
            </a:r>
          </a:p>
          <a:p>
            <a:r>
              <a:rPr lang="pt-BR" sz="2400" dirty="0"/>
              <a:t>Análise e avaliação dos resultados por meio de testes estatísticos não paramétricos.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3325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+mj-lt"/>
              </a:rPr>
              <a:t>Atuação em empresas de grande porte da área de tecnologia e do mercado financeiro em Sistemas de Gestão Integrada, incluindo cargos nas áreas de Engenharia de Software, Desenvolvimento e Gestão de Projetos Ágeis.</a:t>
            </a:r>
          </a:p>
          <a:p>
            <a:r>
              <a:rPr lang="pt-BR" sz="2400" dirty="0" err="1">
                <a:latin typeface="+mj-lt"/>
              </a:rPr>
              <a:t>Totvs</a:t>
            </a:r>
            <a:r>
              <a:rPr lang="pt-BR" sz="2400" dirty="0">
                <a:latin typeface="+mj-lt"/>
              </a:rPr>
              <a:t> S/A (2014 a 2018) - Analista de Sistemas</a:t>
            </a:r>
          </a:p>
          <a:p>
            <a:r>
              <a:rPr lang="pt-BR" sz="2400" dirty="0">
                <a:latin typeface="+mj-lt"/>
              </a:rPr>
              <a:t>B3 – Bolsa de Valores de São Paulo (2018 – Cargo Atual) -Arquiteto de Software</a:t>
            </a:r>
          </a:p>
          <a:p>
            <a:r>
              <a:rPr lang="pt-BR" sz="2400" dirty="0">
                <a:latin typeface="+mj-lt"/>
              </a:rPr>
              <a:t>Atuação como Professor Universitário da Fatec, ministrando diversas disciplinas como Lógica de Programação, Estrutura de Dados, Inteligência Artificial e Sistemas Distribuídos</a:t>
            </a:r>
            <a:endParaRPr lang="pt-BR" sz="2400" dirty="0"/>
          </a:p>
          <a:p>
            <a:r>
              <a:rPr lang="pt-BR" sz="2400" dirty="0">
                <a:latin typeface="+mj-lt"/>
              </a:rPr>
              <a:t>Atuação na Faculdade Impacta na disciplina de Desenvolvimento Mobile.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1705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457200" y="24674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4" name="Espaço Reservado para Conteúdo 5"/>
          <p:cNvSpPr txBox="1">
            <a:spLocks/>
          </p:cNvSpPr>
          <p:nvPr/>
        </p:nvSpPr>
        <p:spPr bwMode="auto">
          <a:xfrm>
            <a:off x="457200" y="88750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en-US" sz="2200" dirty="0">
                <a:latin typeface="+mj-lt"/>
              </a:rPr>
              <a:t>Evaluation of Tools to the Fault Localization</a:t>
            </a:r>
            <a:r>
              <a:rPr lang="pt-BR" sz="2200" dirty="0">
                <a:latin typeface="+mj-lt"/>
              </a:rPr>
              <a:t>” na 41th </a:t>
            </a:r>
            <a:r>
              <a:rPr lang="pt-BR" sz="2200" dirty="0" err="1">
                <a:latin typeface="+mj-lt"/>
              </a:rPr>
              <a:t>International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Conference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Chilean</a:t>
            </a:r>
            <a:r>
              <a:rPr lang="pt-BR" sz="2200" dirty="0">
                <a:latin typeface="+mj-lt"/>
              </a:rPr>
              <a:t> Computer Society – Santiago, Chile - 2022.</a:t>
            </a:r>
          </a:p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pt-BR" sz="2200" dirty="0" err="1">
                <a:latin typeface="+mj-lt"/>
              </a:rPr>
              <a:t>An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empirical</a:t>
            </a:r>
            <a:r>
              <a:rPr lang="pt-BR" sz="2200" dirty="0">
                <a:latin typeface="+mj-lt"/>
              </a:rPr>
              <a:t> assessment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visual debugging tools </a:t>
            </a:r>
            <a:r>
              <a:rPr lang="pt-BR" sz="2200" dirty="0" err="1">
                <a:latin typeface="+mj-lt"/>
              </a:rPr>
              <a:t>effectiveness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and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efficiency</a:t>
            </a:r>
            <a:r>
              <a:rPr lang="pt-BR" sz="2200" dirty="0">
                <a:latin typeface="+mj-lt"/>
              </a:rPr>
              <a:t>” na 37th </a:t>
            </a:r>
            <a:r>
              <a:rPr lang="pt-BR" sz="2200" dirty="0" err="1">
                <a:latin typeface="+mj-lt"/>
              </a:rPr>
              <a:t>International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Conference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Chilean</a:t>
            </a:r>
            <a:r>
              <a:rPr lang="pt-BR" sz="2200" dirty="0">
                <a:latin typeface="+mj-lt"/>
              </a:rPr>
              <a:t> Computer Society – Santiago, Chile - 2018.</a:t>
            </a:r>
          </a:p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pt-BR" sz="2200" dirty="0" err="1">
                <a:latin typeface="+mj-lt"/>
              </a:rPr>
              <a:t>CodeForest</a:t>
            </a:r>
            <a:r>
              <a:rPr lang="pt-BR" sz="2200" dirty="0">
                <a:latin typeface="+mj-lt"/>
              </a:rPr>
              <a:t>: Uma ferramenta visual de depuração” na  XXI Conferência Ibero-Americana de Engenharia de Software - Bogotá, Colômbia - 2018.</a:t>
            </a:r>
          </a:p>
          <a:p>
            <a:r>
              <a:rPr lang="pt-BR" sz="2200" dirty="0">
                <a:latin typeface="+mj-lt"/>
              </a:rPr>
              <a:t>Publicação e apresentação do artigo “Avaliação de usabilidade de ferramentas de depuração de software” no XIV Simpósio Brasileiro de Sistemas de Informação - Caxias do Sul - 2018.</a:t>
            </a:r>
          </a:p>
          <a:p>
            <a:r>
              <a:rPr lang="pt-BR" sz="2200" dirty="0">
                <a:latin typeface="+mj-lt"/>
              </a:rPr>
              <a:t>Publicação e apresentação do artigo “O impacto da adoção dos Modelos de Maturidade TMMI e MPT.BR na Gestão de Projetos de Software” na Conferência Latino-Americana de Informática / 46º JAIIO – Córdoba, Argentina - 2017.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0265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Critérios de Avaliação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dirty="0">
                <a:latin typeface="+mj-lt"/>
              </a:rPr>
              <a:t>AVALIAÇÃO (A2) - Primeira semana de abril (a confirmar) 50% composta pela avaliação e demais atividades que o professor julgar relevante. </a:t>
            </a:r>
            <a:r>
              <a:rPr lang="pt-BR" b="1" dirty="0">
                <a:latin typeface="+mj-lt"/>
              </a:rPr>
              <a:t>A turma pode ser dividida em datas/horários diferentes.</a:t>
            </a:r>
          </a:p>
          <a:p>
            <a:r>
              <a:rPr lang="pt-BR" dirty="0">
                <a:latin typeface="+mj-lt"/>
              </a:rPr>
              <a:t>REGIMENTAL (A1)  - Última semana de maio (a confirmar) - 50%. As datas seguirão rigorosamente o calendário da instituição. </a:t>
            </a:r>
            <a:r>
              <a:rPr lang="pt-BR" b="1" dirty="0">
                <a:latin typeface="+mj-lt"/>
              </a:rPr>
              <a:t>A turma pode ser dividida em datas/horários diferentes.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44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Regras do Jogo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+mj-lt"/>
              </a:rPr>
              <a:t>A aula será encerrada mediante os seguintes cenários e o conteúdo será considerado como matéria dada e cobrado na avaliação:</a:t>
            </a:r>
          </a:p>
          <a:p>
            <a:r>
              <a:rPr lang="pt-BR" dirty="0">
                <a:latin typeface="+mj-lt"/>
              </a:rPr>
              <a:t>Barulho que impeça o andamento da aula.</a:t>
            </a:r>
          </a:p>
          <a:p>
            <a:r>
              <a:rPr lang="pt-BR" dirty="0">
                <a:latin typeface="+mj-lt"/>
              </a:rPr>
              <a:t>Falta de respeito entre alunos e docentes.</a:t>
            </a:r>
          </a:p>
          <a:p>
            <a:r>
              <a:rPr lang="pt-BR" dirty="0">
                <a:latin typeface="+mj-lt"/>
              </a:rPr>
              <a:t>Atividades que não estejam de acordo com as regras da instituição tais como fumar em sala de aula, consumo de bebidas alcoólicas, dentre outros.</a:t>
            </a:r>
          </a:p>
          <a:p>
            <a:r>
              <a:rPr lang="pt-BR" b="1" dirty="0">
                <a:latin typeface="+mj-lt"/>
              </a:rPr>
              <a:t>As provas serão com consulta somente se nenhuma aula for encerrada devido a barulho, bagunça ou outros formas de falta de respeito.</a:t>
            </a:r>
            <a:endParaRPr lang="pt-BR" dirty="0">
              <a:latin typeface="+mj-lt"/>
            </a:endParaRP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1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2"/>
              </a:rPr>
              <a:t>https://br.linkedin.com/in/b41a5269</a:t>
            </a:r>
            <a:endParaRPr lang="pt-BR" dirty="0"/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005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769</TotalTime>
  <Words>567</Words>
  <Application>Microsoft Office PowerPoint</Application>
  <PresentationFormat>Apresentação na tela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Constantia</vt:lpstr>
      <vt:lpstr>Wingdings 2</vt:lpstr>
      <vt:lpstr>Fluxo</vt:lpstr>
      <vt:lpstr>Disciplinas - 2024</vt:lpstr>
      <vt:lpstr>Apresentação</vt:lpstr>
      <vt:lpstr>Apresentação</vt:lpstr>
      <vt:lpstr>Apresentação</vt:lpstr>
      <vt:lpstr>Apresentação</vt:lpstr>
      <vt:lpstr>Critérios de Avaliação</vt:lpstr>
      <vt:lpstr>Regras do Jogo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FABIO PEREIRA DA SILVA</cp:lastModifiedBy>
  <cp:revision>89</cp:revision>
  <dcterms:created xsi:type="dcterms:W3CDTF">2020-02-01T22:46:43Z</dcterms:created>
  <dcterms:modified xsi:type="dcterms:W3CDTF">2024-08-08T10:11:45Z</dcterms:modified>
</cp:coreProperties>
</file>