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39" r:id="rId3"/>
    <p:sldId id="340" r:id="rId4"/>
    <p:sldId id="330" r:id="rId5"/>
    <p:sldId id="335" r:id="rId6"/>
    <p:sldId id="347" r:id="rId7"/>
    <p:sldId id="348" r:id="rId8"/>
    <p:sldId id="331" r:id="rId9"/>
    <p:sldId id="363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17" r:id="rId22"/>
    <p:sldId id="316" r:id="rId23"/>
    <p:sldId id="319" r:id="rId24"/>
    <p:sldId id="320" r:id="rId25"/>
    <p:sldId id="321" r:id="rId26"/>
    <p:sldId id="362" r:id="rId27"/>
    <p:sldId id="258" r:id="rId28"/>
    <p:sldId id="318" r:id="rId29"/>
    <p:sldId id="365" r:id="rId30"/>
    <p:sldId id="364" r:id="rId31"/>
    <p:sldId id="366" r:id="rId32"/>
    <p:sldId id="313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2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160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3681C-B623-45D7-9B01-13785B969F04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79512" y="1616199"/>
            <a:ext cx="8856984" cy="2028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34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8675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Procedimentos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8505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Procedimentos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45172"/>
            <a:ext cx="7897962" cy="458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80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Procedimentos - Exemplo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96723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33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É comum encontrar-se nas linguagens de programação, várias funções embutidas, por exemplo, </a:t>
            </a:r>
            <a:r>
              <a:rPr lang="pt-BR" sz="2400" b="1" dirty="0" err="1"/>
              <a:t>sin</a:t>
            </a:r>
            <a:r>
              <a:rPr lang="pt-BR" sz="2400" b="1" dirty="0"/>
              <a:t> (seno), cos (</a:t>
            </a:r>
            <a:r>
              <a:rPr lang="pt-BR" sz="2400" b="1" dirty="0" err="1"/>
              <a:t>co-seno</a:t>
            </a:r>
            <a:r>
              <a:rPr lang="pt-BR" sz="2400" b="1" dirty="0"/>
              <a:t>), </a:t>
            </a:r>
            <a:r>
              <a:rPr lang="pt-BR" sz="2400" b="1" dirty="0" err="1"/>
              <a:t>abs</a:t>
            </a:r>
            <a:r>
              <a:rPr lang="pt-BR" sz="2400" b="1" dirty="0"/>
              <a:t> (valor absoluto), </a:t>
            </a:r>
            <a:r>
              <a:rPr lang="pt-BR" sz="2400" b="1" dirty="0" err="1"/>
              <a:t>sqrt</a:t>
            </a:r>
            <a:r>
              <a:rPr lang="pt-BR" sz="2400" b="1" dirty="0"/>
              <a:t> (raiz quadrada) </a:t>
            </a:r>
          </a:p>
          <a:p>
            <a:pPr>
              <a:defRPr/>
            </a:pPr>
            <a:r>
              <a:rPr lang="pt-BR" sz="2400" dirty="0"/>
              <a:t>Funções embutidas podem ser utilizadas diretamente em expressões </a:t>
            </a:r>
          </a:p>
          <a:p>
            <a:pPr>
              <a:defRPr/>
            </a:pPr>
            <a:r>
              <a:rPr lang="pt-BR" sz="2400" dirty="0"/>
              <a:t>Por exemplo, o comando: hipotenusa &lt;- </a:t>
            </a:r>
            <a:r>
              <a:rPr lang="pt-BR" sz="2400" dirty="0" err="1"/>
              <a:t>sqrt</a:t>
            </a:r>
            <a:r>
              <a:rPr lang="pt-BR" sz="2400" dirty="0"/>
              <a:t>(cateto1^2 + cateto2^2)</a:t>
            </a:r>
          </a:p>
          <a:p>
            <a:pPr>
              <a:defRPr/>
            </a:pPr>
            <a:r>
              <a:rPr lang="pt-BR" sz="2400" dirty="0"/>
              <a:t>Calcula a hipotenusa de um triângulo retângulo como a raiz quadrada da soma dos quadrados dos dois catetos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44936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Essas funções são utilizadas em expressões como se fossem simplesmente variáveis comuns </a:t>
            </a:r>
          </a:p>
          <a:p>
            <a:pPr>
              <a:defRPr/>
            </a:pPr>
            <a:r>
              <a:rPr lang="pt-BR" sz="2400" dirty="0"/>
              <a:t>Como variáveis comuns, </a:t>
            </a:r>
            <a:r>
              <a:rPr lang="pt-BR" sz="2400" b="1" dirty="0"/>
              <a:t>as funções retornam um único valor </a:t>
            </a:r>
            <a:endParaRPr lang="pt-BR" sz="2400" dirty="0"/>
          </a:p>
          <a:p>
            <a:pPr>
              <a:defRPr/>
            </a:pPr>
            <a:r>
              <a:rPr lang="pt-BR" sz="2400" dirty="0"/>
              <a:t>É responsabilidade do programador fornecer os argumentos (ou parâmetros) necessários para a função efetuar seus cálculos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7638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A utilização de funções afeta o fluxo de controle em um programa </a:t>
            </a:r>
          </a:p>
          <a:p>
            <a:pPr>
              <a:defRPr/>
            </a:pPr>
            <a:r>
              <a:rPr lang="pt-BR" sz="2400" dirty="0"/>
              <a:t>Quando uma função é chamada, o programa que chama a função fica em estado de espera e o controle passa para as instruções que definem a função </a:t>
            </a:r>
          </a:p>
          <a:p>
            <a:pPr>
              <a:defRPr/>
            </a:pPr>
            <a:r>
              <a:rPr lang="pt-BR" sz="2400" dirty="0"/>
              <a:t>Após a execução da função com os parâmetros fornecidos, o controle retorna ao ponto de chamada da função, com o valor calculado pela função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17803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43897" cy="47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76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9876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9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5" y="1052736"/>
            <a:ext cx="788044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22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14633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2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aritméticos</a:t>
            </a:r>
          </a:p>
        </p:txBody>
      </p:sp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586F15C9-ED7B-8B7B-8C2D-0021CE99C9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28" y="1086878"/>
          <a:ext cx="8229600" cy="548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717432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  <a:tr h="885379"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Divisão (normal)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1593"/>
                  </a:ext>
                </a:extLst>
              </a:tr>
              <a:tr h="1150992"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0876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71410"/>
                  </a:ext>
                </a:extLst>
              </a:tr>
              <a:tr h="603680">
                <a:tc>
                  <a:txBody>
                    <a:bodyPr/>
                    <a:lstStyle/>
                    <a:p>
                      <a:r>
                        <a:rPr lang="pt-B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3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24744"/>
            <a:ext cx="801412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41509" y="116632"/>
            <a:ext cx="8229600" cy="9361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3500" dirty="0"/>
              <a:t>Estruturas de Repetição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3714750" cy="4464496"/>
          </a:xfrm>
        </p:spPr>
        <p:txBody>
          <a:bodyPr>
            <a:normAutofit fontScale="47500" lnSpcReduction="20000"/>
          </a:bodyPr>
          <a:lstStyle/>
          <a:p>
            <a:pPr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pt-BR" altLang="pt-BR" sz="4500" dirty="0">
                <a:latin typeface="+mj-lt"/>
              </a:rPr>
              <a:t>Digamos que o usuário deseja escrever automaticamente uma sequência numérica de 1 a 10, com um número em cada linha. O algoritmo ficaria extenso mesmo para algo tão simples.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pt-BR" altLang="pt-BR" sz="2000" dirty="0">
              <a:latin typeface="Cambria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24847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72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repetição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altLang="pt-BR" sz="2800" dirty="0">
                <a:latin typeface="+mj-lt"/>
              </a:rPr>
              <a:t>Observe também que o comando </a:t>
            </a:r>
            <a:r>
              <a:rPr lang="pt-BR" altLang="pt-BR" sz="2800" b="1" dirty="0" err="1">
                <a:latin typeface="+mj-lt"/>
              </a:rPr>
              <a:t>escreval</a:t>
            </a:r>
            <a:r>
              <a:rPr lang="pt-BR" altLang="pt-BR" sz="2800" b="1" dirty="0">
                <a:latin typeface="+mj-lt"/>
              </a:rPr>
              <a:t> </a:t>
            </a:r>
            <a:r>
              <a:rPr lang="pt-BR" altLang="pt-BR" sz="2800" dirty="0">
                <a:latin typeface="+mj-lt"/>
              </a:rPr>
              <a:t>se repete</a:t>
            </a:r>
            <a:r>
              <a:rPr lang="pt-BR" altLang="pt-BR" sz="2800" b="1" dirty="0">
                <a:latin typeface="+mj-lt"/>
              </a:rPr>
              <a:t> </a:t>
            </a:r>
            <a:r>
              <a:rPr lang="pt-BR" altLang="pt-BR" sz="2800" dirty="0">
                <a:latin typeface="+mj-lt"/>
              </a:rPr>
              <a:t>diversas vezes, mudando apenas o valor dentro do parênteses.</a:t>
            </a:r>
          </a:p>
          <a:p>
            <a:pPr algn="just">
              <a:buFont typeface="Wingdings" pitchFamily="2" charset="2"/>
              <a:buChar char="v"/>
            </a:pPr>
            <a:r>
              <a:rPr lang="pt-BR" altLang="pt-BR" sz="2800" dirty="0">
                <a:latin typeface="+mj-lt"/>
              </a:rPr>
              <a:t>As estruturas de repetição ajudam ao programador a tratar códigos repetitivos com poucas linhas.</a:t>
            </a:r>
          </a:p>
          <a:p>
            <a:pPr algn="just">
              <a:buFont typeface="Wingdings" pitchFamily="2" charset="2"/>
              <a:buChar char="v"/>
            </a:pPr>
            <a:r>
              <a:rPr lang="pt-BR" altLang="pt-BR" sz="2800" dirty="0">
                <a:latin typeface="+mj-lt"/>
              </a:rPr>
              <a:t> A seguir vamos aprender como usá-las.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v"/>
            </a:pPr>
            <a:endParaRPr lang="pt-BR" altLang="pt-BR" sz="2800" dirty="0">
              <a:latin typeface="Cambria" pitchFamily="18" charset="0"/>
            </a:endParaRP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38432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repetição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altLang="pt-BR" sz="2500" b="1" dirty="0">
                <a:latin typeface="+mj-lt"/>
              </a:rPr>
              <a:t>Uma estrutura de repetição obrigatoriamente possui:</a:t>
            </a:r>
            <a:endParaRPr lang="pt-BR" altLang="pt-BR" sz="2500" dirty="0">
              <a:latin typeface="+mj-lt"/>
            </a:endParaRPr>
          </a:p>
          <a:p>
            <a:pPr lvl="1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 </a:t>
            </a:r>
            <a:r>
              <a:rPr lang="pt-BR" altLang="pt-BR" sz="2500" b="1" i="1" dirty="0">
                <a:latin typeface="+mj-lt"/>
              </a:rPr>
              <a:t>Uma variável de controle.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Usada para contar quantas vezes o laço se repete.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 </a:t>
            </a:r>
            <a:r>
              <a:rPr lang="pt-BR" altLang="pt-BR" sz="2500" b="1" i="1" dirty="0">
                <a:latin typeface="+mj-lt"/>
              </a:rPr>
              <a:t>Um incremento.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Usado para aumentar ou diminuir o valor da variável de controle. Pode ser por atribuição ou por digitação do usuário.</a:t>
            </a:r>
          </a:p>
          <a:p>
            <a:pPr lvl="1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 </a:t>
            </a:r>
            <a:r>
              <a:rPr lang="pt-BR" altLang="pt-BR" sz="2500" b="1" i="1" dirty="0">
                <a:latin typeface="+mj-lt"/>
              </a:rPr>
              <a:t>Um teste lógico.</a:t>
            </a:r>
          </a:p>
          <a:p>
            <a:pPr lvl="2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pt-BR" altLang="pt-BR" sz="2500" dirty="0">
                <a:latin typeface="+mj-lt"/>
              </a:rPr>
              <a:t> Usado para verificar se a condição de parada foi atingida.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v"/>
            </a:pPr>
            <a:endParaRPr lang="pt-BR" altLang="pt-BR" sz="2800" dirty="0">
              <a:latin typeface="Cambria" pitchFamily="18" charset="0"/>
            </a:endParaRP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66691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repetição - Para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pt-BR" sz="2800" dirty="0"/>
              <a:t>Estrutura de repetição para número definido de repetições (estrutura para): Essa estrutura de repetição é utilizada quando se sabe o número de vezes em que um trecho do algoritmo deve ser repetido.</a:t>
            </a:r>
            <a:endParaRPr lang="pt-BR" altLang="pt-BR" sz="2800" dirty="0">
              <a:latin typeface="Cambria" pitchFamily="18" charset="0"/>
            </a:endParaRPr>
          </a:p>
          <a:p>
            <a:endParaRPr lang="pt-BR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18" y="2996952"/>
            <a:ext cx="455286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2" y="3602580"/>
            <a:ext cx="374441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638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repetição - Enquanto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r>
              <a:rPr lang="pt-BR" sz="2400" dirty="0"/>
              <a:t>Estrutura de repetição para número indefinido de repetições e teste no início (estrutura enquanto): Essa estrutura de repetição é utilizada prioritariamente quando não se sabe o número de vezes em que um trecho do algoritmo deve ser repetido.</a:t>
            </a:r>
            <a:endParaRPr lang="pt-BR" sz="25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356006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09900"/>
            <a:ext cx="3816424" cy="35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03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Funções - Exemplo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8867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060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Alocação de memória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Reservar na memória (principal), o espaço para guardar a informação através da declaração de uma variável.</a:t>
            </a:r>
          </a:p>
          <a:p>
            <a:r>
              <a:rPr lang="pt-BR" sz="2400" dirty="0"/>
              <a:t>Estática: É a alocação do espaço de memória antes da execução de um programa em tempo de compilação: </a:t>
            </a:r>
          </a:p>
          <a:p>
            <a:pPr lvl="1"/>
            <a:r>
              <a:rPr lang="pt-BR" sz="2400" dirty="0" err="1"/>
              <a:t>int</a:t>
            </a:r>
            <a:r>
              <a:rPr lang="pt-BR" sz="2400" dirty="0"/>
              <a:t> x; </a:t>
            </a:r>
            <a:r>
              <a:rPr lang="pt-BR" sz="2400" dirty="0" err="1"/>
              <a:t>flot</a:t>
            </a:r>
            <a:r>
              <a:rPr lang="pt-BR" sz="2400" dirty="0"/>
              <a:t> </a:t>
            </a:r>
            <a:r>
              <a:rPr lang="pt-BR" sz="2400" dirty="0" err="1"/>
              <a:t>vet</a:t>
            </a:r>
            <a:r>
              <a:rPr lang="pt-BR" sz="2400" dirty="0"/>
              <a:t>[10];  Produto </a:t>
            </a:r>
            <a:r>
              <a:rPr lang="pt-BR" sz="2400" dirty="0" err="1"/>
              <a:t>vProd</a:t>
            </a:r>
            <a:r>
              <a:rPr lang="pt-BR" sz="2400" dirty="0"/>
              <a:t>[500];</a:t>
            </a:r>
          </a:p>
          <a:p>
            <a:r>
              <a:rPr lang="pt-BR" sz="2400" dirty="0"/>
              <a:t>Dinâmica: É a alocação do espaço de memória durante a execução do programa.</a:t>
            </a:r>
          </a:p>
          <a:p>
            <a:pPr lvl="1"/>
            <a:r>
              <a:rPr lang="pt-BR" sz="2400" dirty="0"/>
              <a:t>em tempo de execução.</a:t>
            </a:r>
          </a:p>
          <a:p>
            <a:endParaRPr lang="pt-BR" sz="2000" dirty="0"/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3103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repetição em Java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r>
              <a:rPr lang="pt-BR" sz="2500" dirty="0"/>
              <a:t>Em programação </a:t>
            </a:r>
            <a:r>
              <a:rPr lang="pt-BR" sz="2500" dirty="0" err="1"/>
              <a:t>JavaScript</a:t>
            </a:r>
            <a:r>
              <a:rPr lang="pt-BR" sz="2500" dirty="0"/>
              <a:t> as estruturas mais utilizadas são:</a:t>
            </a:r>
          </a:p>
          <a:p>
            <a:r>
              <a:rPr lang="pt-BR" sz="2500" dirty="0" err="1"/>
              <a:t>While</a:t>
            </a:r>
            <a:r>
              <a:rPr lang="pt-BR" sz="2500" dirty="0"/>
              <a:t> — Faz um loop enquanto ou até que uma condição seja verdadeira (</a:t>
            </a:r>
            <a:r>
              <a:rPr lang="pt-BR" sz="2500" dirty="0" err="1"/>
              <a:t>True</a:t>
            </a:r>
            <a:r>
              <a:rPr lang="pt-BR" sz="2500" dirty="0"/>
              <a:t>).</a:t>
            </a:r>
          </a:p>
          <a:p>
            <a:r>
              <a:rPr lang="pt-BR" sz="2500" dirty="0"/>
              <a:t>For — Utiliza um contador para executar instruções um determinado número de vezes.</a:t>
            </a:r>
          </a:p>
          <a:p>
            <a:r>
              <a:rPr lang="pt-BR" sz="2400" dirty="0"/>
              <a:t>Do </a:t>
            </a:r>
            <a:r>
              <a:rPr lang="pt-BR" sz="2400" dirty="0" err="1"/>
              <a:t>While</a:t>
            </a:r>
            <a:r>
              <a:rPr lang="pt-BR" sz="2400" dirty="0"/>
              <a:t>  — Irá</a:t>
            </a:r>
            <a:r>
              <a:rPr lang="pt-BR" sz="2400" b="1" i="1" dirty="0"/>
              <a:t> </a:t>
            </a:r>
            <a:r>
              <a:rPr lang="pt-BR" sz="2400" dirty="0"/>
              <a:t>executar até que a condição seja verdadeira.</a:t>
            </a:r>
          </a:p>
        </p:txBody>
      </p:sp>
    </p:spTree>
    <p:extLst>
      <p:ext uri="{BB962C8B-B14F-4D97-AF65-F5344CB8AC3E}">
        <p14:creationId xmlns:p14="http://schemas.microsoft.com/office/powerpoint/2010/main" val="49692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For em Java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ForExemplo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{</a:t>
            </a:r>
            <a:endParaRPr lang="pt-B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main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String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i, soma;</a:t>
            </a:r>
          </a:p>
          <a:p>
            <a:pPr algn="just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          soma=0;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for(i=1; i&lt;100;i++){</a:t>
            </a:r>
            <a:endParaRPr lang="pt-B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soma=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soma+i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}</a:t>
            </a:r>
          </a:p>
          <a:p>
            <a:pPr algn="just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   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(soma);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639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aritméticos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C3617-77BA-5F08-ECD3-8C4115421C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28" y="1086878"/>
          <a:ext cx="8496944" cy="435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92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935652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387782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Igualdade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628508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  <a:tr h="505832"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1593"/>
                  </a:ext>
                </a:extLst>
              </a:tr>
              <a:tr h="864985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0876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7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7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 err="1"/>
              <a:t>While</a:t>
            </a:r>
            <a:r>
              <a:rPr lang="pt-BR" altLang="pt-BR" sz="3500" dirty="0"/>
              <a:t> em Java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ForExemplo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 {</a:t>
            </a:r>
            <a:endParaRPr lang="pt-B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main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String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i=0, soma;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        soma=0;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(i&lt;=100){</a:t>
            </a:r>
            <a:endParaRPr lang="pt-BR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soma=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soma+i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>
              <a:buFont typeface="+mj-lt"/>
              <a:buAutoNum type="arabicPeriod"/>
            </a:pPr>
            <a:r>
              <a:rPr lang="pt-BR" b="0" i="0" dirty="0">
                <a:solidFill>
                  <a:srgbClr val="000000"/>
                </a:solidFill>
                <a:effectLst/>
                <a:latin typeface="inter-regular"/>
              </a:rPr>
              <a:t>             i=i+1;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}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    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(soma);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6877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496944" cy="942213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Do </a:t>
            </a:r>
            <a:r>
              <a:rPr lang="pt-BR" altLang="pt-BR" sz="3500" dirty="0" err="1"/>
              <a:t>While</a:t>
            </a:r>
            <a:r>
              <a:rPr lang="pt-BR" altLang="pt-BR" sz="3500" dirty="0"/>
              <a:t> em Java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DoWhileExemplo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main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String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[]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i = </a:t>
            </a:r>
            <a:r>
              <a:rPr lang="pt-BR" sz="24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pt-BR" sz="2400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(i);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i++;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}</a:t>
            </a:r>
            <a:r>
              <a:rPr lang="pt-BR" sz="2400" b="1" i="0" dirty="0" err="1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(i &lt;= </a:t>
            </a:r>
            <a:r>
              <a:rPr lang="pt-BR" sz="2400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3809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>
                <a:latin typeface="+mj-lt"/>
              </a:rPr>
              <a:t>Email: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2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C3617-77BA-5F08-ECD3-8C4115421C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28" y="1196752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445497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1113743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E – Acrescenta condições ao teste lógico. Deve respeitar todas as condições para retornar verdadeiro, caso contrário retorna falso.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1497186"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Ou – Acrescenta condições ao teste lógico. Deve respeitar pelo menos uma condição para retornar verdadeiro, caso contrário retorna falso.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1048030"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NOT – Operador de negação. Retornará o oposto do resultado de um processamento lógico, ou seja, um operador de negação.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Modularização de algoritmos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Permite a construção de algoritmos e programas constituídos de módulos </a:t>
            </a:r>
          </a:p>
          <a:p>
            <a:pPr>
              <a:defRPr/>
            </a:pPr>
            <a:r>
              <a:rPr lang="pt-BR" sz="2400" dirty="0"/>
              <a:t>Consiste em dividir o algoritmo em sub- algoritmos (denominados sub-rotinas) que executam tarefas menores e bem definidas </a:t>
            </a:r>
          </a:p>
          <a:p>
            <a:pPr lvl="1">
              <a:defRPr/>
            </a:pPr>
            <a:r>
              <a:rPr lang="pt-BR" sz="2200" dirty="0"/>
              <a:t>Possivelmente necessárias em diferentes programas ou partes de um mesmo programa </a:t>
            </a:r>
          </a:p>
          <a:p>
            <a:pPr>
              <a:defRPr/>
            </a:pPr>
            <a:r>
              <a:rPr lang="pt-BR" sz="2400" dirty="0"/>
              <a:t>Ajuda na elaboração de algoritmos e programas bem estruturados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9708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Modularização de algoritmos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São blocos de instruções que realizam tarefas específicas. </a:t>
            </a:r>
          </a:p>
          <a:p>
            <a:pPr>
              <a:defRPr/>
            </a:pPr>
            <a:r>
              <a:rPr lang="pt-BR" sz="2400" dirty="0"/>
              <a:t>Carregado uma vez e pode ser executado quantas vezes for necessário. </a:t>
            </a:r>
          </a:p>
          <a:p>
            <a:pPr>
              <a:defRPr/>
            </a:pPr>
            <a:r>
              <a:rPr lang="pt-BR" sz="2400" dirty="0"/>
              <a:t>Podem ser usadas para economizar espaço e tempo de programação já que podem ser usadas várias vezes num mesmo programa.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14696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Modularização de algoritmos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Cada módulo, além de ter acesso às variáveis do programa que o chamou (são as variáveis globais), pode ter suas próprias variáveis (são as variáveis locais), que existem apenas durante sua chamada. </a:t>
            </a:r>
          </a:p>
          <a:p>
            <a:pPr>
              <a:defRPr/>
            </a:pPr>
            <a:r>
              <a:rPr lang="pt-BR" sz="2400" dirty="0"/>
              <a:t>Ao se chamar um módulo, também é possível passar-lhe determinadas informações que recebem o nome de parâmetros.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073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Visão geral de algoritmo modularizado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52558"/>
            <a:ext cx="7751675" cy="530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88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432FA-BD82-559D-EA02-F68F5C88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FCACA-D7E5-F7D5-0028-A6539B5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325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1489</TotalTime>
  <Words>1061</Words>
  <Application>Microsoft Office PowerPoint</Application>
  <PresentationFormat>Apresentação na tela (4:3)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Constantia</vt:lpstr>
      <vt:lpstr>inter-regular</vt:lpstr>
      <vt:lpstr>Wingdings</vt:lpstr>
      <vt:lpstr>Wingdings 2</vt:lpstr>
      <vt:lpstr>Fluxo</vt:lpstr>
      <vt:lpstr>Estrutura de Dados – 1º semestre de 2023</vt:lpstr>
      <vt:lpstr>Operadores aritméticos</vt:lpstr>
      <vt:lpstr>Operadores aritméticos</vt:lpstr>
      <vt:lpstr>Operadores lógicos</vt:lpstr>
      <vt:lpstr>Modularização de algoritmos</vt:lpstr>
      <vt:lpstr>Modularização de algoritmos</vt:lpstr>
      <vt:lpstr>Modularização de algoritmos</vt:lpstr>
      <vt:lpstr>Visão geral de algoritmo modularizado</vt:lpstr>
      <vt:lpstr>Apresentação do PowerPoint</vt:lpstr>
      <vt:lpstr>Procedimentos</vt:lpstr>
      <vt:lpstr>Procedimentos</vt:lpstr>
      <vt:lpstr>Procedimentos - Exemplo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Estruturas de Repetição</vt:lpstr>
      <vt:lpstr>Estruturas de repetição</vt:lpstr>
      <vt:lpstr>Estruturas de repetição</vt:lpstr>
      <vt:lpstr>Estruturas de repetição - Para</vt:lpstr>
      <vt:lpstr>Estruturas de repetição - Enquanto</vt:lpstr>
      <vt:lpstr>Funções - Exemplo</vt:lpstr>
      <vt:lpstr>Alocação de memória </vt:lpstr>
      <vt:lpstr>Estruturas de repetição em Java</vt:lpstr>
      <vt:lpstr>For em Java</vt:lpstr>
      <vt:lpstr>While em Java</vt:lpstr>
      <vt:lpstr>Do While em Java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Microinformática                               1º semestre de 2020</dc:title>
  <dc:creator>Fábio Silva</dc:creator>
  <cp:lastModifiedBy>FABIO PEREIRA DA SILVA</cp:lastModifiedBy>
  <cp:revision>109</cp:revision>
  <dcterms:created xsi:type="dcterms:W3CDTF">2020-02-02T23:28:12Z</dcterms:created>
  <dcterms:modified xsi:type="dcterms:W3CDTF">2023-03-15T00:30:11Z</dcterms:modified>
</cp:coreProperties>
</file>