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36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BF8F-FEDA-4CC9-A1D4-7D47CF6F7642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6613A-61E6-4D69-B7BE-1B552D52AA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6613A-61E6-4D69-B7BE-1B552D52AA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B22EDF-C02D-4B7D-8B6C-EF9879817C88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Estrutura de Dados – 2º semestre de 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88925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Processo de avaliação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951452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Avaliação 1 -  Projeto / Prova - 10%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Avaliação 2 -  Projeto / Prova -  20%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Avaliação 3 -  Projeto / Prova - 30%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Avaliação 4 -  Projeto / Prova - 30%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Listas de Exercícios - 10%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Recuperação para alunos que ficarem entre 3 a 5.9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72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>
                <a:latin typeface="+mj-lt"/>
              </a:rPr>
              <a:t>Email: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fabio.silva391@fatec.sp.gov.br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0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Fabio, 30 anos</a:t>
            </a:r>
          </a:p>
          <a:p>
            <a:r>
              <a:rPr lang="pt-BR" sz="2400" dirty="0">
                <a:latin typeface="+mj-lt"/>
              </a:rPr>
              <a:t>Mestre em Sistemas de Informação pela Universidade de São Paulo (2017) com o tema “Ferramentas de depuração de software: Uma avaliação experimental”</a:t>
            </a:r>
          </a:p>
          <a:p>
            <a:r>
              <a:rPr lang="pt-BR" sz="2400" dirty="0">
                <a:latin typeface="+mj-lt"/>
              </a:rPr>
              <a:t>Tecnólogo em Análise e Desenvolvimento de Sistemas pela Faculdade de Tecnologia da Zona Leste em (2014)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12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Avaliação da eficácia, eficiência e usabilidade de duas       ferramentas visuais de depuração que técnicas de localização de defeitos baseadas em cobertura de código para a detecção de defeitos em um estudo com 119 pessoas.</a:t>
            </a:r>
          </a:p>
          <a:p>
            <a:r>
              <a:rPr lang="pt-BR" sz="2400" dirty="0"/>
              <a:t>Utilização de algoritmos de Data Mining</a:t>
            </a:r>
          </a:p>
          <a:p>
            <a:r>
              <a:rPr lang="pt-BR" sz="2400" dirty="0"/>
              <a:t>Análise e avaliação dos resultados por meio de testes estatísticos não paramétricos.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32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Atuação em empresas de grande porte da área de tecnologia e do mercado financeiro em Sistemas de Gestão Integrada, incluindo cargos nas áreas de Engenharia de Software, Desenvolvimento e Gestão de Projetos Ágeis.</a:t>
            </a:r>
          </a:p>
          <a:p>
            <a:r>
              <a:rPr lang="pt-BR" sz="2400" dirty="0" err="1">
                <a:latin typeface="+mj-lt"/>
              </a:rPr>
              <a:t>Totvs</a:t>
            </a:r>
            <a:r>
              <a:rPr lang="pt-BR" sz="2400" dirty="0">
                <a:latin typeface="+mj-lt"/>
              </a:rPr>
              <a:t> S/A (2014 a 2018) - Analista de Sistemas</a:t>
            </a:r>
          </a:p>
          <a:p>
            <a:r>
              <a:rPr lang="pt-BR" sz="2400" dirty="0">
                <a:latin typeface="+mj-lt"/>
              </a:rPr>
              <a:t>B3 – Bolsa de Valores de São Paulo (2018 – Cargo Atual) -Arquiteto de Software</a:t>
            </a:r>
          </a:p>
          <a:p>
            <a:r>
              <a:rPr lang="pt-BR" sz="2400" dirty="0">
                <a:latin typeface="+mj-lt"/>
              </a:rPr>
              <a:t>Atuação como Professor Universitário da Fatec, ministrando diversas disciplinas como Lógica de Programação, Estrutura de Dados, Inteligência Artificial e Sistemas Distribuídos</a:t>
            </a:r>
            <a:endParaRPr lang="pt-BR" sz="2400" dirty="0"/>
          </a:p>
          <a:p>
            <a:r>
              <a:rPr lang="pt-BR" sz="2400" dirty="0">
                <a:latin typeface="+mj-lt"/>
              </a:rPr>
              <a:t>Atuação na Faculdade Impacta na disciplina de Desenvolvimento Mobile.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70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457200" y="24674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 bwMode="auto">
          <a:xfrm>
            <a:off x="457200" y="88750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en-US" sz="2200" dirty="0">
                <a:latin typeface="+mj-lt"/>
              </a:rPr>
              <a:t>Evaluation of Tools to the Fault Localization</a:t>
            </a:r>
            <a:r>
              <a:rPr lang="pt-BR" sz="2200" dirty="0">
                <a:latin typeface="+mj-lt"/>
              </a:rPr>
              <a:t>” na 41th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- 2022.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An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empirical</a:t>
            </a:r>
            <a:r>
              <a:rPr lang="pt-BR" sz="2200" dirty="0">
                <a:latin typeface="+mj-lt"/>
              </a:rPr>
              <a:t> assessment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visual debugging tools </a:t>
            </a:r>
            <a:r>
              <a:rPr lang="pt-BR" sz="2200" dirty="0" err="1">
                <a:latin typeface="+mj-lt"/>
              </a:rPr>
              <a:t>effectiveness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and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efficiency</a:t>
            </a:r>
            <a:r>
              <a:rPr lang="pt-BR" sz="2200" dirty="0">
                <a:latin typeface="+mj-lt"/>
              </a:rPr>
              <a:t>” na 37th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- 2018.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CodeForest</a:t>
            </a:r>
            <a:r>
              <a:rPr lang="pt-BR" sz="2200" dirty="0">
                <a:latin typeface="+mj-lt"/>
              </a:rPr>
              <a:t>: Uma ferramenta visual de depuração” na  XXI Conferência Ibero-Americana de Engenharia de Software - Bogotá, Colômbia - 2018.</a:t>
            </a:r>
          </a:p>
          <a:p>
            <a:r>
              <a:rPr lang="pt-BR" sz="2200" dirty="0">
                <a:latin typeface="+mj-lt"/>
              </a:rPr>
              <a:t>Publicação e apresentação do artigo “Avaliação de usabilidade de ferramentas de depuração de software” no XIV Simpósio Brasileiro de Sistemas de Informação - Caxias do Sul - 2018.</a:t>
            </a:r>
          </a:p>
          <a:p>
            <a:r>
              <a:rPr lang="pt-BR" sz="2200" dirty="0">
                <a:latin typeface="+mj-lt"/>
              </a:rPr>
              <a:t>Publicação e apresentação do artigo “O impacto da adoção dos Modelos de Maturidade TMMI e MPT.BR na Gestão de Projetos de Software” na Conferência Latino-Americana de Informática / 46º JAIIO – Córdoba, Argentina - 2017.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0265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/>
              <a:t>Objetivo</a:t>
            </a:r>
          </a:p>
        </p:txBody>
      </p:sp>
      <p:sp>
        <p:nvSpPr>
          <p:cNvPr id="4" name="Espaço Reservado para Conteúdo 5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+mj-lt"/>
              </a:rPr>
              <a:t>Criar e manipular tipos abstratos de dados: listas, pilhas, filas e árvores.</a:t>
            </a:r>
          </a:p>
          <a:p>
            <a:pPr marL="0" indent="0">
              <a:buNone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941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Conteúdo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>
                <a:latin typeface="+mj-lt"/>
              </a:rPr>
              <a:t>Listas: Definição, propriedades, aplicação, listas de arranjos, listas de nodos e implementação.</a:t>
            </a:r>
          </a:p>
          <a:p>
            <a:r>
              <a:rPr lang="pt-BR" dirty="0">
                <a:latin typeface="+mj-lt"/>
              </a:rPr>
              <a:t>Pilhas e Filas: Definição, propriedades, aplicação e operações.</a:t>
            </a:r>
          </a:p>
          <a:p>
            <a:r>
              <a:rPr lang="pt-BR" dirty="0">
                <a:latin typeface="+mj-lt"/>
              </a:rPr>
              <a:t>Recursividade.</a:t>
            </a:r>
          </a:p>
          <a:p>
            <a:r>
              <a:rPr lang="pt-BR" dirty="0">
                <a:latin typeface="+mj-lt"/>
              </a:rPr>
              <a:t>Listas, pilhas e filas de alocação dinâmica.</a:t>
            </a:r>
          </a:p>
          <a:p>
            <a:r>
              <a:rPr lang="pt-BR" dirty="0">
                <a:latin typeface="+mj-lt"/>
              </a:rPr>
              <a:t>Algoritmos de Ordenação</a:t>
            </a:r>
          </a:p>
          <a:p>
            <a:r>
              <a:rPr lang="pt-BR" dirty="0">
                <a:latin typeface="+mj-lt"/>
              </a:rPr>
              <a:t>Árvores Binárias: Definição, propriedades, aplicação e algoritmos.</a:t>
            </a: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27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7158" y="174670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/>
              <a:t>Cronograma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459D2AA-AA5D-EC45-8386-B80B4137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6552"/>
              </p:ext>
            </p:extLst>
          </p:nvPr>
        </p:nvGraphicFramePr>
        <p:xfrm>
          <a:off x="107504" y="916283"/>
          <a:ext cx="8064896" cy="583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3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Conteúdo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09/08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Revisão, dúvidas, vista de provas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16/08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Lista simplesmente encadeada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723152"/>
                  </a:ext>
                </a:extLst>
              </a:tr>
              <a:tr h="285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23/08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 Listas simplesmente encadeadas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Listas duplamente encadeadas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90357"/>
                  </a:ext>
                </a:extLst>
              </a:tr>
              <a:tr h="285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06/09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Listas duplamente encadeadas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13/09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Algoritmos de Ordenação (Merge </a:t>
                      </a:r>
                      <a:r>
                        <a:rPr kumimoji="0" lang="pt-B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kumimoji="0"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cap="none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Algoritmos de Ordenação (Quick </a:t>
                      </a:r>
                      <a:r>
                        <a:rPr lang="pt-BR" sz="1400" b="0" i="0" u="none" strike="noStrike" kern="1200" cap="none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Sort</a:t>
                      </a:r>
                      <a:r>
                        <a:rPr lang="pt-BR" sz="1400" b="0" i="0" u="none" strike="noStrike" kern="1200" cap="none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27/09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Algoritmos de Ordenação (</a:t>
                      </a:r>
                      <a:r>
                        <a:rPr kumimoji="0" lang="pt-BR" sz="1400" b="0" i="0" u="none" strike="noStrike" kern="1200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Heap</a:t>
                      </a:r>
                      <a:r>
                        <a:rPr kumimoji="0" lang="pt-B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pt-BR" sz="1400" b="0" i="0" u="none" strike="noStrike" kern="1200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Sort</a:t>
                      </a:r>
                      <a:r>
                        <a:rPr kumimoji="0" lang="pt-BR" sz="14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Árvores Binárias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422207"/>
                  </a:ext>
                </a:extLst>
              </a:tr>
              <a:tr h="485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Grafos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398074"/>
                  </a:ext>
                </a:extLst>
              </a:tr>
              <a:tr h="285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Implementação de projeto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9512415"/>
                  </a:ext>
                </a:extLst>
              </a:tr>
              <a:tr h="321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Implementação de projeto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3978425"/>
                  </a:ext>
                </a:extLst>
              </a:tr>
              <a:tr h="321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Implementação de projeto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700443"/>
                  </a:ext>
                </a:extLst>
              </a:tr>
              <a:tr h="321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08/11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Apresentação final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2760278"/>
                  </a:ext>
                </a:extLst>
              </a:tr>
              <a:tr h="321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22/11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Avaliação final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0291109"/>
                  </a:ext>
                </a:extLst>
              </a:tr>
              <a:tr h="321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29/11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Vista de provas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1813322"/>
                  </a:ext>
                </a:extLst>
              </a:tr>
              <a:tr h="321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06/12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Avaliação de recuperação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6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8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/>
              <a:t>Cronograma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10568"/>
              </p:ext>
            </p:extLst>
          </p:nvPr>
        </p:nvGraphicFramePr>
        <p:xfrm>
          <a:off x="179512" y="980726"/>
          <a:ext cx="8645708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8497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Conteúdo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Recesso</a:t>
                      </a:r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acadêmico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Algoritmos de ordenação, </a:t>
                      </a:r>
                      <a:r>
                        <a:rPr lang="pt-BR" sz="1800" dirty="0" err="1"/>
                        <a:t>MergeSort</a:t>
                      </a:r>
                      <a:r>
                        <a:rPr lang="pt-BR" sz="1800" baseline="0" dirty="0"/>
                        <a:t> e </a:t>
                      </a:r>
                      <a:r>
                        <a:rPr lang="pt-BR" sz="1800" baseline="0" dirty="0" err="1"/>
                        <a:t>QuickSort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Árvore</a:t>
                      </a:r>
                      <a:r>
                        <a:rPr lang="pt-BR" sz="1800" baseline="0" dirty="0"/>
                        <a:t> Binária e </a:t>
                      </a: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Algoritmos de ordenação, </a:t>
                      </a:r>
                      <a:r>
                        <a:rPr kumimoji="0"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endParaRPr lang="pt-BR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9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5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Tabela de Espalhamento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452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857</TotalTime>
  <Words>669</Words>
  <Application>Microsoft Office PowerPoint</Application>
  <PresentationFormat>Apresentação na tela (4:3)</PresentationFormat>
  <Paragraphs>102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Wingdings 2</vt:lpstr>
      <vt:lpstr>Fluxo</vt:lpstr>
      <vt:lpstr>Estrutura de Dados – 2º semestre de 2023</vt:lpstr>
      <vt:lpstr>Apresentação</vt:lpstr>
      <vt:lpstr>Apresentação</vt:lpstr>
      <vt:lpstr>Apresentação</vt:lpstr>
      <vt:lpstr>Apresentação</vt:lpstr>
      <vt:lpstr>Objetivo</vt:lpstr>
      <vt:lpstr>Conteúdo</vt:lpstr>
      <vt:lpstr>Cronograma</vt:lpstr>
      <vt:lpstr>Cronograma</vt:lpstr>
      <vt:lpstr>Processo de avaliação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FABIO PEREIRA DA SILVA</cp:lastModifiedBy>
  <cp:revision>87</cp:revision>
  <dcterms:created xsi:type="dcterms:W3CDTF">2020-02-01T22:46:43Z</dcterms:created>
  <dcterms:modified xsi:type="dcterms:W3CDTF">2023-08-09T21:47:28Z</dcterms:modified>
</cp:coreProperties>
</file>