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61" r:id="rId2"/>
    <p:sldId id="257" r:id="rId3"/>
    <p:sldId id="36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6100" y="1515109"/>
            <a:ext cx="394462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6150" y="1515109"/>
            <a:ext cx="4020820" cy="470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Inteligência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74293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33" y="457200"/>
            <a:ext cx="8641398" cy="628121"/>
          </a:xfrm>
          <a:prstGeom prst="rect">
            <a:avLst/>
          </a:prstGeom>
        </p:spPr>
        <p:txBody>
          <a:bodyPr vert="horz" wrap="square" lIns="0" tIns="52070" rIns="0" bIns="0" rtlCol="0">
            <a:spAutoFit/>
          </a:bodyPr>
          <a:lstStyle/>
          <a:p>
            <a:pPr marL="2043430" marR="5080" indent="-1912620">
              <a:lnSpc>
                <a:spcPct val="109800"/>
              </a:lnSpc>
              <a:spcBef>
                <a:spcPts val="100"/>
              </a:spcBef>
            </a:pPr>
            <a:r>
              <a:rPr sz="3400" spc="-5" dirty="0">
                <a:solidFill>
                  <a:srgbClr val="3A802E"/>
                </a:solidFill>
              </a:rPr>
              <a:t>Sistemas </a:t>
            </a:r>
            <a:r>
              <a:rPr sz="3400" dirty="0">
                <a:solidFill>
                  <a:srgbClr val="3A802E"/>
                </a:solidFill>
              </a:rPr>
              <a:t>Convencionais x </a:t>
            </a:r>
            <a:r>
              <a:rPr sz="3400" spc="-5" dirty="0">
                <a:solidFill>
                  <a:srgbClr val="3A802E"/>
                </a:solidFill>
              </a:rPr>
              <a:t>Sistemas  </a:t>
            </a:r>
            <a:r>
              <a:rPr sz="3400" dirty="0">
                <a:solidFill>
                  <a:srgbClr val="3A802E"/>
                </a:solidFill>
              </a:rPr>
              <a:t>Especialistas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14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633220"/>
            <a:ext cx="3415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Sistema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Convencional: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678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960" y="2030729"/>
            <a:ext cx="6522084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3815">
              <a:lnSpc>
                <a:spcPct val="126099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é </a:t>
            </a:r>
            <a:r>
              <a:rPr sz="2200" spc="-5" dirty="0">
                <a:latin typeface="Arial"/>
                <a:cs typeface="Arial"/>
              </a:rPr>
              <a:t>baseado em um algoritmo  emite um resultado final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correto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dirty="0">
                <a:latin typeface="Arial"/>
                <a:cs typeface="Arial"/>
              </a:rPr>
              <a:t>processa </a:t>
            </a:r>
            <a:r>
              <a:rPr sz="2200" spc="-5" dirty="0">
                <a:latin typeface="Arial"/>
                <a:cs typeface="Arial"/>
              </a:rPr>
              <a:t>um volume de dados de maneira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repetitiva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5908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01498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2175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3873500"/>
            <a:ext cx="3175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Sistema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440817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960" y="4271009"/>
            <a:ext cx="6773545" cy="15417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latin typeface="Arial"/>
                <a:cs typeface="Arial"/>
              </a:rPr>
              <a:t>é </a:t>
            </a:r>
            <a:r>
              <a:rPr sz="2200" spc="-5" dirty="0">
                <a:latin typeface="Arial"/>
                <a:cs typeface="Arial"/>
              </a:rPr>
              <a:t>baseado em </a:t>
            </a:r>
            <a:r>
              <a:rPr sz="2200" dirty="0">
                <a:latin typeface="Arial"/>
                <a:cs typeface="Arial"/>
              </a:rPr>
              <a:t>uma busca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heurística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latin typeface="Arial"/>
                <a:cs typeface="Arial"/>
              </a:rPr>
              <a:t>trabalha com problemas para os quais </a:t>
            </a:r>
            <a:r>
              <a:rPr sz="2200" dirty="0">
                <a:latin typeface="Arial"/>
                <a:cs typeface="Arial"/>
              </a:rPr>
              <a:t>não </a:t>
            </a:r>
            <a:r>
              <a:rPr sz="2200" spc="-5" dirty="0">
                <a:latin typeface="Arial"/>
                <a:cs typeface="Arial"/>
              </a:rPr>
              <a:t>existe </a:t>
            </a:r>
            <a:r>
              <a:rPr sz="2200" dirty="0">
                <a:latin typeface="Arial"/>
                <a:cs typeface="Arial"/>
              </a:rPr>
              <a:t>uma  solução </a:t>
            </a:r>
            <a:r>
              <a:rPr sz="2200" spc="-5" dirty="0">
                <a:latin typeface="Arial"/>
                <a:cs typeface="Arial"/>
              </a:rPr>
              <a:t>convencional organizada de forma </a:t>
            </a:r>
            <a:r>
              <a:rPr sz="2200" dirty="0">
                <a:latin typeface="Arial"/>
                <a:cs typeface="Arial"/>
              </a:rPr>
              <a:t>algoritmica  </a:t>
            </a:r>
            <a:r>
              <a:rPr sz="2200" spc="-5" dirty="0">
                <a:latin typeface="Arial"/>
                <a:cs typeface="Arial"/>
              </a:rPr>
              <a:t>disponível ou </a:t>
            </a:r>
            <a:r>
              <a:rPr sz="2200" dirty="0">
                <a:latin typeface="Arial"/>
                <a:cs typeface="Arial"/>
              </a:rPr>
              <a:t>é </a:t>
            </a:r>
            <a:r>
              <a:rPr sz="2200" spc="-5" dirty="0">
                <a:latin typeface="Arial"/>
                <a:cs typeface="Arial"/>
              </a:rPr>
              <a:t>muito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demorada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483107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dissolv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1" y="105409"/>
            <a:ext cx="678497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4030" marR="5080" indent="-175133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 que se </a:t>
            </a:r>
            <a:r>
              <a:rPr sz="3600" spc="-5" dirty="0"/>
              <a:t>espera </a:t>
            </a:r>
            <a:r>
              <a:rPr sz="3600" dirty="0"/>
              <a:t>de um</a:t>
            </a:r>
            <a:r>
              <a:rPr sz="3600" spc="-75" dirty="0"/>
              <a:t> </a:t>
            </a:r>
            <a:r>
              <a:rPr sz="3600" spc="-10" dirty="0"/>
              <a:t>Sistemas  </a:t>
            </a:r>
            <a:r>
              <a:rPr sz="3600" spc="-5" dirty="0"/>
              <a:t>Especialistas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01320" y="139700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50" y="1352550"/>
            <a:ext cx="7835900" cy="1656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Mecanismo </a:t>
            </a:r>
            <a:r>
              <a:rPr sz="2400" spc="-5" dirty="0">
                <a:latin typeface="Arial"/>
                <a:cs typeface="Arial"/>
              </a:rPr>
              <a:t>de raciocínio eficiente </a:t>
            </a:r>
            <a:r>
              <a:rPr sz="2400" dirty="0">
                <a:latin typeface="Arial"/>
                <a:cs typeface="Arial"/>
              </a:rPr>
              <a:t>em </a:t>
            </a:r>
            <a:r>
              <a:rPr sz="2400" spc="-5" dirty="0">
                <a:latin typeface="Arial"/>
                <a:cs typeface="Arial"/>
              </a:rPr>
              <a:t>domínios nos quais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quantidade de </a:t>
            </a:r>
            <a:r>
              <a:rPr sz="2400" dirty="0">
                <a:latin typeface="Arial"/>
                <a:cs typeface="Arial"/>
              </a:rPr>
              <a:t>conhecimento seja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elevada</a:t>
            </a:r>
            <a:endParaRPr sz="2400">
              <a:latin typeface="Arial"/>
              <a:cs typeface="Arial"/>
            </a:endParaRPr>
          </a:p>
          <a:p>
            <a:pPr marL="12700" marR="108585">
              <a:lnSpc>
                <a:spcPts val="2590"/>
              </a:lnSpc>
              <a:spcBef>
                <a:spcPts val="2190"/>
              </a:spcBef>
            </a:pPr>
            <a:r>
              <a:rPr sz="2400" dirty="0">
                <a:latin typeface="Arial"/>
                <a:cs typeface="Arial"/>
              </a:rPr>
              <a:t>Interface que se </a:t>
            </a:r>
            <a:r>
              <a:rPr sz="2400" spc="-5" dirty="0">
                <a:latin typeface="Arial"/>
                <a:cs typeface="Arial"/>
              </a:rPr>
              <a:t>adapte ao </a:t>
            </a:r>
            <a:r>
              <a:rPr sz="2400" dirty="0"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de utilizador (especialista  ou novato) </a:t>
            </a:r>
            <a:r>
              <a:rPr sz="2400" dirty="0">
                <a:latin typeface="Arial"/>
                <a:cs typeface="Arial"/>
              </a:rPr>
              <a:t>e à </a:t>
            </a:r>
            <a:r>
              <a:rPr sz="2400" spc="-5" dirty="0">
                <a:latin typeface="Arial"/>
                <a:cs typeface="Arial"/>
              </a:rPr>
              <a:t>situação em causa </a:t>
            </a:r>
            <a:r>
              <a:rPr sz="2400" dirty="0">
                <a:latin typeface="Arial"/>
                <a:cs typeface="Arial"/>
              </a:rPr>
              <a:t>(normal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crítica)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233298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326897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950" y="3224529"/>
            <a:ext cx="800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7705" algn="l"/>
                <a:tab pos="2619375" algn="l"/>
                <a:tab pos="3891915" algn="l"/>
                <a:tab pos="5667375" algn="l"/>
                <a:tab pos="7817484" algn="l"/>
              </a:tabLst>
            </a:pPr>
            <a:r>
              <a:rPr sz="2400" spc="-5" dirty="0">
                <a:latin typeface="Arial"/>
                <a:cs typeface="Arial"/>
              </a:rPr>
              <a:t>Capa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ua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í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	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o	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250" y="3513836"/>
            <a:ext cx="3782695" cy="11068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"/>
                <a:cs typeface="Arial"/>
              </a:rPr>
              <a:t>raciocínio com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incertezas:</a:t>
            </a:r>
            <a:endParaRPr sz="2400">
              <a:latin typeface="Arial"/>
              <a:cs typeface="Arial"/>
            </a:endParaRPr>
          </a:p>
          <a:p>
            <a:pPr marL="1055370">
              <a:lnSpc>
                <a:spcPct val="100000"/>
              </a:lnSpc>
              <a:spcBef>
                <a:spcPts val="260"/>
              </a:spcBef>
            </a:pPr>
            <a:r>
              <a:rPr sz="2100" spc="3075" baseline="1587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00" spc="-262" baseline="1587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Raciocínio </a:t>
            </a:r>
            <a:r>
              <a:rPr sz="2000" spc="-210" dirty="0">
                <a:latin typeface="Arial"/>
                <a:cs typeface="Arial"/>
              </a:rPr>
              <a:t>Bayesiano</a:t>
            </a:r>
            <a:endParaRPr sz="2000">
              <a:latin typeface="Arial"/>
              <a:cs typeface="Arial"/>
            </a:endParaRPr>
          </a:p>
          <a:p>
            <a:pPr marL="1055370">
              <a:lnSpc>
                <a:spcPct val="100000"/>
              </a:lnSpc>
              <a:spcBef>
                <a:spcPts val="260"/>
              </a:spcBef>
            </a:pPr>
            <a:r>
              <a:rPr sz="2100" spc="3075" baseline="1587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00" spc="-359" baseline="1587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Fatores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Certeza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487934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950" y="4836159"/>
            <a:ext cx="558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5625" algn="l"/>
                <a:tab pos="2590165" algn="l"/>
                <a:tab pos="3592195" algn="l"/>
                <a:tab pos="4204335" algn="l"/>
              </a:tabLst>
            </a:pPr>
            <a:r>
              <a:rPr sz="2400" spc="-5" dirty="0">
                <a:latin typeface="Arial"/>
                <a:cs typeface="Arial"/>
              </a:rPr>
              <a:t>Assistência	nas	</a:t>
            </a:r>
            <a:r>
              <a:rPr sz="2400" dirty="0">
                <a:latin typeface="Arial"/>
                <a:cs typeface="Arial"/>
              </a:rPr>
              <a:t>fases	</a:t>
            </a:r>
            <a:r>
              <a:rPr sz="2400" spc="-5" dirty="0">
                <a:latin typeface="Arial"/>
                <a:cs typeface="Arial"/>
              </a:rPr>
              <a:t>de	aquisição,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950" y="4836159"/>
            <a:ext cx="8000365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836920">
              <a:lnSpc>
                <a:spcPts val="2590"/>
              </a:lnSpc>
              <a:spcBef>
                <a:spcPts val="425"/>
              </a:spcBef>
              <a:tabLst>
                <a:tab pos="2106295" algn="l"/>
                <a:tab pos="2776855" algn="l"/>
                <a:tab pos="5093335" algn="l"/>
                <a:tab pos="5763895" algn="l"/>
                <a:tab pos="6586855" algn="l"/>
                <a:tab pos="7648575" algn="l"/>
                <a:tab pos="7817484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ç</a:t>
            </a:r>
            <a:r>
              <a:rPr sz="2400" spc="-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o		e  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sf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ên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	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nhe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950" y="5494020"/>
            <a:ext cx="559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verificação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validação do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conhecimento.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30859"/>
            <a:ext cx="76936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Vantagens </a:t>
            </a:r>
            <a:r>
              <a:rPr sz="4000" dirty="0"/>
              <a:t>dos </a:t>
            </a:r>
            <a:r>
              <a:rPr sz="4000" spc="-5" dirty="0"/>
              <a:t>Sistemas</a:t>
            </a:r>
            <a:r>
              <a:rPr sz="4000" spc="15" dirty="0"/>
              <a:t> </a:t>
            </a:r>
            <a:r>
              <a:rPr sz="4000" spc="-5" dirty="0"/>
              <a:t>Especialistas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4669" y="1405889"/>
            <a:ext cx="139065" cy="865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315719"/>
            <a:ext cx="2117725" cy="10198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"/>
                <a:cs typeface="Arial"/>
              </a:rPr>
              <a:t>Explicação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1800" spc="-10" dirty="0">
                <a:latin typeface="Arial"/>
                <a:cs typeface="Arial"/>
              </a:rPr>
              <a:t>Rapidez de </a:t>
            </a:r>
            <a:r>
              <a:rPr sz="1800" spc="-5" dirty="0">
                <a:latin typeface="Arial"/>
                <a:cs typeface="Arial"/>
              </a:rPr>
              <a:t>resposta  Respostas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2399030"/>
            <a:ext cx="139065" cy="866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2308859"/>
            <a:ext cx="162179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975">
              <a:lnSpc>
                <a:spcPct val="1208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estáveis 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/>
                <a:cs typeface="Arial"/>
              </a:rPr>
              <a:t>não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emocionais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392169"/>
            <a:ext cx="139065" cy="1198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303270"/>
            <a:ext cx="2825115" cy="1713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"/>
                <a:cs typeface="Arial"/>
              </a:rPr>
              <a:t>Tutor inteligente</a:t>
            </a:r>
            <a:endParaRPr sz="1800">
              <a:latin typeface="Arial"/>
              <a:cs typeface="Arial"/>
            </a:endParaRPr>
          </a:p>
          <a:p>
            <a:pPr marL="12700" marR="182245">
              <a:lnSpc>
                <a:spcPct val="1206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Base de </a:t>
            </a:r>
            <a:r>
              <a:rPr sz="1800" spc="-10" dirty="0">
                <a:latin typeface="Arial"/>
                <a:cs typeface="Arial"/>
              </a:rPr>
              <a:t>dados inteligente  Boa confiabilidade  Flexibilidade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latin typeface="Arial"/>
                <a:cs typeface="Arial"/>
              </a:rPr>
              <a:t>Capacidade 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treinamento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748529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2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5107940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61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350" y="4992370"/>
            <a:ext cx="334708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Estagiários em uma atividade  </a:t>
            </a:r>
            <a:r>
              <a:rPr sz="1800" spc="-10" dirty="0">
                <a:latin typeface="Arial"/>
                <a:cs typeface="Arial"/>
              </a:rPr>
              <a:t>Pessoas </a:t>
            </a:r>
            <a:r>
              <a:rPr sz="1800" spc="-5" dirty="0">
                <a:latin typeface="Arial"/>
                <a:cs typeface="Arial"/>
              </a:rPr>
              <a:t>sobre uma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organização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1869" y="5458459"/>
            <a:ext cx="1492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61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5460" y="2357952"/>
            <a:ext cx="2026758" cy="3020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670" y="440690"/>
            <a:ext cx="5149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Problemas </a:t>
            </a:r>
            <a:r>
              <a:rPr sz="4200" dirty="0"/>
              <a:t>e</a:t>
            </a:r>
            <a:r>
              <a:rPr sz="4200" spc="-45" dirty="0"/>
              <a:t> </a:t>
            </a:r>
            <a:r>
              <a:rPr sz="4200" spc="-5" dirty="0"/>
              <a:t>Limitações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86409" y="1633220"/>
            <a:ext cx="7906384" cy="298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55880" indent="-34036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403860" algn="l"/>
              </a:tabLst>
            </a:pPr>
            <a:r>
              <a:rPr sz="2900" dirty="0">
                <a:latin typeface="Arial"/>
                <a:cs typeface="Arial"/>
              </a:rPr>
              <a:t>O conhecimento pode não estar </a:t>
            </a:r>
            <a:r>
              <a:rPr sz="2900" spc="-225" dirty="0">
                <a:latin typeface="Arial"/>
                <a:cs typeface="Arial"/>
              </a:rPr>
              <a:t>prontamente  </a:t>
            </a:r>
            <a:r>
              <a:rPr sz="2900" dirty="0">
                <a:latin typeface="Arial"/>
                <a:cs typeface="Arial"/>
              </a:rPr>
              <a:t>disponível (ou </a:t>
            </a:r>
            <a:r>
              <a:rPr sz="2900" spc="-5" dirty="0">
                <a:latin typeface="Arial"/>
                <a:cs typeface="Arial"/>
              </a:rPr>
              <a:t>um </a:t>
            </a:r>
            <a:r>
              <a:rPr sz="2900" dirty="0">
                <a:latin typeface="Arial"/>
                <a:cs typeface="Arial"/>
              </a:rPr>
              <a:t>especialista</a:t>
            </a:r>
            <a:r>
              <a:rPr sz="2900" spc="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hesitante)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9800"/>
              </a:buClr>
              <a:buFont typeface="OpenSymbol"/>
              <a:buChar char=""/>
            </a:pPr>
            <a:endParaRPr sz="4050">
              <a:latin typeface="Arial"/>
              <a:cs typeface="Arial"/>
            </a:endParaRPr>
          </a:p>
          <a:p>
            <a:pPr marL="403860" indent="-340360">
              <a:lnSpc>
                <a:spcPct val="100000"/>
              </a:lnSpc>
              <a:buClr>
                <a:srgbClr val="CC9800"/>
              </a:buClr>
              <a:buSzPct val="63793"/>
              <a:buFont typeface="OpenSymbol"/>
              <a:buChar char=""/>
              <a:tabLst>
                <a:tab pos="403860" algn="l"/>
              </a:tabLst>
            </a:pPr>
            <a:r>
              <a:rPr sz="2900" dirty="0">
                <a:latin typeface="Arial"/>
                <a:cs typeface="Arial"/>
              </a:rPr>
              <a:t>Dificuldade para representar o</a:t>
            </a:r>
            <a:r>
              <a:rPr sz="2900" spc="3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conhecimento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800"/>
              </a:buClr>
              <a:buFont typeface="OpenSymbol"/>
              <a:buChar char=""/>
            </a:pPr>
            <a:endParaRPr sz="4050">
              <a:latin typeface="Arial"/>
              <a:cs typeface="Arial"/>
            </a:endParaRPr>
          </a:p>
          <a:p>
            <a:pPr marL="403860" indent="-340360">
              <a:lnSpc>
                <a:spcPct val="100000"/>
              </a:lnSpc>
              <a:buClr>
                <a:srgbClr val="CC9800"/>
              </a:buClr>
              <a:buSzPct val="63793"/>
              <a:buFont typeface="OpenSymbol"/>
              <a:buChar char=""/>
              <a:tabLst>
                <a:tab pos="403860" algn="l"/>
              </a:tabLst>
            </a:pPr>
            <a:r>
              <a:rPr sz="2900" dirty="0">
                <a:latin typeface="Arial"/>
                <a:cs typeface="Arial"/>
              </a:rPr>
              <a:t>Múltiplos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especialistas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720590"/>
            <a:ext cx="197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1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230" y="4663440"/>
            <a:ext cx="3186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abordagens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diferentes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09" y="5577840"/>
            <a:ext cx="78974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487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spc="5" dirty="0">
                <a:latin typeface="Arial"/>
                <a:cs typeface="Arial"/>
              </a:rPr>
              <a:t>Trabalha </a:t>
            </a:r>
            <a:r>
              <a:rPr sz="2900" dirty="0">
                <a:latin typeface="Arial"/>
                <a:cs typeface="Arial"/>
              </a:rPr>
              <a:t>bem em apenas um domínio </a:t>
            </a:r>
            <a:r>
              <a:rPr sz="2900" spc="-270" dirty="0">
                <a:latin typeface="Arial"/>
                <a:cs typeface="Arial"/>
              </a:rPr>
              <a:t>restrito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670" y="440690"/>
            <a:ext cx="5149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Problemas </a:t>
            </a:r>
            <a:r>
              <a:rPr sz="4200" dirty="0"/>
              <a:t>e</a:t>
            </a:r>
            <a:r>
              <a:rPr sz="4200" spc="-45" dirty="0"/>
              <a:t> </a:t>
            </a:r>
            <a:r>
              <a:rPr sz="4200" spc="-5" dirty="0"/>
              <a:t>Limitações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7209" y="127253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225550"/>
            <a:ext cx="48647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Engenharia de conhecimento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cara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203326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986279"/>
            <a:ext cx="41929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Falta de confiança </a:t>
            </a:r>
            <a:r>
              <a:rPr sz="2500" dirty="0">
                <a:latin typeface="Arial"/>
                <a:cs typeface="Arial"/>
              </a:rPr>
              <a:t>do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usuário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09" y="2794000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747009"/>
            <a:ext cx="63449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Sistemas especialistas podem cometer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erros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9" y="355472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3509009"/>
            <a:ext cx="46532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Podem não chegar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conclusões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209" y="431672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4269740"/>
            <a:ext cx="1595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Fragilidade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39" y="470789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5230" y="4653279"/>
            <a:ext cx="7361555" cy="1267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somente </a:t>
            </a:r>
            <a:r>
              <a:rPr sz="2400" spc="-5" dirty="0">
                <a:latin typeface="Arial"/>
                <a:cs typeface="Arial"/>
              </a:rPr>
              <a:t>têm acesso </a:t>
            </a:r>
            <a:r>
              <a:rPr sz="2400" dirty="0">
                <a:latin typeface="Arial"/>
                <a:cs typeface="Arial"/>
              </a:rPr>
              <a:t>a conhecimento altamente  </a:t>
            </a:r>
            <a:r>
              <a:rPr sz="2400" spc="-5" dirty="0">
                <a:latin typeface="Arial"/>
                <a:cs typeface="Arial"/>
              </a:rPr>
              <a:t>específicos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seu domínio, </a:t>
            </a:r>
            <a:r>
              <a:rPr sz="2400" dirty="0">
                <a:latin typeface="Arial"/>
                <a:cs typeface="Arial"/>
              </a:rPr>
              <a:t>não </a:t>
            </a:r>
            <a:r>
              <a:rPr sz="2400" spc="-5" dirty="0">
                <a:latin typeface="Arial"/>
                <a:cs typeface="Arial"/>
              </a:rPr>
              <a:t>possuem  </a:t>
            </a:r>
            <a:r>
              <a:rPr sz="2400" dirty="0">
                <a:latin typeface="Arial"/>
                <a:cs typeface="Arial"/>
              </a:rPr>
              <a:t>conhecimentos </a:t>
            </a:r>
            <a:r>
              <a:rPr sz="2400" spc="5" dirty="0">
                <a:latin typeface="Arial"/>
                <a:cs typeface="Arial"/>
              </a:rPr>
              <a:t>mais </a:t>
            </a:r>
            <a:r>
              <a:rPr sz="2400" spc="-5" dirty="0">
                <a:latin typeface="Arial"/>
                <a:cs typeface="Arial"/>
              </a:rPr>
              <a:t>genéricos quando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necessidade  </a:t>
            </a:r>
            <a:r>
              <a:rPr sz="2400" dirty="0">
                <a:latin typeface="Arial"/>
                <a:cs typeface="Arial"/>
              </a:rPr>
              <a:t>surge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0019" y="4436109"/>
            <a:ext cx="3313429" cy="201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504" y="262897"/>
            <a:ext cx="8557895" cy="118109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2115820" marR="5080" indent="-1917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solidFill>
                  <a:srgbClr val="3A802E"/>
                </a:solidFill>
              </a:rPr>
              <a:t>Sistemas </a:t>
            </a:r>
            <a:r>
              <a:rPr sz="3400" dirty="0">
                <a:solidFill>
                  <a:srgbClr val="3A802E"/>
                </a:solidFill>
              </a:rPr>
              <a:t>Convencionais x</a:t>
            </a:r>
            <a:r>
              <a:rPr sz="3400" spc="-35" dirty="0">
                <a:solidFill>
                  <a:srgbClr val="3A802E"/>
                </a:solidFill>
              </a:rPr>
              <a:t> </a:t>
            </a:r>
            <a:r>
              <a:rPr sz="3400" spc="-5" dirty="0">
                <a:solidFill>
                  <a:srgbClr val="3A802E"/>
                </a:solidFill>
              </a:rPr>
              <a:t>Sistemas  </a:t>
            </a:r>
            <a:r>
              <a:rPr sz="3400" dirty="0">
                <a:solidFill>
                  <a:srgbClr val="3A802E"/>
                </a:solidFill>
              </a:rPr>
              <a:t>Especialistas</a:t>
            </a:r>
            <a:endParaRPr sz="3400" dirty="0"/>
          </a:p>
        </p:txBody>
      </p:sp>
      <p:sp>
        <p:nvSpPr>
          <p:cNvPr id="4" name="object 4"/>
          <p:cNvSpPr txBox="1"/>
          <p:nvPr/>
        </p:nvSpPr>
        <p:spPr>
          <a:xfrm>
            <a:off x="401320" y="153288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50" y="1493520"/>
            <a:ext cx="2231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Manipulam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519" y="19138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1864359"/>
            <a:ext cx="2963545" cy="23787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representação </a:t>
            </a:r>
            <a:r>
              <a:rPr sz="2200" dirty="0">
                <a:latin typeface="Arial"/>
                <a:cs typeface="Arial"/>
              </a:rPr>
              <a:t>e uso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 </a:t>
            </a:r>
            <a:r>
              <a:rPr sz="2200" spc="-5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  <a:p>
            <a:pPr marL="12700" marR="316230">
              <a:lnSpc>
                <a:spcPts val="2920"/>
              </a:lnSpc>
              <a:spcBef>
                <a:spcPts val="114"/>
              </a:spcBef>
            </a:pPr>
            <a:r>
              <a:rPr sz="2200" spc="-5" dirty="0">
                <a:latin typeface="Arial"/>
                <a:cs typeface="Arial"/>
              </a:rPr>
              <a:t>algorítmico  </a:t>
            </a:r>
            <a:r>
              <a:rPr sz="2200" dirty="0">
                <a:latin typeface="Arial"/>
                <a:cs typeface="Arial"/>
              </a:rPr>
              <a:t>processos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repetitivos</a:t>
            </a:r>
            <a:endParaRPr sz="2200">
              <a:latin typeface="Arial"/>
              <a:cs typeface="Arial"/>
            </a:endParaRPr>
          </a:p>
          <a:p>
            <a:pPr marL="12700" marR="67945">
              <a:lnSpc>
                <a:spcPct val="9000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efetiva </a:t>
            </a:r>
            <a:r>
              <a:rPr sz="2200" dirty="0">
                <a:latin typeface="Arial"/>
                <a:cs typeface="Arial"/>
              </a:rPr>
              <a:t>manipulação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 </a:t>
            </a:r>
            <a:r>
              <a:rPr sz="2200" spc="-5" dirty="0">
                <a:latin typeface="Arial"/>
                <a:cs typeface="Arial"/>
              </a:rPr>
              <a:t>grandes bases de  dados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19" y="2586989"/>
            <a:ext cx="176530" cy="968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5370" y="148463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0" y="1443990"/>
            <a:ext cx="3212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Manipulam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conhecimento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2570" y="18986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7050" y="1849120"/>
            <a:ext cx="2980055" cy="258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representação </a:t>
            </a:r>
            <a:r>
              <a:rPr sz="2200" dirty="0">
                <a:latin typeface="Arial"/>
                <a:cs typeface="Arial"/>
              </a:rPr>
              <a:t>e uso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 conhecimento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latin typeface="Arial"/>
                <a:cs typeface="Arial"/>
              </a:rPr>
              <a:t>heurística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processos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inferência</a:t>
            </a:r>
            <a:endParaRPr sz="2200">
              <a:latin typeface="Arial"/>
              <a:cs typeface="Arial"/>
            </a:endParaRPr>
          </a:p>
          <a:p>
            <a:pPr marL="12700" marR="83820">
              <a:lnSpc>
                <a:spcPct val="99800"/>
              </a:lnSpc>
              <a:spcBef>
                <a:spcPts val="555"/>
              </a:spcBef>
            </a:pPr>
            <a:r>
              <a:rPr sz="2200" spc="-5" dirty="0">
                <a:latin typeface="Arial"/>
                <a:cs typeface="Arial"/>
              </a:rPr>
              <a:t>efetiva manipulação </a:t>
            </a:r>
            <a:r>
              <a:rPr sz="2200" dirty="0">
                <a:latin typeface="Arial"/>
                <a:cs typeface="Arial"/>
              </a:rPr>
              <a:t>de  </a:t>
            </a:r>
            <a:r>
              <a:rPr sz="2200" spc="-5" dirty="0">
                <a:latin typeface="Arial"/>
                <a:cs typeface="Arial"/>
              </a:rPr>
              <a:t>grandes bases de  </a:t>
            </a:r>
            <a:r>
              <a:rPr sz="2200" dirty="0">
                <a:latin typeface="Arial"/>
                <a:cs typeface="Arial"/>
              </a:rPr>
              <a:t>conhecimento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2570" y="263906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2570" y="30441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2570" y="344932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460607"/>
            <a:ext cx="81178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Características </a:t>
            </a:r>
            <a:r>
              <a:rPr sz="3600" spc="5" dirty="0"/>
              <a:t>dos </a:t>
            </a:r>
            <a:r>
              <a:rPr sz="3600" spc="-5" dirty="0"/>
              <a:t>Sistemas</a:t>
            </a:r>
            <a:r>
              <a:rPr sz="3600" spc="35" dirty="0"/>
              <a:t> </a:t>
            </a:r>
            <a:r>
              <a:rPr sz="3600" spc="-5" dirty="0"/>
              <a:t>Especialistas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09" y="1374140"/>
            <a:ext cx="777113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883919" indent="-34036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3860" algn="l"/>
              </a:tabLst>
            </a:pPr>
            <a:r>
              <a:rPr sz="3000" dirty="0">
                <a:latin typeface="Arial"/>
                <a:cs typeface="Arial"/>
              </a:rPr>
              <a:t>Faz </a:t>
            </a:r>
            <a:r>
              <a:rPr sz="3000" spc="-5" dirty="0">
                <a:latin typeface="Arial"/>
                <a:cs typeface="Arial"/>
              </a:rPr>
              <a:t>inferências </a:t>
            </a:r>
            <a:r>
              <a:rPr sz="3000" dirty="0">
                <a:latin typeface="Arial"/>
                <a:cs typeface="Arial"/>
              </a:rPr>
              <a:t>e </a:t>
            </a:r>
            <a:r>
              <a:rPr sz="3000" spc="-5" dirty="0" err="1">
                <a:latin typeface="Arial"/>
                <a:cs typeface="Arial"/>
              </a:rPr>
              <a:t>deduções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spc="-5" dirty="0">
                <a:latin typeface="Arial"/>
                <a:cs typeface="Arial"/>
              </a:rPr>
              <a:t>com base em informações fornecidas pelo usuário</a:t>
            </a:r>
            <a:endParaRPr sz="4300" dirty="0">
              <a:latin typeface="Arial"/>
              <a:cs typeface="Arial"/>
            </a:endParaRPr>
          </a:p>
          <a:p>
            <a:pPr marL="403225" marR="55880" indent="-340360">
              <a:lnSpc>
                <a:spcPct val="99900"/>
              </a:lnSpc>
              <a:spcBef>
                <a:spcPts val="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3860" algn="l"/>
              </a:tabLst>
            </a:pPr>
            <a:r>
              <a:rPr sz="3000" dirty="0">
                <a:latin typeface="Arial"/>
                <a:cs typeface="Arial"/>
              </a:rPr>
              <a:t>O </a:t>
            </a:r>
            <a:r>
              <a:rPr sz="3000" b="1" spc="-5" dirty="0">
                <a:solidFill>
                  <a:srgbClr val="006633"/>
                </a:solidFill>
                <a:latin typeface="Arial"/>
                <a:cs typeface="Arial"/>
              </a:rPr>
              <a:t>conhecimento </a:t>
            </a:r>
            <a:r>
              <a:rPr sz="3000" dirty="0">
                <a:latin typeface="Arial"/>
                <a:cs typeface="Arial"/>
              </a:rPr>
              <a:t>é aplicado </a:t>
            </a:r>
            <a:r>
              <a:rPr sz="3000" spc="5" dirty="0" err="1">
                <a:latin typeface="Arial"/>
                <a:cs typeface="Arial"/>
              </a:rPr>
              <a:t>na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 err="1">
                <a:latin typeface="Arial"/>
                <a:cs typeface="Arial"/>
              </a:rPr>
              <a:t>solução</a:t>
            </a:r>
            <a:r>
              <a:rPr lang="pt-BR" sz="3000" dirty="0">
                <a:latin typeface="Arial"/>
                <a:cs typeface="Arial"/>
              </a:rPr>
              <a:t>/</a:t>
            </a:r>
            <a:r>
              <a:rPr sz="3000" spc="-825" dirty="0">
                <a:latin typeface="Arial"/>
                <a:cs typeface="Arial"/>
              </a:rPr>
              <a:t> </a:t>
            </a:r>
            <a:r>
              <a:rPr sz="3000" dirty="0" err="1">
                <a:latin typeface="Arial"/>
                <a:cs typeface="Arial"/>
              </a:rPr>
              <a:t>problema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spc="-5" dirty="0">
                <a:latin typeface="Arial"/>
                <a:cs typeface="Arial"/>
              </a:rPr>
              <a:t>usado </a:t>
            </a:r>
            <a:r>
              <a:rPr sz="3000" dirty="0">
                <a:latin typeface="Arial"/>
                <a:cs typeface="Arial"/>
              </a:rPr>
              <a:t>para guiar e </a:t>
            </a:r>
            <a:r>
              <a:rPr sz="3000" spc="-5" dirty="0">
                <a:latin typeface="Arial"/>
                <a:cs typeface="Arial"/>
              </a:rPr>
              <a:t>restringir </a:t>
            </a:r>
            <a:r>
              <a:rPr sz="3000" dirty="0">
                <a:latin typeface="Arial"/>
                <a:cs typeface="Arial"/>
              </a:rPr>
              <a:t>a  busca </a:t>
            </a:r>
            <a:r>
              <a:rPr sz="3000" dirty="0" err="1">
                <a:latin typeface="Arial"/>
                <a:cs typeface="Arial"/>
              </a:rPr>
              <a:t>por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 err="1">
                <a:latin typeface="Arial"/>
                <a:cs typeface="Arial"/>
              </a:rPr>
              <a:t>soluções</a:t>
            </a:r>
            <a:endParaRPr sz="4300" dirty="0">
              <a:latin typeface="Arial"/>
              <a:cs typeface="Arial"/>
            </a:endParaRPr>
          </a:p>
          <a:p>
            <a:pPr marL="403225" marR="817244" indent="-340360">
              <a:lnSpc>
                <a:spcPct val="100000"/>
              </a:lnSpc>
              <a:spcBef>
                <a:spcPts val="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3860" algn="l"/>
              </a:tabLst>
            </a:pPr>
            <a:r>
              <a:rPr sz="3000" dirty="0">
                <a:latin typeface="Arial"/>
                <a:cs typeface="Arial"/>
              </a:rPr>
              <a:t>A área do </a:t>
            </a:r>
            <a:r>
              <a:rPr sz="3000" dirty="0" err="1">
                <a:latin typeface="Arial"/>
                <a:cs typeface="Arial"/>
              </a:rPr>
              <a:t>problema</a:t>
            </a:r>
            <a:r>
              <a:rPr lang="pt-BR" sz="3000" dirty="0">
                <a:latin typeface="Arial"/>
                <a:cs typeface="Arial"/>
              </a:rPr>
              <a:t> é pequena e bem definida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91" y="76200"/>
            <a:ext cx="8229600" cy="1305485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2049780" marR="5080" indent="-167386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 que é </a:t>
            </a:r>
            <a:r>
              <a:rPr sz="4000" dirty="0">
                <a:latin typeface="Times New Roman"/>
                <a:cs typeface="Times New Roman"/>
              </a:rPr>
              <a:t>expert</a:t>
            </a:r>
            <a:r>
              <a:rPr sz="4000" i="1" dirty="0">
                <a:latin typeface="Times New Roman"/>
                <a:cs typeface="Times New Roman"/>
              </a:rPr>
              <a:t> </a:t>
            </a:r>
            <a:r>
              <a:rPr sz="4000" dirty="0"/>
              <a:t>(conhecedor ou  especialista)?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1633220"/>
            <a:ext cx="8025765" cy="250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30480" indent="-34036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1160" algn="l"/>
              </a:tabLst>
            </a:pPr>
            <a:r>
              <a:rPr sz="3000" spc="-5" dirty="0">
                <a:latin typeface="Arial"/>
                <a:cs typeface="Arial"/>
              </a:rPr>
              <a:t>Conhecimento extendido </a:t>
            </a:r>
            <a:r>
              <a:rPr sz="3000" dirty="0">
                <a:latin typeface="Arial"/>
                <a:cs typeface="Arial"/>
              </a:rPr>
              <a:t>de uma </a:t>
            </a:r>
            <a:r>
              <a:rPr sz="3000" spc="-5" dirty="0">
                <a:latin typeface="Arial"/>
                <a:cs typeface="Arial"/>
              </a:rPr>
              <a:t>tarefa  específica, </a:t>
            </a:r>
            <a:r>
              <a:rPr sz="3000" dirty="0">
                <a:latin typeface="Arial"/>
                <a:cs typeface="Arial"/>
              </a:rPr>
              <a:t>adquirido </a:t>
            </a:r>
            <a:r>
              <a:rPr sz="3000" spc="-5" dirty="0">
                <a:latin typeface="Arial"/>
                <a:cs typeface="Arial"/>
              </a:rPr>
              <a:t>através </a:t>
            </a:r>
            <a:r>
              <a:rPr sz="3000" dirty="0">
                <a:latin typeface="Arial"/>
                <a:cs typeface="Arial"/>
              </a:rPr>
              <a:t>de </a:t>
            </a:r>
            <a:r>
              <a:rPr sz="3000" spc="-5" dirty="0">
                <a:latin typeface="Arial"/>
                <a:cs typeface="Arial"/>
              </a:rPr>
              <a:t>treinamento,  leitura, experiência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etc.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800"/>
              </a:buClr>
              <a:buFont typeface="OpenSymbol"/>
              <a:buChar char=""/>
            </a:pPr>
            <a:endParaRPr sz="4400" dirty="0">
              <a:latin typeface="Arial"/>
              <a:cs typeface="Arial"/>
            </a:endParaRPr>
          </a:p>
          <a:p>
            <a:pPr marL="391160" indent="-340360">
              <a:lnSpc>
                <a:spcPct val="10000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391160" algn="l"/>
              </a:tabLst>
            </a:pPr>
            <a:r>
              <a:rPr sz="3000" dirty="0"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que </a:t>
            </a:r>
            <a:r>
              <a:rPr sz="3000" dirty="0">
                <a:latin typeface="Arial"/>
                <a:cs typeface="Arial"/>
              </a:rPr>
              <a:t>é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conhecimento?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24942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230" y="4107179"/>
            <a:ext cx="6293485" cy="13792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dados + processamento </a:t>
            </a:r>
            <a:r>
              <a:rPr sz="2600" spc="4515" dirty="0">
                <a:latin typeface="OpenSymbol"/>
                <a:cs typeface="OpenSymbol"/>
              </a:rPr>
              <a:t></a:t>
            </a:r>
            <a:r>
              <a:rPr sz="2600" spc="-575" dirty="0">
                <a:latin typeface="OpenSymbol"/>
                <a:cs typeface="OpenSymbol"/>
              </a:rPr>
              <a:t> </a:t>
            </a:r>
            <a:r>
              <a:rPr sz="2600" b="1" spc="-110" dirty="0">
                <a:solidFill>
                  <a:srgbClr val="006633"/>
                </a:solidFill>
                <a:latin typeface="Arial"/>
                <a:cs typeface="Arial"/>
              </a:rPr>
              <a:t>informação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informação + processamento </a:t>
            </a:r>
            <a:r>
              <a:rPr sz="2600" spc="-5" dirty="0">
                <a:latin typeface="Arial"/>
                <a:cs typeface="Arial"/>
              </a:rPr>
              <a:t>(experiência,  </a:t>
            </a:r>
            <a:r>
              <a:rPr sz="2600" dirty="0">
                <a:latin typeface="Arial"/>
                <a:cs typeface="Arial"/>
              </a:rPr>
              <a:t>treinamento etc.) </a:t>
            </a:r>
            <a:r>
              <a:rPr sz="2600" spc="4515" dirty="0">
                <a:latin typeface="OpenSymbol"/>
                <a:cs typeface="OpenSymbol"/>
              </a:rPr>
              <a:t></a:t>
            </a:r>
            <a:r>
              <a:rPr sz="2600" spc="-610" dirty="0">
                <a:latin typeface="OpenSymbol"/>
                <a:cs typeface="OpenSymbo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472820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24" y="522243"/>
            <a:ext cx="639508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 que é um</a:t>
            </a:r>
            <a:r>
              <a:rPr sz="4000" spc="-25" dirty="0"/>
              <a:t> </a:t>
            </a:r>
            <a:r>
              <a:rPr sz="4000" spc="-5" dirty="0"/>
              <a:t>Especialista?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142239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374140"/>
            <a:ext cx="1497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inição: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90881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230" y="1859279"/>
            <a:ext cx="409892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identifica questões relevantes ao  problema</a:t>
            </a:r>
            <a:endParaRPr sz="2200">
              <a:latin typeface="Arial"/>
              <a:cs typeface="Arial"/>
            </a:endParaRPr>
          </a:p>
          <a:p>
            <a:pPr marL="12700" marR="379730">
              <a:lnSpc>
                <a:spcPts val="263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resolve problemas complexos  rapidamente</a:t>
            </a:r>
            <a:endParaRPr sz="2200">
              <a:latin typeface="Arial"/>
              <a:cs typeface="Arial"/>
            </a:endParaRPr>
          </a:p>
          <a:p>
            <a:pPr marL="12700" marR="1141095">
              <a:lnSpc>
                <a:spcPts val="3340"/>
              </a:lnSpc>
              <a:spcBef>
                <a:spcPts val="140"/>
              </a:spcBef>
            </a:pPr>
            <a:r>
              <a:rPr sz="2200" spc="-5" dirty="0">
                <a:latin typeface="Arial"/>
                <a:cs typeface="Arial"/>
              </a:rPr>
              <a:t>explica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resultado  aprende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continuamente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(reestrutura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conhecimento)</a:t>
            </a:r>
            <a:endParaRPr sz="2200">
              <a:latin typeface="Arial"/>
              <a:cs typeface="Arial"/>
            </a:endParaRPr>
          </a:p>
          <a:p>
            <a:pPr marL="12700" marR="114300">
              <a:lnSpc>
                <a:spcPts val="3340"/>
              </a:lnSpc>
              <a:spcBef>
                <a:spcPts val="220"/>
              </a:spcBef>
            </a:pPr>
            <a:r>
              <a:rPr sz="2200" dirty="0">
                <a:latin typeface="Arial"/>
                <a:cs typeface="Arial"/>
              </a:rPr>
              <a:t>sabe </a:t>
            </a:r>
            <a:r>
              <a:rPr sz="2200" spc="-5" dirty="0">
                <a:latin typeface="Arial"/>
                <a:cs typeface="Arial"/>
              </a:rPr>
              <a:t>quando </a:t>
            </a:r>
            <a:r>
              <a:rPr sz="2200" dirty="0">
                <a:latin typeface="Arial"/>
                <a:cs typeface="Arial"/>
              </a:rPr>
              <a:t>aplicar </a:t>
            </a:r>
            <a:r>
              <a:rPr sz="2200" spc="-5" dirty="0">
                <a:latin typeface="Arial"/>
                <a:cs typeface="Arial"/>
              </a:rPr>
              <a:t>“exceções”  </a:t>
            </a:r>
            <a:r>
              <a:rPr sz="2200" dirty="0">
                <a:latin typeface="Arial"/>
                <a:cs typeface="Arial"/>
              </a:rPr>
              <a:t>é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humano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6682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342645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8506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60882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503300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7400" y="2382910"/>
            <a:ext cx="3026409" cy="3006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304800"/>
            <a:ext cx="7435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O que é um </a:t>
            </a:r>
            <a:r>
              <a:rPr sz="4200" spc="-5" dirty="0"/>
              <a:t>Sistema</a:t>
            </a:r>
            <a:r>
              <a:rPr sz="4200" spc="-70" dirty="0"/>
              <a:t> </a:t>
            </a:r>
            <a:r>
              <a:rPr sz="4200" spc="-5" dirty="0"/>
              <a:t>Especialista?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401320" y="142366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" y="1375409"/>
            <a:ext cx="6066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Arial"/>
                <a:cs typeface="Arial"/>
              </a:rPr>
              <a:t>Um </a:t>
            </a:r>
            <a:r>
              <a:rPr sz="2600" dirty="0">
                <a:latin typeface="Arial"/>
                <a:cs typeface="Arial"/>
              </a:rPr>
              <a:t>Sistema Especialista é aquele que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é: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519" y="189103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730" y="1841500"/>
            <a:ext cx="6910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projetado 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desenvolvido para atender </a:t>
            </a:r>
            <a:r>
              <a:rPr sz="2200" dirty="0">
                <a:latin typeface="Arial"/>
                <a:cs typeface="Arial"/>
              </a:rPr>
              <a:t>a uma aplicação  </a:t>
            </a:r>
            <a:r>
              <a:rPr sz="2200" spc="-5" dirty="0">
                <a:latin typeface="Arial"/>
                <a:cs typeface="Arial"/>
              </a:rPr>
              <a:t>determinada </a:t>
            </a:r>
            <a:r>
              <a:rPr sz="2200" dirty="0">
                <a:latin typeface="Arial"/>
                <a:cs typeface="Arial"/>
              </a:rPr>
              <a:t>e limitada </a:t>
            </a:r>
            <a:r>
              <a:rPr sz="2200" spc="-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conhecimento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humano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19" y="30365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730" y="2987040"/>
            <a:ext cx="7505065" cy="1029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200" dirty="0">
                <a:latin typeface="Arial"/>
                <a:cs typeface="Arial"/>
              </a:rPr>
              <a:t>capaz </a:t>
            </a:r>
            <a:r>
              <a:rPr sz="2200" spc="-5" dirty="0">
                <a:latin typeface="Arial"/>
                <a:cs typeface="Arial"/>
              </a:rPr>
              <a:t>de emitir </a:t>
            </a:r>
            <a:r>
              <a:rPr sz="2200" dirty="0">
                <a:latin typeface="Arial"/>
                <a:cs typeface="Arial"/>
              </a:rPr>
              <a:t>uma decisão, </a:t>
            </a:r>
            <a:r>
              <a:rPr sz="2200" spc="-5" dirty="0">
                <a:latin typeface="Arial"/>
                <a:cs typeface="Arial"/>
              </a:rPr>
              <a:t>apoiado em </a:t>
            </a:r>
            <a:r>
              <a:rPr sz="2200" dirty="0">
                <a:latin typeface="Arial"/>
                <a:cs typeface="Arial"/>
              </a:rPr>
              <a:t>conhecimento  justificado, a </a:t>
            </a:r>
            <a:r>
              <a:rPr sz="2200" spc="-5" dirty="0">
                <a:latin typeface="Arial"/>
                <a:cs typeface="Arial"/>
              </a:rPr>
              <a:t>partir de </a:t>
            </a:r>
            <a:r>
              <a:rPr sz="2200" dirty="0">
                <a:latin typeface="Arial"/>
                <a:cs typeface="Arial"/>
              </a:rPr>
              <a:t>uma base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dirty="0">
                <a:latin typeface="Arial"/>
                <a:cs typeface="Arial"/>
              </a:rPr>
              <a:t>informações, </a:t>
            </a:r>
            <a:r>
              <a:rPr sz="2200" spc="-5" dirty="0">
                <a:latin typeface="Arial"/>
                <a:cs typeface="Arial"/>
              </a:rPr>
              <a:t>tal qual um  </a:t>
            </a:r>
            <a:r>
              <a:rPr sz="2200" dirty="0">
                <a:latin typeface="Arial"/>
                <a:cs typeface="Arial"/>
              </a:rPr>
              <a:t>especialista </a:t>
            </a:r>
            <a:r>
              <a:rPr sz="2200" spc="-5" dirty="0">
                <a:latin typeface="Arial"/>
                <a:cs typeface="Arial"/>
              </a:rPr>
              <a:t>de determinada área do </a:t>
            </a:r>
            <a:r>
              <a:rPr sz="2200" dirty="0">
                <a:latin typeface="Arial"/>
                <a:cs typeface="Arial"/>
              </a:rPr>
              <a:t>conhecimento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humano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519" y="451612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330" y="4466590"/>
            <a:ext cx="7596505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127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além de inferir conclusões, </a:t>
            </a:r>
            <a:r>
              <a:rPr sz="2200" spc="-5" dirty="0">
                <a:latin typeface="Arial"/>
                <a:cs typeface="Arial"/>
              </a:rPr>
              <a:t>deve </a:t>
            </a:r>
            <a:r>
              <a:rPr sz="2200" dirty="0">
                <a:latin typeface="Arial"/>
                <a:cs typeface="Arial"/>
              </a:rPr>
              <a:t>ter capacidade </a:t>
            </a:r>
            <a:r>
              <a:rPr sz="2200" spc="-5" dirty="0">
                <a:latin typeface="Arial"/>
                <a:cs typeface="Arial"/>
              </a:rPr>
              <a:t>de aprender  novos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conhecimentos</a:t>
            </a:r>
          </a:p>
          <a:p>
            <a:pPr marL="440055" marR="30480" indent="-228600">
              <a:lnSpc>
                <a:spcPct val="100000"/>
              </a:lnSpc>
              <a:spcBef>
                <a:spcPts val="50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23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melhorando o </a:t>
            </a:r>
            <a:r>
              <a:rPr sz="2000" spc="5" dirty="0">
                <a:latin typeface="Arial"/>
                <a:cs typeface="Arial"/>
              </a:rPr>
              <a:t>seu </a:t>
            </a:r>
            <a:r>
              <a:rPr sz="2000" dirty="0">
                <a:latin typeface="Arial"/>
                <a:cs typeface="Arial"/>
              </a:rPr>
              <a:t>desempenho de </a:t>
            </a:r>
            <a:r>
              <a:rPr sz="2000" spc="-5" dirty="0">
                <a:latin typeface="Arial"/>
                <a:cs typeface="Arial"/>
              </a:rPr>
              <a:t>raciocínio, </a:t>
            </a:r>
            <a:r>
              <a:rPr sz="2000" dirty="0">
                <a:latin typeface="Arial"/>
                <a:cs typeface="Arial"/>
              </a:rPr>
              <a:t>e a </a:t>
            </a:r>
            <a:r>
              <a:rPr sz="2000" spc="-5" dirty="0" err="1">
                <a:latin typeface="Arial"/>
                <a:cs typeface="Arial"/>
              </a:rPr>
              <a:t>qualidade</a:t>
            </a:r>
            <a:r>
              <a:rPr lang="pt-BR" sz="2000" spc="-5" dirty="0">
                <a:latin typeface="Arial"/>
                <a:cs typeface="Arial"/>
              </a:rPr>
              <a:t> em suas decisões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915400" cy="74507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53005" marR="5080" indent="-236093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Como </a:t>
            </a:r>
            <a:r>
              <a:rPr sz="4000" spc="5" dirty="0"/>
              <a:t>um </a:t>
            </a:r>
            <a:r>
              <a:rPr sz="4000" spc="-5" dirty="0"/>
              <a:t>Especialista toma </a:t>
            </a:r>
            <a:r>
              <a:rPr sz="4000" dirty="0"/>
              <a:t>uma  decisão?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782" y="1447800"/>
            <a:ext cx="8394065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2151380" indent="-34163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latin typeface="Arial"/>
                <a:cs typeface="Arial"/>
              </a:rPr>
              <a:t>Para </a:t>
            </a:r>
            <a:r>
              <a:rPr sz="3000" spc="-5" dirty="0" err="1">
                <a:latin typeface="Arial"/>
                <a:cs typeface="Arial"/>
              </a:rPr>
              <a:t>tomar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 err="1">
                <a:latin typeface="Arial"/>
                <a:cs typeface="Arial"/>
              </a:rPr>
              <a:t>uma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 err="1">
                <a:latin typeface="Arial"/>
                <a:cs typeface="Arial"/>
              </a:rPr>
              <a:t>decisão</a:t>
            </a:r>
            <a:r>
              <a:rPr lang="pt-BR" sz="3000" spc="-5" dirty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2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um </a:t>
            </a:r>
            <a:r>
              <a:rPr sz="2600" dirty="0" err="1">
                <a:latin typeface="Arial"/>
                <a:cs typeface="Arial"/>
              </a:rPr>
              <a:t>especialista</a:t>
            </a:r>
            <a:r>
              <a:rPr sz="2600" dirty="0">
                <a:latin typeface="Arial"/>
                <a:cs typeface="Arial"/>
              </a:rPr>
              <a:t> o </a:t>
            </a:r>
            <a:r>
              <a:rPr sz="2600" spc="-5" dirty="0" err="1">
                <a:latin typeface="Arial"/>
                <a:cs typeface="Arial"/>
              </a:rPr>
              <a:t>faz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 err="1">
                <a:latin typeface="Arial"/>
                <a:cs typeface="Arial"/>
              </a:rPr>
              <a:t>partir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 </a:t>
            </a:r>
            <a:r>
              <a:rPr sz="2600" spc="-5" dirty="0" err="1">
                <a:latin typeface="Arial"/>
                <a:cs typeface="Arial"/>
              </a:rPr>
              <a:t>fatos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 err="1">
                <a:latin typeface="Arial"/>
                <a:cs typeface="Arial"/>
              </a:rPr>
              <a:t>que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4" dirty="0" err="1">
                <a:latin typeface="Arial"/>
                <a:cs typeface="Arial"/>
              </a:rPr>
              <a:t>encontra</a:t>
            </a:r>
            <a:endParaRPr sz="26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8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de hipóteses que formula</a:t>
            </a:r>
          </a:p>
          <a:p>
            <a:pPr marL="1193800" marR="43180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93800" algn="l"/>
              </a:tabLst>
            </a:pPr>
            <a:r>
              <a:rPr sz="2200" dirty="0">
                <a:latin typeface="Arial"/>
                <a:cs typeface="Arial"/>
              </a:rPr>
              <a:t>buscando </a:t>
            </a:r>
            <a:r>
              <a:rPr sz="2200" spc="-5" dirty="0">
                <a:latin typeface="Arial"/>
                <a:cs typeface="Arial"/>
              </a:rPr>
              <a:t>em sua memória um </a:t>
            </a:r>
            <a:r>
              <a:rPr sz="2200" dirty="0">
                <a:latin typeface="Arial"/>
                <a:cs typeface="Arial"/>
              </a:rPr>
              <a:t>conhecimento </a:t>
            </a:r>
            <a:r>
              <a:rPr sz="2200" spc="-5" dirty="0">
                <a:latin typeface="Arial"/>
                <a:cs typeface="Arial"/>
              </a:rPr>
              <a:t>prévio  armazenado durante </a:t>
            </a:r>
            <a:r>
              <a:rPr sz="2200" dirty="0">
                <a:latin typeface="Arial"/>
                <a:cs typeface="Arial"/>
              </a:rPr>
              <a:t>anos, </a:t>
            </a:r>
            <a:r>
              <a:rPr sz="2200" spc="-5" dirty="0">
                <a:latin typeface="Arial"/>
                <a:cs typeface="Arial"/>
              </a:rPr>
              <a:t>no período </a:t>
            </a:r>
            <a:r>
              <a:rPr sz="2200" dirty="0">
                <a:latin typeface="Arial"/>
                <a:cs typeface="Arial"/>
              </a:rPr>
              <a:t>de sua </a:t>
            </a:r>
            <a:r>
              <a:rPr sz="2200" spc="-5" dirty="0">
                <a:latin typeface="Arial"/>
                <a:cs typeface="Arial"/>
              </a:rPr>
              <a:t>formação </a:t>
            </a:r>
            <a:r>
              <a:rPr sz="2200" dirty="0">
                <a:latin typeface="Arial"/>
                <a:cs typeface="Arial"/>
              </a:rPr>
              <a:t>e  </a:t>
            </a:r>
            <a:r>
              <a:rPr sz="2200" spc="-5" dirty="0">
                <a:latin typeface="Arial"/>
                <a:cs typeface="Arial"/>
              </a:rPr>
              <a:t>no decorrer de </a:t>
            </a:r>
            <a:r>
              <a:rPr sz="2200" dirty="0">
                <a:latin typeface="Arial"/>
                <a:cs typeface="Arial"/>
              </a:rPr>
              <a:t>sua </a:t>
            </a:r>
            <a:r>
              <a:rPr sz="2200" spc="-5" dirty="0">
                <a:latin typeface="Arial"/>
                <a:cs typeface="Arial"/>
              </a:rPr>
              <a:t>vida profissional, sobre </a:t>
            </a:r>
            <a:r>
              <a:rPr sz="2200" dirty="0">
                <a:latin typeface="Arial"/>
                <a:cs typeface="Arial"/>
              </a:rPr>
              <a:t>esses </a:t>
            </a:r>
            <a:r>
              <a:rPr sz="2200" spc="-5" dirty="0">
                <a:latin typeface="Arial"/>
                <a:cs typeface="Arial"/>
              </a:rPr>
              <a:t>fatos </a:t>
            </a:r>
            <a:r>
              <a:rPr sz="2200" dirty="0">
                <a:latin typeface="Arial"/>
                <a:cs typeface="Arial"/>
              </a:rPr>
              <a:t>e  hipóteses</a:t>
            </a:r>
          </a:p>
          <a:p>
            <a:pPr marL="507365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4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e o </a:t>
            </a:r>
            <a:r>
              <a:rPr sz="2600" spc="-5" dirty="0">
                <a:latin typeface="Arial"/>
                <a:cs typeface="Arial"/>
              </a:rPr>
              <a:t>faz </a:t>
            </a:r>
            <a:r>
              <a:rPr sz="2600" dirty="0">
                <a:latin typeface="Arial"/>
                <a:cs typeface="Arial"/>
              </a:rPr>
              <a:t>de acordo com a sua </a:t>
            </a:r>
            <a:r>
              <a:rPr sz="2600" spc="-5" dirty="0">
                <a:latin typeface="Arial"/>
                <a:cs typeface="Arial"/>
              </a:rPr>
              <a:t>experiência</a:t>
            </a:r>
            <a:endParaRPr sz="2600" dirty="0">
              <a:latin typeface="Arial"/>
              <a:cs typeface="Arial"/>
            </a:endParaRPr>
          </a:p>
          <a:p>
            <a:pPr marL="1193800" marR="256540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93800" algn="l"/>
              </a:tabLst>
            </a:pPr>
            <a:r>
              <a:rPr sz="2200" dirty="0">
                <a:latin typeface="Arial"/>
                <a:cs typeface="Arial"/>
              </a:rPr>
              <a:t>com o seu conhecimento acumulado sobre o assunto </a:t>
            </a:r>
            <a:r>
              <a:rPr sz="2200" spc="-625" dirty="0">
                <a:latin typeface="Arial"/>
                <a:cs typeface="Arial"/>
              </a:rPr>
              <a:t>e, </a:t>
            </a:r>
            <a:r>
              <a:rPr sz="2200" spc="-6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 esses </a:t>
            </a:r>
            <a:r>
              <a:rPr sz="2200" spc="-5" dirty="0">
                <a:latin typeface="Arial"/>
                <a:cs typeface="Arial"/>
              </a:rPr>
              <a:t>fato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hipóteses</a:t>
            </a: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8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emite a decisão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92" y="381000"/>
            <a:ext cx="8822056" cy="714298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53005" marR="5080" indent="-236093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Como </a:t>
            </a:r>
            <a:r>
              <a:rPr sz="3800" spc="5" dirty="0"/>
              <a:t>um </a:t>
            </a:r>
            <a:r>
              <a:rPr sz="3800" spc="-5" dirty="0"/>
              <a:t>Especialista toma </a:t>
            </a:r>
            <a:r>
              <a:rPr sz="3800" dirty="0"/>
              <a:t>uma  decisão?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149479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50" y="1446529"/>
            <a:ext cx="79019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Durante </a:t>
            </a:r>
            <a:r>
              <a:rPr sz="2600" dirty="0">
                <a:latin typeface="Arial"/>
                <a:cs typeface="Arial"/>
              </a:rPr>
              <a:t>o processo de </a:t>
            </a:r>
            <a:r>
              <a:rPr sz="2600" spc="-5" dirty="0">
                <a:latin typeface="Arial"/>
                <a:cs typeface="Arial"/>
              </a:rPr>
              <a:t>raciocínio, </a:t>
            </a:r>
            <a:r>
              <a:rPr sz="2600" dirty="0">
                <a:latin typeface="Arial"/>
                <a:cs typeface="Arial"/>
              </a:rPr>
              <a:t>vai verificando qual  a importância dos </a:t>
            </a:r>
            <a:r>
              <a:rPr sz="2600" spc="-5" dirty="0">
                <a:latin typeface="Arial"/>
                <a:cs typeface="Arial"/>
              </a:rPr>
              <a:t>fatos </a:t>
            </a:r>
            <a:r>
              <a:rPr sz="2600" dirty="0">
                <a:latin typeface="Arial"/>
                <a:cs typeface="Arial"/>
              </a:rPr>
              <a:t>que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encontra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519" y="23583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308859"/>
            <a:ext cx="6991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comparando-os </a:t>
            </a:r>
            <a:r>
              <a:rPr sz="2200" dirty="0">
                <a:latin typeface="Arial"/>
                <a:cs typeface="Arial"/>
              </a:rPr>
              <a:t>com as informações já </a:t>
            </a:r>
            <a:r>
              <a:rPr sz="2200" spc="-5" dirty="0">
                <a:latin typeface="Arial"/>
                <a:cs typeface="Arial"/>
              </a:rPr>
              <a:t>contidas </a:t>
            </a:r>
            <a:r>
              <a:rPr sz="2200" dirty="0">
                <a:latin typeface="Arial"/>
                <a:cs typeface="Arial"/>
              </a:rPr>
              <a:t>no </a:t>
            </a:r>
            <a:r>
              <a:rPr sz="2200" spc="-5" dirty="0">
                <a:latin typeface="Arial"/>
                <a:cs typeface="Arial"/>
              </a:rPr>
              <a:t>seu  </a:t>
            </a:r>
            <a:r>
              <a:rPr sz="2200" dirty="0">
                <a:latin typeface="Arial"/>
                <a:cs typeface="Arial"/>
              </a:rPr>
              <a:t>conhecimento </a:t>
            </a:r>
            <a:r>
              <a:rPr sz="2200" spc="-5" dirty="0">
                <a:latin typeface="Arial"/>
                <a:cs typeface="Arial"/>
              </a:rPr>
              <a:t>acumulado sobre </a:t>
            </a:r>
            <a:r>
              <a:rPr sz="2200" dirty="0">
                <a:latin typeface="Arial"/>
                <a:cs typeface="Arial"/>
              </a:rPr>
              <a:t>esses </a:t>
            </a:r>
            <a:r>
              <a:rPr sz="2200" spc="-5" dirty="0">
                <a:latin typeface="Arial"/>
                <a:cs typeface="Arial"/>
              </a:rPr>
              <a:t>fatos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hipóteses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20" y="351409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950" y="3465829"/>
            <a:ext cx="74472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Neste processo, vai formulando novas hipóteses e  verificando novos </a:t>
            </a:r>
            <a:r>
              <a:rPr sz="2600" spc="-5" dirty="0">
                <a:latin typeface="Arial"/>
                <a:cs typeface="Arial"/>
              </a:rPr>
              <a:t>fatos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519" y="43776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4328159"/>
            <a:ext cx="7408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esses </a:t>
            </a:r>
            <a:r>
              <a:rPr sz="2200" spc="-5" dirty="0">
                <a:latin typeface="Arial"/>
                <a:cs typeface="Arial"/>
              </a:rPr>
              <a:t>novos fatos vão </a:t>
            </a:r>
            <a:r>
              <a:rPr sz="2200" dirty="0">
                <a:latin typeface="Arial"/>
                <a:cs typeface="Arial"/>
              </a:rPr>
              <a:t>influenciar </a:t>
            </a:r>
            <a:r>
              <a:rPr sz="2200" spc="-5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processo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raciocínio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43" y="457200"/>
            <a:ext cx="8402242" cy="6835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53005" marR="5080" indent="-236093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Como </a:t>
            </a:r>
            <a:r>
              <a:rPr sz="3600" spc="5" dirty="0"/>
              <a:t>um </a:t>
            </a:r>
            <a:r>
              <a:rPr sz="3600" spc="-5" dirty="0"/>
              <a:t>Especialista toma </a:t>
            </a:r>
            <a:r>
              <a:rPr sz="3600" dirty="0"/>
              <a:t>uma  decisão?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220" y="1400809"/>
            <a:ext cx="8381365" cy="416485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2430" marR="1696085" indent="-341630">
              <a:lnSpc>
                <a:spcPts val="3240"/>
              </a:lnSpc>
              <a:spcBef>
                <a:spcPts val="50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Este raciocínio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z="2600" dirty="0" err="1"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" dirty="0" err="1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pt-BR" sz="2600" spc="-5" dirty="0">
                <a:latin typeface="Arial" panose="020B0604020202020204" pitchFamily="34" charset="0"/>
                <a:cs typeface="Arial" panose="020B0604020202020204" pitchFamily="34" charset="0"/>
              </a:rPr>
              <a:t> no conhecimento prévio acumulado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800"/>
              </a:buClr>
              <a:buFont typeface="OpenSymbol"/>
              <a:buChar char=""/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2430" marR="299085" indent="-341630">
              <a:lnSpc>
                <a:spcPct val="8990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especialista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com esse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de 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raciocínio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pode não chegar a uma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decisão</a:t>
            </a:r>
            <a:r>
              <a:rPr sz="2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se  os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fatos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que dispõe para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aplicar o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seu  conhecimento prévio não forem</a:t>
            </a:r>
            <a:r>
              <a:rPr sz="2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suficientes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7365">
              <a:lnSpc>
                <a:spcPct val="100000"/>
              </a:lnSpc>
              <a:spcBef>
                <a:spcPts val="340"/>
              </a:spcBef>
            </a:pPr>
            <a:r>
              <a:rPr sz="2600" spc="3442" baseline="19713" dirty="0">
                <a:solidFill>
                  <a:srgbClr val="3A8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</a:t>
            </a:r>
            <a:r>
              <a:rPr sz="2600" spc="104" baseline="19713" dirty="0">
                <a:solidFill>
                  <a:srgbClr val="3A80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pode chegar a uma conclusão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errada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3800" marR="43180" indent="-228600">
              <a:lnSpc>
                <a:spcPts val="2370"/>
              </a:lnSpc>
              <a:spcBef>
                <a:spcPts val="585"/>
              </a:spcBef>
            </a:pPr>
            <a:r>
              <a:rPr sz="2600" spc="2377" baseline="17857" dirty="0">
                <a:solidFill>
                  <a:srgbClr val="CC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</a:t>
            </a:r>
            <a:r>
              <a:rPr sz="2600" spc="112" baseline="17857" dirty="0">
                <a:solidFill>
                  <a:srgbClr val="CC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erro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é justificado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em função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fatos </a:t>
            </a:r>
            <a:r>
              <a:rPr sz="2600" spc="-5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" dirty="0" err="1">
                <a:latin typeface="Arial" panose="020B0604020202020204" pitchFamily="34" charset="0"/>
                <a:cs typeface="Arial" panose="020B0604020202020204" pitchFamily="34" charset="0"/>
              </a:rPr>
              <a:t>encontrou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spc="-5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600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 err="1"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 err="1">
                <a:latin typeface="Arial" panose="020B0604020202020204" pitchFamily="34" charset="0"/>
                <a:cs typeface="Arial" panose="020B0604020202020204" pitchFamily="34" charset="0"/>
              </a:rPr>
              <a:t>acumulado</a:t>
            </a:r>
            <a:r>
              <a:rPr sz="2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5" dirty="0" err="1">
                <a:latin typeface="Arial" panose="020B0604020202020204" pitchFamily="34" charset="0"/>
                <a:cs typeface="Arial" panose="020B0604020202020204" pitchFamily="34" charset="0"/>
              </a:rPr>
              <a:t>previamente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119" y="312420"/>
            <a:ext cx="7986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A </a:t>
            </a:r>
            <a:r>
              <a:rPr sz="4200" spc="-5" dirty="0"/>
              <a:t>eficácia </a:t>
            </a:r>
            <a:r>
              <a:rPr sz="4200" dirty="0"/>
              <a:t>dos </a:t>
            </a:r>
            <a:r>
              <a:rPr sz="4200" spc="-5" dirty="0"/>
              <a:t>Sistemas</a:t>
            </a:r>
            <a:r>
              <a:rPr sz="4200" spc="-65" dirty="0"/>
              <a:t> </a:t>
            </a:r>
            <a:r>
              <a:rPr sz="4200" spc="-5" dirty="0"/>
              <a:t>Especialistas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63220" y="1446529"/>
            <a:ext cx="8247380" cy="3642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43180" indent="-34163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latin typeface="Arial"/>
                <a:cs typeface="Arial"/>
              </a:rPr>
              <a:t>As pessoas têm </a:t>
            </a:r>
            <a:r>
              <a:rPr sz="3000" dirty="0">
                <a:latin typeface="Arial"/>
                <a:cs typeface="Arial"/>
              </a:rPr>
              <a:t>de ser </a:t>
            </a:r>
            <a:r>
              <a:rPr sz="3000" spc="-5" dirty="0" err="1">
                <a:latin typeface="Arial"/>
                <a:cs typeface="Arial"/>
              </a:rPr>
              <a:t>capazes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spc="5" dirty="0">
                <a:latin typeface="Arial"/>
                <a:cs typeface="Arial"/>
              </a:rPr>
              <a:t>interagir com ele facilmente</a:t>
            </a:r>
            <a:endParaRPr sz="4400" dirty="0">
              <a:latin typeface="Arial"/>
              <a:cs typeface="Arial"/>
            </a:endParaRPr>
          </a:p>
          <a:p>
            <a:pPr marL="392430" marR="719455" indent="-341630">
              <a:lnSpc>
                <a:spcPct val="10000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latin typeface="Arial"/>
                <a:cs typeface="Arial"/>
              </a:rPr>
              <a:t>Para facilitar esta </a:t>
            </a:r>
            <a:r>
              <a:rPr sz="3000" spc="-5" dirty="0" err="1">
                <a:latin typeface="Arial"/>
                <a:cs typeface="Arial"/>
              </a:rPr>
              <a:t>interação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dirty="0">
                <a:latin typeface="Arial"/>
                <a:cs typeface="Arial"/>
              </a:rPr>
              <a:t>os sistemas </a:t>
            </a:r>
            <a:r>
              <a:rPr sz="3000" spc="-5" dirty="0" err="1">
                <a:latin typeface="Arial"/>
                <a:cs typeface="Arial"/>
              </a:rPr>
              <a:t>devem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ser </a:t>
            </a:r>
            <a:r>
              <a:rPr sz="3000" spc="-5" dirty="0">
                <a:latin typeface="Arial"/>
                <a:cs typeface="Arial"/>
              </a:rPr>
              <a:t>capazes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de:</a:t>
            </a:r>
          </a:p>
          <a:p>
            <a:pPr marL="507365">
              <a:lnSpc>
                <a:spcPct val="10000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89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spc="-5" dirty="0">
                <a:latin typeface="Arial"/>
                <a:cs typeface="Arial"/>
              </a:rPr>
              <a:t>“explicar </a:t>
            </a:r>
            <a:r>
              <a:rPr sz="2600" dirty="0">
                <a:latin typeface="Arial"/>
                <a:cs typeface="Arial"/>
              </a:rPr>
              <a:t>seu </a:t>
            </a:r>
            <a:r>
              <a:rPr sz="2600" spc="-5" dirty="0">
                <a:latin typeface="Arial"/>
                <a:cs typeface="Arial"/>
              </a:rPr>
              <a:t>raciocínio“</a:t>
            </a:r>
            <a:endParaRPr sz="2600" dirty="0">
              <a:latin typeface="Arial"/>
              <a:cs typeface="Arial"/>
            </a:endParaRPr>
          </a:p>
          <a:p>
            <a:pPr marL="792480" marR="882650" indent="-28448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9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spc="-5" dirty="0">
                <a:latin typeface="Arial"/>
                <a:cs typeface="Arial"/>
              </a:rPr>
              <a:t>“adquirir </a:t>
            </a:r>
            <a:r>
              <a:rPr sz="2600" dirty="0">
                <a:latin typeface="Arial"/>
                <a:cs typeface="Arial"/>
              </a:rPr>
              <a:t>conhecimento novo e </a:t>
            </a:r>
            <a:r>
              <a:rPr sz="2600" spc="-25" dirty="0">
                <a:latin typeface="Arial"/>
                <a:cs typeface="Arial"/>
              </a:rPr>
              <a:t>modificar  </a:t>
            </a:r>
            <a:r>
              <a:rPr sz="2600" dirty="0">
                <a:latin typeface="Arial"/>
                <a:cs typeface="Arial"/>
              </a:rPr>
              <a:t>o conhecimento</a:t>
            </a:r>
            <a:r>
              <a:rPr sz="2600" spc="-5" dirty="0">
                <a:latin typeface="Arial"/>
                <a:cs typeface="Arial"/>
              </a:rPr>
              <a:t> antigo“</a:t>
            </a:r>
            <a:endParaRPr sz="26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550"/>
              </a:spcBef>
            </a:pPr>
            <a:r>
              <a:rPr sz="2100" spc="2377" baseline="17857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100" spc="7" baseline="17857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200" dirty="0">
                <a:latin typeface="Arial"/>
                <a:cs typeface="Arial"/>
              </a:rPr>
              <a:t>o conhecimento pode ser </a:t>
            </a:r>
            <a:r>
              <a:rPr sz="2200" spc="-5" dirty="0">
                <a:latin typeface="Arial"/>
                <a:cs typeface="Arial"/>
              </a:rPr>
              <a:t>aumentado e/ou alterado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81" y="405129"/>
            <a:ext cx="476694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Tópicos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678180" y="1352550"/>
            <a:ext cx="7322820" cy="370357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5760" indent="-340360">
              <a:lnSpc>
                <a:spcPct val="100000"/>
              </a:lnSpc>
              <a:spcBef>
                <a:spcPts val="8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é um Sistema </a:t>
            </a:r>
            <a:r>
              <a:rPr sz="2400" spc="-5" dirty="0" err="1">
                <a:latin typeface="Arial"/>
                <a:cs typeface="Arial"/>
              </a:rPr>
              <a:t>Especialista</a:t>
            </a:r>
            <a:r>
              <a:rPr sz="2400" spc="-65" dirty="0">
                <a:latin typeface="Arial"/>
                <a:cs typeface="Arial"/>
              </a:rPr>
              <a:t> </a:t>
            </a:r>
            <a:endParaRPr lang="pt-BR" sz="2400" spc="-65" dirty="0">
              <a:latin typeface="Arial"/>
              <a:cs typeface="Arial"/>
            </a:endParaRPr>
          </a:p>
          <a:p>
            <a:pPr marL="365760" indent="-340360">
              <a:lnSpc>
                <a:spcPct val="100000"/>
              </a:lnSpc>
              <a:spcBef>
                <a:spcPts val="8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spc="3952" baseline="2006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00" spc="-22" baseline="2006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O que é um </a:t>
            </a:r>
            <a:r>
              <a:rPr sz="2400" spc="-5" dirty="0">
                <a:latin typeface="Arial"/>
                <a:cs typeface="Arial"/>
              </a:rPr>
              <a:t>especialista</a:t>
            </a:r>
            <a:endParaRPr sz="2400" dirty="0">
              <a:latin typeface="Arial"/>
              <a:cs typeface="Arial"/>
            </a:endParaRPr>
          </a:p>
          <a:p>
            <a:pPr marL="367030">
              <a:lnSpc>
                <a:spcPct val="100000"/>
              </a:lnSpc>
              <a:spcBef>
                <a:spcPts val="750"/>
              </a:spcBef>
            </a:pPr>
            <a:r>
              <a:rPr sz="2400" spc="3952" baseline="2006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00" spc="-7" baseline="2006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O que é </a:t>
            </a:r>
            <a:r>
              <a:rPr sz="2400" i="1" spc="-5" dirty="0">
                <a:latin typeface="Arial"/>
                <a:cs typeface="Arial"/>
              </a:rPr>
              <a:t>expertise</a:t>
            </a:r>
            <a:endParaRPr sz="2400" dirty="0">
              <a:latin typeface="Arial"/>
              <a:cs typeface="Arial"/>
            </a:endParaRPr>
          </a:p>
          <a:p>
            <a:pPr marL="365760" indent="-340360">
              <a:lnSpc>
                <a:spcPct val="100000"/>
              </a:lnSpc>
              <a:spcBef>
                <a:spcPts val="69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spc="-5" dirty="0">
                <a:latin typeface="Arial"/>
                <a:cs typeface="Arial"/>
              </a:rPr>
              <a:t>Qual </a:t>
            </a:r>
            <a:r>
              <a:rPr sz="2400" dirty="0">
                <a:latin typeface="Arial"/>
                <a:cs typeface="Arial"/>
              </a:rPr>
              <a:t>é a </a:t>
            </a:r>
            <a:r>
              <a:rPr sz="2400" spc="-5" dirty="0">
                <a:latin typeface="Arial"/>
                <a:cs typeface="Arial"/>
              </a:rPr>
              <a:t>estrutura </a:t>
            </a:r>
            <a:r>
              <a:rPr sz="2400" dirty="0">
                <a:latin typeface="Arial"/>
                <a:cs typeface="Arial"/>
              </a:rPr>
              <a:t>de um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</a:t>
            </a:r>
            <a:endParaRPr sz="2400" dirty="0">
              <a:latin typeface="Arial"/>
              <a:cs typeface="Arial"/>
            </a:endParaRPr>
          </a:p>
          <a:p>
            <a:pPr marL="365760" indent="-340360">
              <a:lnSpc>
                <a:spcPct val="100000"/>
              </a:lnSpc>
              <a:spcBef>
                <a:spcPts val="7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spc="-5" dirty="0">
                <a:latin typeface="Arial"/>
                <a:cs typeface="Arial"/>
              </a:rPr>
              <a:t>Quem </a:t>
            </a:r>
            <a:r>
              <a:rPr sz="2400" dirty="0">
                <a:latin typeface="Arial"/>
                <a:cs typeface="Arial"/>
              </a:rPr>
              <a:t>usa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</a:t>
            </a:r>
            <a:endParaRPr sz="2400" dirty="0">
              <a:latin typeface="Arial"/>
              <a:cs typeface="Arial"/>
            </a:endParaRPr>
          </a:p>
          <a:p>
            <a:pPr marL="365760" indent="-340360">
              <a:lnSpc>
                <a:spcPct val="100000"/>
              </a:lnSpc>
              <a:spcBef>
                <a:spcPts val="69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dirty="0">
                <a:latin typeface="Arial"/>
                <a:cs typeface="Arial"/>
              </a:rPr>
              <a:t>Como </a:t>
            </a:r>
            <a:r>
              <a:rPr sz="2400" spc="-5" dirty="0">
                <a:latin typeface="Arial"/>
                <a:cs typeface="Arial"/>
              </a:rPr>
              <a:t>ele </a:t>
            </a:r>
            <a:r>
              <a:rPr sz="2400" dirty="0">
                <a:latin typeface="Arial"/>
                <a:cs typeface="Arial"/>
              </a:rPr>
              <a:t>pode ser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usado</a:t>
            </a:r>
          </a:p>
          <a:p>
            <a:pPr marL="365760" indent="-340360">
              <a:lnSpc>
                <a:spcPct val="100000"/>
              </a:lnSpc>
              <a:spcBef>
                <a:spcPts val="7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spc="-5" dirty="0">
                <a:latin typeface="Arial"/>
                <a:cs typeface="Arial"/>
              </a:rPr>
              <a:t>Quais são 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" dirty="0">
                <a:latin typeface="Arial"/>
                <a:cs typeface="Arial"/>
              </a:rPr>
              <a:t>potenciais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benefícios</a:t>
            </a:r>
            <a:endParaRPr sz="2400" dirty="0">
              <a:latin typeface="Arial"/>
              <a:cs typeface="Arial"/>
            </a:endParaRPr>
          </a:p>
          <a:p>
            <a:pPr marL="365760" indent="-340360">
              <a:lnSpc>
                <a:spcPct val="100000"/>
              </a:lnSpc>
              <a:spcBef>
                <a:spcPts val="69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2400" spc="-5" dirty="0">
                <a:latin typeface="Arial"/>
                <a:cs typeface="Arial"/>
              </a:rPr>
              <a:t>Quais são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possíveis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limitações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930" y="312420"/>
            <a:ext cx="5946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Transferência </a:t>
            </a:r>
            <a:r>
              <a:rPr sz="4200" dirty="0"/>
              <a:t>de</a:t>
            </a:r>
            <a:r>
              <a:rPr sz="4200" spc="-25" dirty="0"/>
              <a:t> </a:t>
            </a:r>
            <a:r>
              <a:rPr sz="4200" spc="-5" dirty="0"/>
              <a:t>habilidade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401320" y="1271270"/>
            <a:ext cx="1574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14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50" y="1230629"/>
            <a:ext cx="23304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95" dirty="0">
                <a:latin typeface="Times New Roman"/>
                <a:cs typeface="Times New Roman"/>
              </a:rPr>
              <a:t>Objetivo </a:t>
            </a:r>
            <a:r>
              <a:rPr sz="2100" spc="130" dirty="0">
                <a:latin typeface="Times New Roman"/>
                <a:cs typeface="Times New Roman"/>
              </a:rPr>
              <a:t>de </a:t>
            </a:r>
            <a:r>
              <a:rPr sz="2100" spc="235" dirty="0">
                <a:latin typeface="Times New Roman"/>
                <a:cs typeface="Times New Roman"/>
              </a:rPr>
              <a:t>um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SE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519" y="165989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1614170"/>
            <a:ext cx="6939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65" dirty="0">
                <a:latin typeface="Times New Roman"/>
                <a:cs typeface="Times New Roman"/>
              </a:rPr>
              <a:t>transferir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habilidades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(per</a:t>
            </a:r>
            <a:r>
              <a:rPr sz="2000" spc="90" dirty="0">
                <a:latin typeface="TeXGyreSchola"/>
                <a:cs typeface="TeXGyreSchola"/>
              </a:rPr>
              <a:t>í</a:t>
            </a:r>
            <a:r>
              <a:rPr sz="2000" spc="90" dirty="0">
                <a:latin typeface="Times New Roman"/>
                <a:cs typeface="Times New Roman"/>
              </a:rPr>
              <a:t>cias)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um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especialista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(perito)  </a:t>
            </a:r>
            <a:r>
              <a:rPr sz="2000" spc="200" dirty="0">
                <a:latin typeface="Times New Roman"/>
                <a:cs typeface="Times New Roman"/>
              </a:rPr>
              <a:t>para </a:t>
            </a:r>
            <a:r>
              <a:rPr sz="2000" spc="215" dirty="0">
                <a:latin typeface="Times New Roman"/>
                <a:cs typeface="Times New Roman"/>
              </a:rPr>
              <a:t>um </a:t>
            </a:r>
            <a:r>
              <a:rPr sz="2000" spc="160" dirty="0">
                <a:latin typeface="Times New Roman"/>
                <a:cs typeface="Times New Roman"/>
              </a:rPr>
              <a:t>sistema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de </a:t>
            </a:r>
            <a:r>
              <a:rPr sz="2000" spc="140" dirty="0">
                <a:latin typeface="Times New Roman"/>
                <a:cs typeface="Times New Roman"/>
              </a:rPr>
              <a:t>computador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19" y="233299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287270"/>
            <a:ext cx="574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latin typeface="Times New Roman"/>
                <a:cs typeface="Times New Roman"/>
              </a:rPr>
              <a:t>e </a:t>
            </a:r>
            <a:r>
              <a:rPr sz="2000" spc="105" dirty="0">
                <a:latin typeface="Times New Roman"/>
                <a:cs typeface="Times New Roman"/>
              </a:rPr>
              <a:t>ent</a:t>
            </a:r>
            <a:r>
              <a:rPr sz="2000" spc="105" dirty="0">
                <a:latin typeface="TeXGyreSchola"/>
                <a:cs typeface="TeXGyreSchola"/>
              </a:rPr>
              <a:t>ã</a:t>
            </a:r>
            <a:r>
              <a:rPr sz="2000" spc="105" dirty="0">
                <a:latin typeface="Times New Roman"/>
                <a:cs typeface="Times New Roman"/>
              </a:rPr>
              <a:t>o, </a:t>
            </a:r>
            <a:r>
              <a:rPr sz="2000" spc="200" dirty="0">
                <a:latin typeface="Times New Roman"/>
                <a:cs typeface="Times New Roman"/>
              </a:rPr>
              <a:t>para </a:t>
            </a:r>
            <a:r>
              <a:rPr sz="2000" spc="135" dirty="0">
                <a:latin typeface="Times New Roman"/>
                <a:cs typeface="Times New Roman"/>
              </a:rPr>
              <a:t>outros </a:t>
            </a:r>
            <a:r>
              <a:rPr sz="2000" spc="180" dirty="0">
                <a:latin typeface="Times New Roman"/>
                <a:cs typeface="Times New Roman"/>
              </a:rPr>
              <a:t>humanos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(n</a:t>
            </a:r>
            <a:r>
              <a:rPr sz="2000" spc="55" dirty="0">
                <a:latin typeface="TeXGyreSchola"/>
                <a:cs typeface="TeXGyreSchola"/>
              </a:rPr>
              <a:t>ã</a:t>
            </a:r>
            <a:r>
              <a:rPr sz="2000" spc="55" dirty="0">
                <a:latin typeface="Times New Roman"/>
                <a:cs typeface="Times New Roman"/>
              </a:rPr>
              <a:t>o </a:t>
            </a:r>
            <a:r>
              <a:rPr sz="2000" spc="120" dirty="0">
                <a:latin typeface="Times New Roman"/>
                <a:cs typeface="Times New Roman"/>
              </a:rPr>
              <a:t>especialistas)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3067050"/>
            <a:ext cx="1574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14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950" y="3027679"/>
            <a:ext cx="13417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20" dirty="0">
                <a:latin typeface="Times New Roman"/>
                <a:cs typeface="Times New Roman"/>
              </a:rPr>
              <a:t>Atividades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19" y="345694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3347720"/>
            <a:ext cx="3699510" cy="1142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lang="pt-BR" sz="2000" spc="95" dirty="0">
                <a:latin typeface="Times New Roman"/>
                <a:cs typeface="Times New Roman"/>
              </a:rPr>
              <a:t>Aquisição </a:t>
            </a:r>
            <a:r>
              <a:rPr sz="2000" spc="135" dirty="0">
                <a:latin typeface="Times New Roman"/>
                <a:cs typeface="Times New Roman"/>
              </a:rPr>
              <a:t>de </a:t>
            </a:r>
            <a:r>
              <a:rPr sz="2000" spc="114" dirty="0" err="1">
                <a:latin typeface="Times New Roman"/>
                <a:cs typeface="Times New Roman"/>
              </a:rPr>
              <a:t>conhecimento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endParaRPr lang="pt-BR" sz="2000" spc="130" dirty="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lang="pt-BR" sz="2000" spc="130" dirty="0">
                <a:latin typeface="Times New Roman"/>
                <a:cs typeface="Times New Roman"/>
              </a:rPr>
              <a:t>representação</a:t>
            </a:r>
            <a:r>
              <a:rPr sz="2000" spc="130" dirty="0">
                <a:latin typeface="Times New Roman"/>
                <a:cs typeface="Times New Roman"/>
              </a:rPr>
              <a:t> 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14" dirty="0" err="1">
                <a:latin typeface="Times New Roman"/>
                <a:cs typeface="Times New Roman"/>
              </a:rPr>
              <a:t>conhecimento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pt-BR" sz="2000" spc="-10" dirty="0">
                <a:latin typeface="Times New Roman"/>
                <a:cs typeface="Times New Roman"/>
              </a:rPr>
              <a:t>inferência do </a:t>
            </a:r>
            <a:r>
              <a:rPr sz="2000" spc="114" dirty="0" err="1">
                <a:latin typeface="Times New Roman"/>
                <a:cs typeface="Times New Roman"/>
              </a:rPr>
              <a:t>conhecimento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519" y="382524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519" y="419354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519" y="456184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000" y="4516120"/>
            <a:ext cx="56273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145" dirty="0">
                <a:latin typeface="Times New Roman"/>
                <a:cs typeface="Times New Roman"/>
              </a:rPr>
              <a:t>T</a:t>
            </a:r>
            <a:r>
              <a:rPr sz="2000" spc="145" dirty="0" err="1">
                <a:latin typeface="Times New Roman"/>
                <a:cs typeface="Times New Roman"/>
              </a:rPr>
              <a:t>ransfe</a:t>
            </a:r>
            <a:r>
              <a:rPr lang="pt-BR" sz="2000" spc="145" dirty="0" err="1">
                <a:latin typeface="Times New Roman"/>
                <a:cs typeface="Times New Roman"/>
              </a:rPr>
              <a:t>rência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de </a:t>
            </a:r>
            <a:r>
              <a:rPr sz="2000" spc="114" dirty="0" err="1">
                <a:latin typeface="Times New Roman"/>
                <a:cs typeface="Times New Roman"/>
              </a:rPr>
              <a:t>conhecimento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200" dirty="0" err="1">
                <a:latin typeface="Times New Roman"/>
                <a:cs typeface="Times New Roman"/>
              </a:rPr>
              <a:t>para</a:t>
            </a:r>
            <a:r>
              <a:rPr lang="pt-BR" sz="2000" spc="200" dirty="0">
                <a:latin typeface="Times New Roman"/>
                <a:cs typeface="Times New Roman"/>
              </a:rPr>
              <a:t> </a:t>
            </a:r>
            <a:r>
              <a:rPr sz="2000" spc="75" dirty="0" err="1">
                <a:latin typeface="Times New Roman"/>
                <a:cs typeface="Times New Roman"/>
              </a:rPr>
              <a:t>os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130" dirty="0" err="1">
                <a:latin typeface="Times New Roman"/>
                <a:cs typeface="Times New Roman"/>
              </a:rPr>
              <a:t>usu</a:t>
            </a:r>
            <a:r>
              <a:rPr lang="pt-BR" sz="2000" spc="130" dirty="0" err="1">
                <a:latin typeface="Times New Roman"/>
                <a:cs typeface="Times New Roman"/>
              </a:rPr>
              <a:t>ários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320" y="5294629"/>
            <a:ext cx="1574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149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950" y="5255259"/>
            <a:ext cx="7612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Times New Roman"/>
                <a:cs typeface="Times New Roman"/>
              </a:rPr>
              <a:t>O </a:t>
            </a:r>
            <a:r>
              <a:rPr sz="2100" spc="120" dirty="0" err="1">
                <a:latin typeface="Times New Roman"/>
                <a:cs typeface="Times New Roman"/>
              </a:rPr>
              <a:t>conhecimento</a:t>
            </a:r>
            <a:r>
              <a:rPr lang="pt-BR"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eXGyreSchola"/>
                <a:cs typeface="TeXGyreSchola"/>
              </a:rPr>
              <a:t>é </a:t>
            </a:r>
            <a:r>
              <a:rPr sz="2100" spc="170" dirty="0">
                <a:latin typeface="Times New Roman"/>
                <a:cs typeface="Times New Roman"/>
              </a:rPr>
              <a:t>armazenado </a:t>
            </a:r>
            <a:r>
              <a:rPr sz="2100" spc="175" dirty="0">
                <a:latin typeface="Times New Roman"/>
                <a:cs typeface="Times New Roman"/>
              </a:rPr>
              <a:t>em </a:t>
            </a:r>
            <a:r>
              <a:rPr sz="2100" spc="235" dirty="0">
                <a:latin typeface="Times New Roman"/>
                <a:cs typeface="Times New Roman"/>
              </a:rPr>
              <a:t>uma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base </a:t>
            </a:r>
            <a:r>
              <a:rPr sz="2100" spc="130" dirty="0">
                <a:latin typeface="Times New Roman"/>
                <a:cs typeface="Times New Roman"/>
              </a:rPr>
              <a:t>de </a:t>
            </a:r>
            <a:r>
              <a:rPr sz="2100" spc="120" dirty="0">
                <a:latin typeface="Times New Roman"/>
                <a:cs typeface="Times New Roman"/>
              </a:rPr>
              <a:t>conhecimento</a:t>
            </a:r>
            <a:endParaRPr sz="21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59880" y="2496820"/>
            <a:ext cx="2484120" cy="2082800"/>
            <a:chOff x="6659880" y="2496820"/>
            <a:chExt cx="2484120" cy="2082800"/>
          </a:xfrm>
        </p:grpSpPr>
        <p:sp>
          <p:nvSpPr>
            <p:cNvPr id="20" name="object 20"/>
            <p:cNvSpPr/>
            <p:nvPr/>
          </p:nvSpPr>
          <p:spPr>
            <a:xfrm>
              <a:off x="7393940" y="2496820"/>
              <a:ext cx="1026160" cy="1023619"/>
            </a:xfrm>
            <a:custGeom>
              <a:avLst/>
              <a:gdLst/>
              <a:ahLst/>
              <a:cxnLst/>
              <a:rect l="l" t="t" r="r" b="b"/>
              <a:pathLst>
                <a:path w="1026159" h="1023620">
                  <a:moveTo>
                    <a:pt x="1026159" y="0"/>
                  </a:moveTo>
                  <a:lnTo>
                    <a:pt x="0" y="0"/>
                  </a:lnTo>
                  <a:lnTo>
                    <a:pt x="0" y="1023619"/>
                  </a:lnTo>
                  <a:lnTo>
                    <a:pt x="1026159" y="1023619"/>
                  </a:lnTo>
                  <a:lnTo>
                    <a:pt x="102615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39143" y="2606040"/>
              <a:ext cx="236854" cy="391160"/>
            </a:xfrm>
            <a:custGeom>
              <a:avLst/>
              <a:gdLst/>
              <a:ahLst/>
              <a:cxnLst/>
              <a:rect l="l" t="t" r="r" b="b"/>
              <a:pathLst>
                <a:path w="236854" h="391160">
                  <a:moveTo>
                    <a:pt x="236434" y="391160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27010" y="3130550"/>
              <a:ext cx="88900" cy="876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2430" y="2660650"/>
              <a:ext cx="205740" cy="240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2390" y="2891790"/>
              <a:ext cx="693420" cy="828040"/>
            </a:xfrm>
            <a:custGeom>
              <a:avLst/>
              <a:gdLst/>
              <a:ahLst/>
              <a:cxnLst/>
              <a:rect l="l" t="t" r="r" b="b"/>
              <a:pathLst>
                <a:path w="693420" h="828039">
                  <a:moveTo>
                    <a:pt x="102869" y="0"/>
                  </a:moveTo>
                  <a:lnTo>
                    <a:pt x="0" y="82550"/>
                  </a:lnTo>
                  <a:lnTo>
                    <a:pt x="91439" y="220980"/>
                  </a:lnTo>
                  <a:lnTo>
                    <a:pt x="138429" y="298450"/>
                  </a:lnTo>
                  <a:lnTo>
                    <a:pt x="146050" y="308610"/>
                  </a:lnTo>
                  <a:lnTo>
                    <a:pt x="209550" y="308610"/>
                  </a:lnTo>
                  <a:lnTo>
                    <a:pt x="281939" y="254000"/>
                  </a:lnTo>
                  <a:lnTo>
                    <a:pt x="281939" y="828040"/>
                  </a:lnTo>
                  <a:lnTo>
                    <a:pt x="595629" y="828040"/>
                  </a:lnTo>
                  <a:lnTo>
                    <a:pt x="596900" y="445770"/>
                  </a:lnTo>
                  <a:lnTo>
                    <a:pt x="473709" y="553720"/>
                  </a:lnTo>
                  <a:lnTo>
                    <a:pt x="327659" y="318770"/>
                  </a:lnTo>
                  <a:lnTo>
                    <a:pt x="477519" y="199389"/>
                  </a:lnTo>
                  <a:lnTo>
                    <a:pt x="529589" y="295910"/>
                  </a:lnTo>
                  <a:lnTo>
                    <a:pt x="505459" y="318770"/>
                  </a:lnTo>
                  <a:lnTo>
                    <a:pt x="474979" y="349250"/>
                  </a:lnTo>
                  <a:lnTo>
                    <a:pt x="552450" y="459739"/>
                  </a:lnTo>
                  <a:lnTo>
                    <a:pt x="614679" y="408939"/>
                  </a:lnTo>
                  <a:lnTo>
                    <a:pt x="689609" y="342900"/>
                  </a:lnTo>
                  <a:lnTo>
                    <a:pt x="693419" y="257810"/>
                  </a:lnTo>
                  <a:lnTo>
                    <a:pt x="582929" y="64770"/>
                  </a:lnTo>
                  <a:lnTo>
                    <a:pt x="529589" y="30480"/>
                  </a:lnTo>
                  <a:lnTo>
                    <a:pt x="317500" y="30480"/>
                  </a:lnTo>
                  <a:lnTo>
                    <a:pt x="185419" y="124460"/>
                  </a:lnTo>
                  <a:lnTo>
                    <a:pt x="168909" y="101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15960" y="3133090"/>
              <a:ext cx="8509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5770" y="2921793"/>
              <a:ext cx="214788" cy="906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3270" y="3641090"/>
              <a:ext cx="270510" cy="129539"/>
            </a:xfrm>
            <a:custGeom>
              <a:avLst/>
              <a:gdLst/>
              <a:ahLst/>
              <a:cxnLst/>
              <a:rect l="l" t="t" r="r" b="b"/>
              <a:pathLst>
                <a:path w="270509" h="129539">
                  <a:moveTo>
                    <a:pt x="270509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270509" y="129539"/>
                  </a:lnTo>
                  <a:lnTo>
                    <a:pt x="27050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27440" y="3877309"/>
              <a:ext cx="401320" cy="603250"/>
            </a:xfrm>
            <a:custGeom>
              <a:avLst/>
              <a:gdLst/>
              <a:ahLst/>
              <a:cxnLst/>
              <a:rect l="l" t="t" r="r" b="b"/>
              <a:pathLst>
                <a:path w="401320" h="603250">
                  <a:moveTo>
                    <a:pt x="401320" y="83820"/>
                  </a:moveTo>
                  <a:lnTo>
                    <a:pt x="336550" y="83820"/>
                  </a:lnTo>
                  <a:lnTo>
                    <a:pt x="336550" y="0"/>
                  </a:lnTo>
                  <a:lnTo>
                    <a:pt x="67310" y="0"/>
                  </a:lnTo>
                  <a:lnTo>
                    <a:pt x="67310" y="83820"/>
                  </a:lnTo>
                  <a:lnTo>
                    <a:pt x="0" y="83820"/>
                  </a:lnTo>
                  <a:lnTo>
                    <a:pt x="0" y="603250"/>
                  </a:lnTo>
                  <a:lnTo>
                    <a:pt x="401320" y="603250"/>
                  </a:lnTo>
                  <a:lnTo>
                    <a:pt x="401320" y="8382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27440" y="3878580"/>
              <a:ext cx="73659" cy="104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52560" y="3879850"/>
              <a:ext cx="74930" cy="1041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17610" y="3606800"/>
              <a:ext cx="217170" cy="2501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15960" y="3724910"/>
              <a:ext cx="403860" cy="518159"/>
            </a:xfrm>
            <a:custGeom>
              <a:avLst/>
              <a:gdLst/>
              <a:ahLst/>
              <a:cxnLst/>
              <a:rect l="l" t="t" r="r" b="b"/>
              <a:pathLst>
                <a:path w="403859" h="518160">
                  <a:moveTo>
                    <a:pt x="403859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403859" y="518159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42350" y="3641090"/>
              <a:ext cx="76200" cy="1054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15960" y="3639820"/>
              <a:ext cx="73660" cy="1054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6130" y="3369310"/>
              <a:ext cx="219710" cy="2501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13270" y="3641102"/>
              <a:ext cx="402590" cy="601980"/>
            </a:xfrm>
            <a:custGeom>
              <a:avLst/>
              <a:gdLst/>
              <a:ahLst/>
              <a:cxnLst/>
              <a:rect l="l" t="t" r="r" b="b"/>
              <a:pathLst>
                <a:path w="402590" h="601979">
                  <a:moveTo>
                    <a:pt x="402590" y="83807"/>
                  </a:moveTo>
                  <a:lnTo>
                    <a:pt x="337820" y="83807"/>
                  </a:lnTo>
                  <a:lnTo>
                    <a:pt x="337820" y="0"/>
                  </a:lnTo>
                  <a:lnTo>
                    <a:pt x="68580" y="0"/>
                  </a:lnTo>
                  <a:lnTo>
                    <a:pt x="68580" y="83807"/>
                  </a:lnTo>
                  <a:lnTo>
                    <a:pt x="0" y="83807"/>
                  </a:lnTo>
                  <a:lnTo>
                    <a:pt x="0" y="601967"/>
                  </a:lnTo>
                  <a:lnTo>
                    <a:pt x="402590" y="601967"/>
                  </a:lnTo>
                  <a:lnTo>
                    <a:pt x="402590" y="83807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3270" y="3639820"/>
              <a:ext cx="74929" cy="1054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4710" y="3369310"/>
              <a:ext cx="218440" cy="2501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40930" y="3641090"/>
              <a:ext cx="73660" cy="1054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0530" y="3606800"/>
              <a:ext cx="217170" cy="2501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9090" y="3877309"/>
              <a:ext cx="401320" cy="603250"/>
            </a:xfrm>
            <a:custGeom>
              <a:avLst/>
              <a:gdLst/>
              <a:ahLst/>
              <a:cxnLst/>
              <a:rect l="l" t="t" r="r" b="b"/>
              <a:pathLst>
                <a:path w="401320" h="603250">
                  <a:moveTo>
                    <a:pt x="401320" y="83820"/>
                  </a:moveTo>
                  <a:lnTo>
                    <a:pt x="337820" y="83820"/>
                  </a:lnTo>
                  <a:lnTo>
                    <a:pt x="337820" y="0"/>
                  </a:lnTo>
                  <a:lnTo>
                    <a:pt x="68580" y="0"/>
                  </a:lnTo>
                  <a:lnTo>
                    <a:pt x="68580" y="83820"/>
                  </a:lnTo>
                  <a:lnTo>
                    <a:pt x="0" y="83820"/>
                  </a:lnTo>
                  <a:lnTo>
                    <a:pt x="0" y="603250"/>
                  </a:lnTo>
                  <a:lnTo>
                    <a:pt x="401320" y="603250"/>
                  </a:lnTo>
                  <a:lnTo>
                    <a:pt x="401320" y="8382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89090" y="3878580"/>
              <a:ext cx="74929" cy="1041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5480" y="3879850"/>
              <a:ext cx="74929" cy="1041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59880" y="3620770"/>
              <a:ext cx="2484120" cy="858519"/>
            </a:xfrm>
            <a:custGeom>
              <a:avLst/>
              <a:gdLst/>
              <a:ahLst/>
              <a:cxnLst/>
              <a:rect l="l" t="t" r="r" b="b"/>
              <a:pathLst>
                <a:path w="2484120" h="858520">
                  <a:moveTo>
                    <a:pt x="1562100" y="0"/>
                  </a:moveTo>
                  <a:lnTo>
                    <a:pt x="885190" y="0"/>
                  </a:lnTo>
                  <a:lnTo>
                    <a:pt x="0" y="858519"/>
                  </a:lnTo>
                  <a:lnTo>
                    <a:pt x="2484120" y="858519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87970" y="3690619"/>
              <a:ext cx="496570" cy="889000"/>
            </a:xfrm>
            <a:custGeom>
              <a:avLst/>
              <a:gdLst/>
              <a:ahLst/>
              <a:cxnLst/>
              <a:rect l="l" t="t" r="r" b="b"/>
              <a:pathLst>
                <a:path w="496570" h="889000">
                  <a:moveTo>
                    <a:pt x="379730" y="151130"/>
                  </a:moveTo>
                  <a:lnTo>
                    <a:pt x="372922" y="103225"/>
                  </a:lnTo>
                  <a:lnTo>
                    <a:pt x="353999" y="61722"/>
                  </a:lnTo>
                  <a:lnTo>
                    <a:pt x="325132" y="29057"/>
                  </a:lnTo>
                  <a:lnTo>
                    <a:pt x="288531" y="7670"/>
                  </a:lnTo>
                  <a:lnTo>
                    <a:pt x="246380" y="0"/>
                  </a:lnTo>
                  <a:lnTo>
                    <a:pt x="204216" y="7670"/>
                  </a:lnTo>
                  <a:lnTo>
                    <a:pt x="167614" y="29057"/>
                  </a:lnTo>
                  <a:lnTo>
                    <a:pt x="138747" y="61722"/>
                  </a:lnTo>
                  <a:lnTo>
                    <a:pt x="119824" y="103225"/>
                  </a:lnTo>
                  <a:lnTo>
                    <a:pt x="113030" y="151130"/>
                  </a:lnTo>
                  <a:lnTo>
                    <a:pt x="119824" y="199034"/>
                  </a:lnTo>
                  <a:lnTo>
                    <a:pt x="138747" y="240538"/>
                  </a:lnTo>
                  <a:lnTo>
                    <a:pt x="167614" y="273202"/>
                  </a:lnTo>
                  <a:lnTo>
                    <a:pt x="204216" y="294589"/>
                  </a:lnTo>
                  <a:lnTo>
                    <a:pt x="246380" y="302260"/>
                  </a:lnTo>
                  <a:lnTo>
                    <a:pt x="288531" y="294589"/>
                  </a:lnTo>
                  <a:lnTo>
                    <a:pt x="325132" y="273202"/>
                  </a:lnTo>
                  <a:lnTo>
                    <a:pt x="353999" y="240538"/>
                  </a:lnTo>
                  <a:lnTo>
                    <a:pt x="372922" y="199034"/>
                  </a:lnTo>
                  <a:lnTo>
                    <a:pt x="379730" y="151130"/>
                  </a:lnTo>
                  <a:close/>
                </a:path>
                <a:path w="496570" h="889000">
                  <a:moveTo>
                    <a:pt x="496570" y="434340"/>
                  </a:moveTo>
                  <a:lnTo>
                    <a:pt x="411480" y="434340"/>
                  </a:lnTo>
                  <a:lnTo>
                    <a:pt x="411480" y="330212"/>
                  </a:lnTo>
                  <a:lnTo>
                    <a:pt x="82550" y="330212"/>
                  </a:lnTo>
                  <a:lnTo>
                    <a:pt x="82550" y="434340"/>
                  </a:lnTo>
                  <a:lnTo>
                    <a:pt x="0" y="434340"/>
                  </a:lnTo>
                  <a:lnTo>
                    <a:pt x="0" y="889000"/>
                  </a:lnTo>
                  <a:lnTo>
                    <a:pt x="496570" y="889000"/>
                  </a:lnTo>
                  <a:lnTo>
                    <a:pt x="496570" y="43434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86700" y="4019550"/>
              <a:ext cx="91440" cy="12573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90560" y="4022090"/>
              <a:ext cx="91440" cy="127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69810" y="3681729"/>
              <a:ext cx="496570" cy="891540"/>
            </a:xfrm>
            <a:custGeom>
              <a:avLst/>
              <a:gdLst/>
              <a:ahLst/>
              <a:cxnLst/>
              <a:rect l="l" t="t" r="r" b="b"/>
              <a:pathLst>
                <a:path w="496570" h="891539">
                  <a:moveTo>
                    <a:pt x="379730" y="152400"/>
                  </a:moveTo>
                  <a:lnTo>
                    <a:pt x="372935" y="104368"/>
                  </a:lnTo>
                  <a:lnTo>
                    <a:pt x="354076" y="62547"/>
                  </a:lnTo>
                  <a:lnTo>
                    <a:pt x="325412" y="29514"/>
                  </a:lnTo>
                  <a:lnTo>
                    <a:pt x="289179" y="7810"/>
                  </a:lnTo>
                  <a:lnTo>
                    <a:pt x="247650" y="0"/>
                  </a:lnTo>
                  <a:lnTo>
                    <a:pt x="205486" y="7810"/>
                  </a:lnTo>
                  <a:lnTo>
                    <a:pt x="168884" y="29514"/>
                  </a:lnTo>
                  <a:lnTo>
                    <a:pt x="140017" y="62547"/>
                  </a:lnTo>
                  <a:lnTo>
                    <a:pt x="121094" y="104368"/>
                  </a:lnTo>
                  <a:lnTo>
                    <a:pt x="114300" y="152400"/>
                  </a:lnTo>
                  <a:lnTo>
                    <a:pt x="121094" y="199821"/>
                  </a:lnTo>
                  <a:lnTo>
                    <a:pt x="140017" y="241261"/>
                  </a:lnTo>
                  <a:lnTo>
                    <a:pt x="168884" y="274116"/>
                  </a:lnTo>
                  <a:lnTo>
                    <a:pt x="205486" y="295744"/>
                  </a:lnTo>
                  <a:lnTo>
                    <a:pt x="247650" y="303530"/>
                  </a:lnTo>
                  <a:lnTo>
                    <a:pt x="289179" y="295744"/>
                  </a:lnTo>
                  <a:lnTo>
                    <a:pt x="325412" y="274116"/>
                  </a:lnTo>
                  <a:lnTo>
                    <a:pt x="354076" y="241261"/>
                  </a:lnTo>
                  <a:lnTo>
                    <a:pt x="372935" y="199821"/>
                  </a:lnTo>
                  <a:lnTo>
                    <a:pt x="379730" y="152400"/>
                  </a:lnTo>
                  <a:close/>
                </a:path>
                <a:path w="496570" h="891539">
                  <a:moveTo>
                    <a:pt x="496570" y="434340"/>
                  </a:moveTo>
                  <a:lnTo>
                    <a:pt x="411467" y="434340"/>
                  </a:lnTo>
                  <a:lnTo>
                    <a:pt x="411467" y="330200"/>
                  </a:lnTo>
                  <a:lnTo>
                    <a:pt x="83820" y="330200"/>
                  </a:lnTo>
                  <a:lnTo>
                    <a:pt x="83820" y="434340"/>
                  </a:lnTo>
                  <a:lnTo>
                    <a:pt x="0" y="434340"/>
                  </a:lnTo>
                  <a:lnTo>
                    <a:pt x="0" y="891540"/>
                  </a:lnTo>
                  <a:lnTo>
                    <a:pt x="496570" y="891540"/>
                  </a:lnTo>
                  <a:lnTo>
                    <a:pt x="496570" y="43434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69810" y="4011930"/>
              <a:ext cx="90170" cy="12573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76210" y="4011930"/>
              <a:ext cx="91440" cy="1257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380" y="430529"/>
            <a:ext cx="6789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Porque </a:t>
            </a:r>
            <a:r>
              <a:rPr sz="3400" dirty="0"/>
              <a:t>não especialistas</a:t>
            </a:r>
            <a:r>
              <a:rPr sz="3400" spc="-10" dirty="0"/>
              <a:t> </a:t>
            </a:r>
            <a:r>
              <a:rPr sz="3400" spc="-5" dirty="0"/>
              <a:t>humanos?</a:t>
            </a:r>
            <a:endParaRPr sz="3400" dirty="0"/>
          </a:p>
        </p:txBody>
      </p:sp>
      <p:sp>
        <p:nvSpPr>
          <p:cNvPr id="4" name="object 4"/>
          <p:cNvSpPr txBox="1"/>
          <p:nvPr/>
        </p:nvSpPr>
        <p:spPr>
          <a:xfrm>
            <a:off x="4578350" y="1443990"/>
            <a:ext cx="2994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PE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-15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spc="1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S  </a:t>
            </a:r>
            <a:r>
              <a:rPr sz="3000" spc="-5" dirty="0">
                <a:latin typeface="Arial"/>
                <a:cs typeface="Arial"/>
              </a:rPr>
              <a:t>ARTIFICIAIS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2950" y="2910840"/>
            <a:ext cx="3401060" cy="27838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8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846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permanente</a:t>
            </a:r>
            <a:endParaRPr sz="3000">
              <a:latin typeface="Arial"/>
              <a:cs typeface="Arial"/>
            </a:endParaRPr>
          </a:p>
          <a:p>
            <a:pPr marL="378460" indent="-340360">
              <a:lnSpc>
                <a:spcPct val="100000"/>
              </a:lnSpc>
              <a:spcBef>
                <a:spcPts val="7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8460" algn="l"/>
              </a:tabLst>
            </a:pP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fácil</a:t>
            </a:r>
            <a:r>
              <a:rPr sz="3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185" dirty="0">
                <a:solidFill>
                  <a:srgbClr val="0000FF"/>
                </a:solidFill>
                <a:latin typeface="Arial"/>
                <a:cs typeface="Arial"/>
              </a:rPr>
              <a:t>transferência</a:t>
            </a:r>
            <a:endParaRPr sz="3000">
              <a:latin typeface="Arial"/>
              <a:cs typeface="Arial"/>
            </a:endParaRPr>
          </a:p>
          <a:p>
            <a:pPr marL="378460" indent="-340360">
              <a:lnSpc>
                <a:spcPct val="100000"/>
              </a:lnSpc>
              <a:spcBef>
                <a:spcPts val="7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8460" algn="l"/>
              </a:tabLst>
            </a:pPr>
            <a:r>
              <a:rPr sz="3000" spc="-5" dirty="0">
                <a:solidFill>
                  <a:srgbClr val="3A802E"/>
                </a:solidFill>
                <a:latin typeface="Arial"/>
                <a:cs typeface="Arial"/>
              </a:rPr>
              <a:t>fácil</a:t>
            </a:r>
            <a:r>
              <a:rPr sz="3000" spc="-2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3A802E"/>
                </a:solidFill>
                <a:latin typeface="Arial"/>
                <a:cs typeface="Arial"/>
              </a:rPr>
              <a:t>documentar</a:t>
            </a:r>
            <a:endParaRPr sz="3000">
              <a:latin typeface="Arial"/>
              <a:cs typeface="Arial"/>
            </a:endParaRPr>
          </a:p>
          <a:p>
            <a:pPr marL="378460" indent="-340360">
              <a:lnSpc>
                <a:spcPct val="100000"/>
              </a:lnSpc>
              <a:spcBef>
                <a:spcPts val="7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8460" algn="l"/>
              </a:tabLst>
            </a:pPr>
            <a:r>
              <a:rPr sz="3000" spc="-5" dirty="0">
                <a:solidFill>
                  <a:srgbClr val="986600"/>
                </a:solidFill>
                <a:latin typeface="Arial"/>
                <a:cs typeface="Arial"/>
              </a:rPr>
              <a:t>consistente</a:t>
            </a:r>
            <a:endParaRPr sz="3000">
              <a:latin typeface="Arial"/>
              <a:cs typeface="Arial"/>
            </a:endParaRPr>
          </a:p>
          <a:p>
            <a:pPr marL="378460" indent="-340360">
              <a:lnSpc>
                <a:spcPct val="100000"/>
              </a:lnSpc>
              <a:spcBef>
                <a:spcPts val="7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8460" algn="l"/>
              </a:tabLst>
            </a:pPr>
            <a:r>
              <a:rPr sz="3000" spc="-5" dirty="0">
                <a:latin typeface="Arial"/>
                <a:cs typeface="Arial"/>
              </a:rPr>
              <a:t>relativamente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0" y="1443990"/>
            <a:ext cx="31896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EC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AS  </a:t>
            </a:r>
            <a:r>
              <a:rPr sz="3200" dirty="0">
                <a:latin typeface="Arial"/>
                <a:cs typeface="Arial"/>
              </a:rPr>
              <a:t>HUMANOS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100" y="3009899"/>
            <a:ext cx="3475990" cy="2379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890"/>
              </a:spcBef>
              <a:buClr>
                <a:srgbClr val="006633"/>
              </a:buClr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perecível</a:t>
            </a:r>
            <a:endParaRPr sz="32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790"/>
              </a:spcBef>
              <a:buClr>
                <a:srgbClr val="006633"/>
              </a:buClr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difícil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transferir</a:t>
            </a:r>
            <a:endParaRPr sz="32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800"/>
              </a:spcBef>
              <a:buClr>
                <a:srgbClr val="006633"/>
              </a:buClr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3A802E"/>
                </a:solidFill>
                <a:latin typeface="Arial"/>
                <a:cs typeface="Arial"/>
              </a:rPr>
              <a:t>difícil</a:t>
            </a:r>
            <a:r>
              <a:rPr sz="3200" spc="-75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3A802E"/>
                </a:solidFill>
                <a:latin typeface="Arial"/>
                <a:cs typeface="Arial"/>
              </a:rPr>
              <a:t>documentar</a:t>
            </a:r>
            <a:endParaRPr sz="32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800"/>
              </a:spcBef>
              <a:buClr>
                <a:srgbClr val="006633"/>
              </a:buClr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986600"/>
                </a:solidFill>
                <a:latin typeface="Arial"/>
                <a:cs typeface="Arial"/>
              </a:rPr>
              <a:t>imprevisível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100" y="5466079"/>
            <a:ext cx="1276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0"/>
              </a:spcBef>
              <a:buClr>
                <a:srgbClr val="006633"/>
              </a:buClr>
              <a:buChar char="•"/>
              <a:tabLst>
                <a:tab pos="266700" algn="l"/>
              </a:tabLst>
            </a:pPr>
            <a:r>
              <a:rPr sz="3200" spc="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ar</a:t>
            </a:r>
            <a:r>
              <a:rPr sz="3200" spc="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268" y="-93310"/>
            <a:ext cx="812673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Além disso, </a:t>
            </a:r>
            <a:r>
              <a:rPr sz="4000" spc="5" dirty="0"/>
              <a:t>um </a:t>
            </a:r>
            <a:r>
              <a:rPr sz="4000" spc="-5" dirty="0"/>
              <a:t>Especialista também</a:t>
            </a:r>
            <a:r>
              <a:rPr sz="4000" spc="-50" dirty="0"/>
              <a:t> </a:t>
            </a:r>
            <a:r>
              <a:rPr sz="4000" dirty="0"/>
              <a:t>é...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09" y="1911350"/>
            <a:ext cx="7654290" cy="4189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 indent="-34036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29259" algn="l"/>
              </a:tabLst>
            </a:pPr>
            <a:r>
              <a:rPr sz="3000" dirty="0">
                <a:latin typeface="Arial"/>
                <a:cs typeface="Arial"/>
              </a:rPr>
              <a:t>Raro</a:t>
            </a:r>
          </a:p>
          <a:p>
            <a:pPr marL="429259" indent="-340360">
              <a:lnSpc>
                <a:spcPct val="100000"/>
              </a:lnSpc>
              <a:spcBef>
                <a:spcPts val="27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29259" algn="l"/>
              </a:tabLst>
            </a:pPr>
            <a:r>
              <a:rPr sz="3000" spc="-5" dirty="0">
                <a:latin typeface="Arial"/>
                <a:cs typeface="Arial"/>
              </a:rPr>
              <a:t>Ocupado</a:t>
            </a:r>
            <a:endParaRPr sz="3000" dirty="0">
              <a:latin typeface="Arial"/>
              <a:cs typeface="Arial"/>
            </a:endParaRPr>
          </a:p>
          <a:p>
            <a:pPr marL="429259" indent="-340360">
              <a:lnSpc>
                <a:spcPct val="100000"/>
              </a:lnSpc>
              <a:spcBef>
                <a:spcPts val="27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29259" algn="l"/>
              </a:tabLst>
            </a:pPr>
            <a:r>
              <a:rPr sz="3000" dirty="0">
                <a:latin typeface="Arial"/>
                <a:cs typeface="Arial"/>
              </a:rPr>
              <a:t>Emocional</a:t>
            </a:r>
          </a:p>
          <a:p>
            <a:pPr marL="429259" indent="-340360">
              <a:lnSpc>
                <a:spcPts val="3075"/>
              </a:lnSpc>
              <a:spcBef>
                <a:spcPts val="27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29259" algn="l"/>
              </a:tabLst>
            </a:pPr>
            <a:r>
              <a:rPr sz="3000" spc="-5" dirty="0">
                <a:latin typeface="Arial"/>
                <a:cs typeface="Arial"/>
              </a:rPr>
              <a:t>Mortal</a:t>
            </a:r>
            <a:endParaRPr sz="3000" dirty="0">
              <a:latin typeface="Arial"/>
              <a:cs typeface="Arial"/>
            </a:endParaRPr>
          </a:p>
          <a:p>
            <a:pPr marL="3050540">
              <a:lnSpc>
                <a:spcPts val="3215"/>
              </a:lnSpc>
              <a:tabLst>
                <a:tab pos="4251325" algn="l"/>
              </a:tabLst>
            </a:pPr>
            <a:r>
              <a:rPr sz="3200" dirty="0">
                <a:latin typeface="Times New Roman"/>
                <a:cs typeface="Times New Roman"/>
              </a:rPr>
              <a:t>Todas	boas razões para</a:t>
            </a:r>
          </a:p>
          <a:p>
            <a:pPr marL="3050540" marR="17780">
              <a:lnSpc>
                <a:spcPts val="3650"/>
              </a:lnSpc>
              <a:spcBef>
                <a:spcPts val="180"/>
              </a:spcBef>
            </a:pPr>
            <a:r>
              <a:rPr sz="3200" dirty="0">
                <a:latin typeface="Times New Roman"/>
                <a:cs typeface="Times New Roman"/>
              </a:rPr>
              <a:t>considerar a captura </a:t>
            </a:r>
            <a:r>
              <a:rPr sz="3200" spc="5" dirty="0">
                <a:latin typeface="Times New Roman"/>
                <a:cs typeface="Times New Roman"/>
              </a:rPr>
              <a:t>de </a:t>
            </a:r>
            <a:r>
              <a:rPr sz="3200" dirty="0">
                <a:latin typeface="Times New Roman"/>
                <a:cs typeface="Times New Roman"/>
              </a:rPr>
              <a:t>suas  habilidades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0" y="1557019"/>
            <a:ext cx="2066290" cy="143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601" y="3338461"/>
            <a:ext cx="1358103" cy="1170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860" y="561340"/>
            <a:ext cx="7065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Porque </a:t>
            </a:r>
            <a:r>
              <a:rPr sz="3600" spc="-10" dirty="0"/>
              <a:t>manter </a:t>
            </a:r>
            <a:r>
              <a:rPr sz="3600" spc="-5" dirty="0"/>
              <a:t>especialistas</a:t>
            </a:r>
            <a:r>
              <a:rPr sz="3600" spc="-20" dirty="0"/>
              <a:t> </a:t>
            </a:r>
            <a:r>
              <a:rPr sz="3600" spc="-5" dirty="0"/>
              <a:t>humanos?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46100" y="1515109"/>
            <a:ext cx="440690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758190" indent="-34163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spc="-5" dirty="0"/>
              <a:t>S</a:t>
            </a:r>
            <a:r>
              <a:rPr dirty="0"/>
              <a:t>P</a:t>
            </a:r>
            <a:r>
              <a:rPr spc="-5" dirty="0"/>
              <a:t>E</a:t>
            </a:r>
            <a:r>
              <a:rPr spc="5" dirty="0"/>
              <a:t>C</a:t>
            </a:r>
            <a:r>
              <a:rPr dirty="0"/>
              <a:t>I</a:t>
            </a:r>
            <a:r>
              <a:rPr spc="-5" dirty="0"/>
              <a:t>A</a:t>
            </a:r>
            <a:r>
              <a:rPr spc="10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spc="5" dirty="0"/>
              <a:t>A</a:t>
            </a:r>
            <a:r>
              <a:rPr dirty="0"/>
              <a:t>S  HUMANOS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/>
          </a:p>
          <a:p>
            <a:pPr marL="354330" indent="-341630">
              <a:lnSpc>
                <a:spcPct val="100000"/>
              </a:lnSpc>
              <a:buClr>
                <a:srgbClr val="006633"/>
              </a:buClr>
              <a:buChar char="•"/>
              <a:tabLst>
                <a:tab pos="353695" algn="l"/>
                <a:tab pos="354330" algn="l"/>
              </a:tabLst>
            </a:pPr>
            <a:r>
              <a:rPr sz="3000" spc="-5" dirty="0">
                <a:solidFill>
                  <a:srgbClr val="FF0000"/>
                </a:solidFill>
              </a:rPr>
              <a:t>criativo</a:t>
            </a:r>
            <a:endParaRPr sz="3000" dirty="0"/>
          </a:p>
          <a:p>
            <a:pPr marL="354330" indent="-341630">
              <a:lnSpc>
                <a:spcPct val="100000"/>
              </a:lnSpc>
              <a:spcBef>
                <a:spcPts val="750"/>
              </a:spcBef>
              <a:buClr>
                <a:srgbClr val="006633"/>
              </a:buClr>
              <a:buChar char="•"/>
              <a:tabLst>
                <a:tab pos="353695" algn="l"/>
                <a:tab pos="354330" algn="l"/>
              </a:tabLst>
            </a:pPr>
            <a:r>
              <a:rPr sz="3000" spc="-5" dirty="0">
                <a:solidFill>
                  <a:srgbClr val="0000FF"/>
                </a:solidFill>
              </a:rPr>
              <a:t>adaptativo</a:t>
            </a:r>
            <a:endParaRPr sz="3000" dirty="0"/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006633"/>
              </a:buClr>
              <a:buChar char="•"/>
              <a:tabLst>
                <a:tab pos="353695" algn="l"/>
                <a:tab pos="354330" algn="l"/>
              </a:tabLst>
            </a:pPr>
            <a:r>
              <a:rPr sz="3000" spc="-5" dirty="0"/>
              <a:t>experiência</a:t>
            </a:r>
            <a:r>
              <a:rPr sz="3000" spc="-40" dirty="0"/>
              <a:t> </a:t>
            </a:r>
            <a:r>
              <a:rPr sz="3000" spc="-5" dirty="0"/>
              <a:t>sensorial</a:t>
            </a:r>
            <a:endParaRPr sz="3000" dirty="0"/>
          </a:p>
          <a:p>
            <a:pPr marL="354330" indent="-341630">
              <a:lnSpc>
                <a:spcPct val="100000"/>
              </a:lnSpc>
              <a:spcBef>
                <a:spcPts val="750"/>
              </a:spcBef>
              <a:buChar char="•"/>
              <a:tabLst>
                <a:tab pos="353695" algn="l"/>
                <a:tab pos="354330" algn="l"/>
              </a:tabLst>
            </a:pPr>
            <a:r>
              <a:rPr sz="3000" spc="-5" dirty="0">
                <a:solidFill>
                  <a:srgbClr val="006633"/>
                </a:solidFill>
              </a:rPr>
              <a:t>foco</a:t>
            </a:r>
            <a:r>
              <a:rPr sz="3000" spc="-10" dirty="0">
                <a:solidFill>
                  <a:srgbClr val="006633"/>
                </a:solidFill>
              </a:rPr>
              <a:t> </a:t>
            </a:r>
            <a:r>
              <a:rPr sz="3000" spc="-5" dirty="0">
                <a:solidFill>
                  <a:srgbClr val="006633"/>
                </a:solidFill>
              </a:rPr>
              <a:t>aberto</a:t>
            </a:r>
            <a:endParaRPr sz="3000" dirty="0"/>
          </a:p>
          <a:p>
            <a:pPr marL="354330" indent="-341630">
              <a:lnSpc>
                <a:spcPct val="100000"/>
              </a:lnSpc>
              <a:spcBef>
                <a:spcPts val="740"/>
              </a:spcBef>
              <a:buClr>
                <a:srgbClr val="006633"/>
              </a:buClr>
              <a:buChar char="•"/>
              <a:tabLst>
                <a:tab pos="353695" algn="l"/>
                <a:tab pos="354330" algn="l"/>
              </a:tabLst>
            </a:pPr>
            <a:r>
              <a:rPr sz="3000" spc="-5" dirty="0">
                <a:solidFill>
                  <a:srgbClr val="986600"/>
                </a:solidFill>
              </a:rPr>
              <a:t>senso</a:t>
            </a:r>
            <a:r>
              <a:rPr sz="3000" spc="-15" dirty="0">
                <a:solidFill>
                  <a:srgbClr val="986600"/>
                </a:solidFill>
              </a:rPr>
              <a:t> </a:t>
            </a:r>
            <a:r>
              <a:rPr sz="3000" dirty="0">
                <a:solidFill>
                  <a:srgbClr val="986600"/>
                </a:solidFill>
              </a:rPr>
              <a:t>comum</a:t>
            </a:r>
            <a:endParaRPr sz="300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4756150" y="1515109"/>
            <a:ext cx="4387850" cy="487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993775" indent="-341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5" dirty="0"/>
              <a:t>S</a:t>
            </a:r>
            <a:r>
              <a:rPr spc="-5" dirty="0"/>
              <a:t>PE</a:t>
            </a:r>
            <a:r>
              <a:rPr spc="10" dirty="0"/>
              <a:t>C</a:t>
            </a:r>
            <a:r>
              <a:rPr spc="-15" dirty="0"/>
              <a:t>I</a:t>
            </a:r>
            <a:r>
              <a:rPr spc="5" dirty="0"/>
              <a:t>A</a:t>
            </a:r>
            <a:r>
              <a:rPr dirty="0"/>
              <a:t>L</a:t>
            </a:r>
            <a:r>
              <a:rPr spc="-15" dirty="0"/>
              <a:t>I</a:t>
            </a:r>
            <a:r>
              <a:rPr spc="5" dirty="0"/>
              <a:t>S</a:t>
            </a:r>
            <a:r>
              <a:rPr spc="15" dirty="0"/>
              <a:t>T</a:t>
            </a:r>
            <a:r>
              <a:rPr spc="-5" dirty="0"/>
              <a:t>A</a:t>
            </a:r>
            <a:r>
              <a:rPr dirty="0"/>
              <a:t>S  </a:t>
            </a:r>
            <a:r>
              <a:rPr spc="-5" dirty="0"/>
              <a:t>ARTIFICIAIS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 dirty="0"/>
          </a:p>
          <a:p>
            <a:pPr marL="392430" indent="-341630">
              <a:lnSpc>
                <a:spcPct val="10000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solidFill>
                  <a:srgbClr val="FF0000"/>
                </a:solidFill>
              </a:rPr>
              <a:t>sem</a:t>
            </a:r>
            <a:r>
              <a:rPr sz="3000" dirty="0">
                <a:solidFill>
                  <a:srgbClr val="FF0000"/>
                </a:solidFill>
              </a:rPr>
              <a:t> </a:t>
            </a:r>
            <a:r>
              <a:rPr sz="3000" spc="-5" dirty="0">
                <a:solidFill>
                  <a:srgbClr val="FF0000"/>
                </a:solidFill>
              </a:rPr>
              <a:t>inspiração</a:t>
            </a:r>
            <a:endParaRPr sz="3000" dirty="0"/>
          </a:p>
          <a:p>
            <a:pPr marL="392430" indent="-341630">
              <a:lnSpc>
                <a:spcPct val="100000"/>
              </a:lnSpc>
              <a:spcBef>
                <a:spcPts val="7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solidFill>
                  <a:srgbClr val="0000FF"/>
                </a:solidFill>
              </a:rPr>
              <a:t>ensinado</a:t>
            </a:r>
            <a:endParaRPr sz="3000" dirty="0"/>
          </a:p>
          <a:p>
            <a:pPr marL="392430" indent="-341630">
              <a:lnSpc>
                <a:spcPct val="100000"/>
              </a:lnSpc>
              <a:spcBef>
                <a:spcPts val="7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/>
              <a:t>estruturas</a:t>
            </a:r>
            <a:r>
              <a:rPr sz="3000" spc="-25" dirty="0"/>
              <a:t> </a:t>
            </a:r>
            <a:r>
              <a:rPr sz="3000" spc="-225" dirty="0"/>
              <a:t>simbólicas</a:t>
            </a:r>
            <a:endParaRPr sz="3000" dirty="0"/>
          </a:p>
          <a:p>
            <a:pPr marL="392430" indent="-341630">
              <a:lnSpc>
                <a:spcPct val="100000"/>
              </a:lnSpc>
              <a:spcBef>
                <a:spcPts val="7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5" dirty="0">
                <a:solidFill>
                  <a:srgbClr val="006633"/>
                </a:solidFill>
              </a:rPr>
              <a:t>foco</a:t>
            </a:r>
            <a:r>
              <a:rPr sz="3000" spc="-10" dirty="0">
                <a:solidFill>
                  <a:srgbClr val="006633"/>
                </a:solidFill>
              </a:rPr>
              <a:t> </a:t>
            </a:r>
            <a:r>
              <a:rPr sz="3000" spc="-5" dirty="0">
                <a:solidFill>
                  <a:srgbClr val="006633"/>
                </a:solidFill>
              </a:rPr>
              <a:t>estreito</a:t>
            </a:r>
            <a:endParaRPr sz="3000" dirty="0"/>
          </a:p>
          <a:p>
            <a:pPr marL="391795" marR="1248410" indent="-341630">
              <a:lnSpc>
                <a:spcPct val="100000"/>
              </a:lnSpc>
              <a:spcBef>
                <a:spcPts val="7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92430" algn="l"/>
              </a:tabLst>
            </a:pPr>
            <a:r>
              <a:rPr sz="3000" spc="-225" dirty="0">
                <a:solidFill>
                  <a:srgbClr val="986600"/>
                </a:solidFill>
              </a:rPr>
              <a:t>conhecimento  </a:t>
            </a:r>
            <a:r>
              <a:rPr sz="3000" spc="-5" dirty="0">
                <a:solidFill>
                  <a:srgbClr val="986600"/>
                </a:solidFill>
              </a:rPr>
              <a:t>técnico</a:t>
            </a:r>
            <a:endParaRPr sz="3000" dirty="0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41300"/>
            <a:ext cx="68249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dirty="0"/>
              <a:t>SE - </a:t>
            </a:r>
            <a:r>
              <a:rPr sz="4600" spc="-5" dirty="0"/>
              <a:t>Tipos Genéricos </a:t>
            </a:r>
            <a:r>
              <a:rPr sz="4600" spc="5" dirty="0"/>
              <a:t>de</a:t>
            </a:r>
            <a:r>
              <a:rPr sz="4600" spc="-50" dirty="0"/>
              <a:t> </a:t>
            </a:r>
            <a:r>
              <a:rPr sz="4600" spc="-5" dirty="0"/>
              <a:t>Uso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623569" y="743494"/>
            <a:ext cx="7896859" cy="518160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64"/>
              </a:spcBef>
            </a:pPr>
            <a:r>
              <a:rPr sz="3200" spc="5" dirty="0">
                <a:solidFill>
                  <a:srgbClr val="006633"/>
                </a:solidFill>
                <a:latin typeface="Times New Roman"/>
                <a:cs typeface="Times New Roman"/>
              </a:rPr>
              <a:t>Quando </a:t>
            </a:r>
            <a:r>
              <a:rPr sz="3200" dirty="0">
                <a:solidFill>
                  <a:srgbClr val="006633"/>
                </a:solidFill>
                <a:latin typeface="Times New Roman"/>
                <a:cs typeface="Times New Roman"/>
              </a:rPr>
              <a:t>as características </a:t>
            </a:r>
            <a:r>
              <a:rPr sz="3200" spc="5" dirty="0">
                <a:solidFill>
                  <a:srgbClr val="006633"/>
                </a:solidFill>
                <a:latin typeface="Times New Roman"/>
                <a:cs typeface="Times New Roman"/>
              </a:rPr>
              <a:t>do </a:t>
            </a:r>
            <a:r>
              <a:rPr sz="3200" dirty="0">
                <a:solidFill>
                  <a:srgbClr val="006633"/>
                </a:solidFill>
                <a:latin typeface="Times New Roman"/>
                <a:cs typeface="Times New Roman"/>
              </a:rPr>
              <a:t>seu</a:t>
            </a:r>
            <a:r>
              <a:rPr sz="32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33"/>
                </a:solidFill>
                <a:latin typeface="Times New Roman"/>
                <a:cs typeface="Times New Roman"/>
              </a:rPr>
              <a:t>funcionamento</a:t>
            </a:r>
            <a:endParaRPr sz="320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  <a:spcBef>
                <a:spcPts val="137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Interpretação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3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Diagnósticos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Monitoramento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Previsão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3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Planejamento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Projeto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3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Depuração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Reparo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3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Instrução</a:t>
            </a:r>
            <a:endParaRPr sz="280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Controle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839" y="311150"/>
            <a:ext cx="6236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SE - Tipos </a:t>
            </a:r>
            <a:r>
              <a:rPr sz="4200" spc="-5" dirty="0"/>
              <a:t>Genéricos </a:t>
            </a:r>
            <a:r>
              <a:rPr sz="4200" dirty="0"/>
              <a:t>de</a:t>
            </a:r>
            <a:r>
              <a:rPr sz="4200" spc="-45" dirty="0"/>
              <a:t> </a:t>
            </a:r>
            <a:r>
              <a:rPr sz="4200" dirty="0"/>
              <a:t>Uso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89890" y="1158240"/>
            <a:ext cx="2522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75" spc="3434" baseline="1761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075" spc="89" baseline="17615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200" spc="-240" dirty="0">
                <a:latin typeface="Arial"/>
                <a:cs typeface="Arial"/>
              </a:rPr>
              <a:t>Diagnóstico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490" y="1776729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880" y="1722120"/>
            <a:ext cx="610298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inferir </a:t>
            </a:r>
            <a:r>
              <a:rPr sz="2400" dirty="0">
                <a:latin typeface="Arial"/>
                <a:cs typeface="Arial"/>
              </a:rPr>
              <a:t>mal-funcionamentos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um sistemas a  </a:t>
            </a:r>
            <a:r>
              <a:rPr sz="2400" spc="-5" dirty="0">
                <a:latin typeface="Arial"/>
                <a:cs typeface="Arial"/>
              </a:rPr>
              <a:t>partir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observações</a:t>
            </a:r>
            <a:endParaRPr sz="2400">
              <a:latin typeface="Arial"/>
              <a:cs typeface="Arial"/>
            </a:endParaRPr>
          </a:p>
          <a:p>
            <a:pPr marL="12700" marR="14687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prescrever </a:t>
            </a:r>
            <a:r>
              <a:rPr sz="2400" dirty="0">
                <a:latin typeface="Arial"/>
                <a:cs typeface="Arial"/>
              </a:rPr>
              <a:t>“remédios” para 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mal-  </a:t>
            </a:r>
            <a:r>
              <a:rPr sz="2400" dirty="0">
                <a:latin typeface="Arial"/>
                <a:cs typeface="Arial"/>
              </a:rPr>
              <a:t>funcionamento</a:t>
            </a:r>
            <a:endParaRPr sz="2400">
              <a:latin typeface="Arial"/>
              <a:cs typeface="Arial"/>
            </a:endParaRPr>
          </a:p>
          <a:p>
            <a:pPr marL="12700" marR="33464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freqüentemente </a:t>
            </a:r>
            <a:r>
              <a:rPr sz="2400" spc="-5" dirty="0">
                <a:latin typeface="Arial"/>
                <a:cs typeface="Arial"/>
              </a:rPr>
              <a:t>utilizado por </a:t>
            </a:r>
            <a:r>
              <a:rPr sz="2400" dirty="0">
                <a:latin typeface="Arial"/>
                <a:cs typeface="Arial"/>
              </a:rPr>
              <a:t>sistemas que  também tratam a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Interpretação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" y="258445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339217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90" y="4390390"/>
            <a:ext cx="2001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75" spc="3434" baseline="1761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075" spc="22" baseline="17615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200" spc="-315" dirty="0">
                <a:latin typeface="Arial"/>
                <a:cs typeface="Arial"/>
              </a:rPr>
              <a:t>Previsão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490" y="5008879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880" y="4953000"/>
            <a:ext cx="6078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partir </a:t>
            </a:r>
            <a:r>
              <a:rPr sz="2400" dirty="0">
                <a:latin typeface="Arial"/>
                <a:cs typeface="Arial"/>
              </a:rPr>
              <a:t>da modelagem </a:t>
            </a:r>
            <a:r>
              <a:rPr sz="2400" spc="-5" dirty="0">
                <a:latin typeface="Arial"/>
                <a:cs typeface="Arial"/>
              </a:rPr>
              <a:t>de dados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passado 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do presente, este </a:t>
            </a:r>
            <a:r>
              <a:rPr sz="2400" dirty="0">
                <a:latin typeface="Arial"/>
                <a:cs typeface="Arial"/>
              </a:rPr>
              <a:t>sistema permite </a:t>
            </a:r>
            <a:r>
              <a:rPr sz="2400" spc="5" dirty="0">
                <a:latin typeface="Arial"/>
                <a:cs typeface="Arial"/>
              </a:rPr>
              <a:t>uma  </a:t>
            </a:r>
            <a:r>
              <a:rPr sz="2400" dirty="0">
                <a:latin typeface="Arial"/>
                <a:cs typeface="Arial"/>
              </a:rPr>
              <a:t>determinada </a:t>
            </a:r>
            <a:r>
              <a:rPr sz="2400" spc="-5" dirty="0">
                <a:latin typeface="Arial"/>
                <a:cs typeface="Arial"/>
              </a:rPr>
              <a:t>previsão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futuro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7187" y="1933701"/>
            <a:ext cx="1026794" cy="1628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8850" y="4523124"/>
            <a:ext cx="1511300" cy="143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629" y="430529"/>
            <a:ext cx="50507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SE </a:t>
            </a:r>
            <a:r>
              <a:rPr sz="3400" dirty="0"/>
              <a:t>- Tipos Genéricos </a:t>
            </a:r>
            <a:r>
              <a:rPr sz="3400" spc="5" dirty="0"/>
              <a:t>de</a:t>
            </a:r>
            <a:r>
              <a:rPr sz="3400" spc="-110" dirty="0"/>
              <a:t> </a:t>
            </a:r>
            <a:r>
              <a:rPr sz="3400" spc="-5" dirty="0"/>
              <a:t>Uso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30200" y="13487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30" y="1301750"/>
            <a:ext cx="2120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Interpretação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18173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19" y="1766570"/>
            <a:ext cx="5360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inferem </a:t>
            </a:r>
            <a:r>
              <a:rPr sz="2200" dirty="0">
                <a:latin typeface="Arial"/>
                <a:cs typeface="Arial"/>
              </a:rPr>
              <a:t>descrições de </a:t>
            </a:r>
            <a:r>
              <a:rPr sz="2200" spc="-5" dirty="0">
                <a:latin typeface="Arial"/>
                <a:cs typeface="Arial"/>
              </a:rPr>
              <a:t>situações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partir </a:t>
            </a:r>
            <a:r>
              <a:rPr sz="2200" dirty="0">
                <a:latin typeface="Arial"/>
                <a:cs typeface="Arial"/>
              </a:rPr>
              <a:t>da  </a:t>
            </a:r>
            <a:r>
              <a:rPr sz="2200" spc="-5" dirty="0">
                <a:latin typeface="Arial"/>
                <a:cs typeface="Arial"/>
              </a:rPr>
              <a:t>observação 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fatos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030" y="2537459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219" y="2500629"/>
            <a:ext cx="6086475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1644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fazem a análise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dados e procuram </a:t>
            </a:r>
            <a:r>
              <a:rPr sz="2000" spc="-5" dirty="0">
                <a:latin typeface="Arial"/>
                <a:cs typeface="Arial"/>
              </a:rPr>
              <a:t>determinar  </a:t>
            </a:r>
            <a:r>
              <a:rPr sz="2000" dirty="0">
                <a:latin typeface="Arial"/>
                <a:cs typeface="Arial"/>
              </a:rPr>
              <a:t>as relações e seus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significados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latin typeface="Arial"/>
                <a:cs typeface="Arial"/>
              </a:rPr>
              <a:t>envolve </a:t>
            </a:r>
            <a:r>
              <a:rPr sz="2200" dirty="0">
                <a:latin typeface="Arial"/>
                <a:cs typeface="Arial"/>
              </a:rPr>
              <a:t>sistemas </a:t>
            </a:r>
            <a:r>
              <a:rPr sz="2200" spc="-5" dirty="0">
                <a:latin typeface="Arial"/>
                <a:cs typeface="Arial"/>
              </a:rPr>
              <a:t>que vão </a:t>
            </a:r>
            <a:r>
              <a:rPr sz="2200" dirty="0">
                <a:latin typeface="Arial"/>
                <a:cs typeface="Arial"/>
              </a:rPr>
              <a:t>desde a compreensão  </a:t>
            </a:r>
            <a:r>
              <a:rPr sz="2200" spc="-5" dirty="0">
                <a:latin typeface="Arial"/>
                <a:cs typeface="Arial"/>
              </a:rPr>
              <a:t>de voz, compreensão de texto </a:t>
            </a:r>
            <a:r>
              <a:rPr sz="2200" dirty="0">
                <a:latin typeface="Arial"/>
                <a:cs typeface="Arial"/>
              </a:rPr>
              <a:t>e compreensão 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imagem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323088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" y="457327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30" y="4526279"/>
            <a:ext cx="1165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0" dirty="0">
                <a:latin typeface="Arial"/>
                <a:cs typeface="Arial"/>
              </a:rPr>
              <a:t>R</a:t>
            </a:r>
            <a:r>
              <a:rPr sz="2600" b="1" spc="-10" dirty="0">
                <a:latin typeface="Arial"/>
                <a:cs typeface="Arial"/>
              </a:rPr>
              <a:t>e</a:t>
            </a:r>
            <a:r>
              <a:rPr sz="2600" b="1" spc="10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00" y="50419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219" y="4991100"/>
            <a:ext cx="5915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este sistema </a:t>
            </a:r>
            <a:r>
              <a:rPr sz="2200" spc="-5" dirty="0">
                <a:latin typeface="Arial"/>
                <a:cs typeface="Arial"/>
              </a:rPr>
              <a:t>desenvolve 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executa </a:t>
            </a:r>
            <a:r>
              <a:rPr sz="2200" dirty="0">
                <a:latin typeface="Arial"/>
                <a:cs typeface="Arial"/>
              </a:rPr>
              <a:t>planos </a:t>
            </a:r>
            <a:r>
              <a:rPr sz="2200" spc="-5" dirty="0">
                <a:latin typeface="Arial"/>
                <a:cs typeface="Arial"/>
              </a:rPr>
              <a:t>para  administrar os reparos verificados na etapa de  </a:t>
            </a:r>
            <a:r>
              <a:rPr sz="2200" dirty="0">
                <a:latin typeface="Arial"/>
                <a:cs typeface="Arial"/>
              </a:rPr>
              <a:t>diagnóstico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6556" y="1267460"/>
            <a:ext cx="1324863" cy="266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1671" y="4437379"/>
            <a:ext cx="1628478" cy="165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629" y="576579"/>
            <a:ext cx="50507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SE </a:t>
            </a:r>
            <a:r>
              <a:rPr sz="3400" dirty="0"/>
              <a:t>- Tipos Genéricos </a:t>
            </a:r>
            <a:r>
              <a:rPr sz="3400" spc="5" dirty="0"/>
              <a:t>de</a:t>
            </a:r>
            <a:r>
              <a:rPr sz="3400" spc="-110" dirty="0"/>
              <a:t> </a:t>
            </a:r>
            <a:r>
              <a:rPr sz="3400" spc="-5" dirty="0"/>
              <a:t>Uso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57300"/>
            <a:ext cx="28174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367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185" dirty="0">
                <a:latin typeface="Arial"/>
                <a:cs typeface="Arial"/>
              </a:rPr>
              <a:t>Planejamento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79324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19" y="1738629"/>
            <a:ext cx="5383530" cy="1049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desenvolvem-se </a:t>
            </a:r>
            <a:r>
              <a:rPr sz="2400" dirty="0">
                <a:latin typeface="Arial"/>
                <a:cs typeface="Arial"/>
              </a:rPr>
              <a:t>sistemas </a:t>
            </a:r>
            <a:r>
              <a:rPr sz="2400" spc="-5" dirty="0">
                <a:latin typeface="Arial"/>
                <a:cs typeface="Arial"/>
              </a:rPr>
              <a:t>capazes de  responder </a:t>
            </a:r>
            <a:r>
              <a:rPr sz="2400" dirty="0">
                <a:latin typeface="Arial"/>
                <a:cs typeface="Arial"/>
              </a:rPr>
              <a:t>à </a:t>
            </a:r>
            <a:r>
              <a:rPr sz="2400" spc="-5" dirty="0">
                <a:latin typeface="Arial"/>
                <a:cs typeface="Arial"/>
              </a:rPr>
              <a:t>questão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5" dirty="0">
                <a:latin typeface="Arial"/>
                <a:cs typeface="Arial"/>
              </a:rPr>
              <a:t>como </a:t>
            </a:r>
            <a:r>
              <a:rPr sz="2400" spc="-5" dirty="0">
                <a:latin typeface="Arial"/>
                <a:cs typeface="Arial"/>
              </a:rPr>
              <a:t>gerar um  plano </a:t>
            </a:r>
            <a:r>
              <a:rPr sz="2400" dirty="0">
                <a:latin typeface="Arial"/>
                <a:cs typeface="Arial"/>
              </a:rPr>
              <a:t>para </a:t>
            </a:r>
            <a:r>
              <a:rPr sz="2400" spc="-5" dirty="0">
                <a:latin typeface="Arial"/>
                <a:cs typeface="Arial"/>
              </a:rPr>
              <a:t>resolver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dado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030" y="2832100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280" y="2795270"/>
            <a:ext cx="37071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configurar </a:t>
            </a:r>
            <a:r>
              <a:rPr sz="2000" spc="-5" dirty="0">
                <a:latin typeface="Arial"/>
                <a:cs typeface="Arial"/>
              </a:rPr>
              <a:t>objetos </a:t>
            </a:r>
            <a:r>
              <a:rPr sz="2000" dirty="0">
                <a:latin typeface="Arial"/>
                <a:cs typeface="Arial"/>
              </a:rPr>
              <a:t>sob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restrições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3550920"/>
            <a:ext cx="30841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375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170" dirty="0">
                <a:latin typeface="Arial"/>
                <a:cs typeface="Arial"/>
              </a:rPr>
              <a:t>Monitoramento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4088129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482219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19" y="4032250"/>
            <a:ext cx="5131435" cy="2112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479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aparece muitas </a:t>
            </a:r>
            <a:r>
              <a:rPr sz="2400" spc="-5" dirty="0">
                <a:latin typeface="Arial"/>
                <a:cs typeface="Arial"/>
              </a:rPr>
              <a:t>vezes associada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ao  Diagnóstico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trata-se, no </a:t>
            </a:r>
            <a:r>
              <a:rPr sz="2400" spc="-5" dirty="0">
                <a:latin typeface="Arial"/>
                <a:cs typeface="Arial"/>
              </a:rPr>
              <a:t>fundo, </a:t>
            </a:r>
            <a:r>
              <a:rPr sz="2400" dirty="0">
                <a:latin typeface="Arial"/>
                <a:cs typeface="Arial"/>
              </a:rPr>
              <a:t>de acompanhar a  </a:t>
            </a:r>
            <a:r>
              <a:rPr sz="2400" spc="-5" dirty="0">
                <a:latin typeface="Arial"/>
                <a:cs typeface="Arial"/>
              </a:rPr>
              <a:t>evolução de um </a:t>
            </a:r>
            <a:r>
              <a:rPr sz="2400" dirty="0">
                <a:latin typeface="Arial"/>
                <a:cs typeface="Arial"/>
              </a:rPr>
              <a:t>sistema </a:t>
            </a:r>
            <a:r>
              <a:rPr sz="2400" spc="-5" dirty="0">
                <a:latin typeface="Arial"/>
                <a:cs typeface="Arial"/>
              </a:rPr>
              <a:t>através </a:t>
            </a:r>
            <a:r>
              <a:rPr sz="2400" dirty="0">
                <a:latin typeface="Arial"/>
                <a:cs typeface="Arial"/>
              </a:rPr>
              <a:t>de  medições </a:t>
            </a:r>
            <a:r>
              <a:rPr sz="2400" spc="-5" dirty="0">
                <a:latin typeface="Arial"/>
                <a:cs typeface="Arial"/>
              </a:rPr>
              <a:t>de grandezas que possam  indicar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5" dirty="0">
                <a:latin typeface="Arial"/>
                <a:cs typeface="Arial"/>
              </a:rPr>
              <a:t>modo como </a:t>
            </a:r>
            <a:r>
              <a:rPr sz="2400" dirty="0">
                <a:latin typeface="Arial"/>
                <a:cs typeface="Arial"/>
              </a:rPr>
              <a:t>o sistema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evolui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00470" y="4005579"/>
            <a:ext cx="2556510" cy="216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7490" y="1483360"/>
            <a:ext cx="2194559" cy="1901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629" y="576579"/>
            <a:ext cx="50507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SE </a:t>
            </a:r>
            <a:r>
              <a:rPr sz="3400" dirty="0"/>
              <a:t>- Tipos Genéricos </a:t>
            </a:r>
            <a:r>
              <a:rPr sz="3400" spc="5" dirty="0"/>
              <a:t>de</a:t>
            </a:r>
            <a:r>
              <a:rPr sz="3400" spc="-110" dirty="0"/>
              <a:t> </a:t>
            </a:r>
            <a:r>
              <a:rPr sz="3400" spc="-5" dirty="0"/>
              <a:t>Uso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23240" y="1374140"/>
            <a:ext cx="166306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419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340" dirty="0">
                <a:latin typeface="Arial"/>
                <a:cs typeface="Arial"/>
              </a:rPr>
              <a:t>Projeto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48179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960" y="1892300"/>
            <a:ext cx="556958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51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possui características parecidas </a:t>
            </a:r>
            <a:r>
              <a:rPr sz="2400" dirty="0">
                <a:latin typeface="Arial"/>
                <a:cs typeface="Arial"/>
              </a:rPr>
              <a:t>com as 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 planejamento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capaz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justificar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alternativa </a:t>
            </a:r>
            <a:r>
              <a:rPr sz="2400" dirty="0">
                <a:latin typeface="Arial"/>
                <a:cs typeface="Arial"/>
              </a:rPr>
              <a:t>tomada  para o projeto </a:t>
            </a:r>
            <a:r>
              <a:rPr sz="2400" spc="-5" dirty="0">
                <a:latin typeface="Arial"/>
                <a:cs typeface="Arial"/>
              </a:rPr>
              <a:t>final,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fazer uso </a:t>
            </a:r>
            <a:r>
              <a:rPr sz="2400" spc="-5" dirty="0">
                <a:latin typeface="Arial"/>
                <a:cs typeface="Arial"/>
              </a:rPr>
              <a:t>dessa  justificativa </a:t>
            </a:r>
            <a:r>
              <a:rPr sz="2400" dirty="0">
                <a:latin typeface="Arial"/>
                <a:cs typeface="Arial"/>
              </a:rPr>
              <a:t>para </a:t>
            </a:r>
            <a:r>
              <a:rPr sz="2400" spc="-5" dirty="0">
                <a:latin typeface="Arial"/>
                <a:cs typeface="Arial"/>
              </a:rPr>
              <a:t>alternativas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futuras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75590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" y="4329429"/>
            <a:ext cx="232727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427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250" dirty="0">
                <a:latin typeface="Arial"/>
                <a:cs typeface="Arial"/>
              </a:rPr>
              <a:t>Depuração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90220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960" y="4847590"/>
            <a:ext cx="5029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possui </a:t>
            </a:r>
            <a:r>
              <a:rPr sz="2400" dirty="0">
                <a:latin typeface="Arial"/>
                <a:cs typeface="Arial"/>
              </a:rPr>
              <a:t>mecanismos para </a:t>
            </a:r>
            <a:r>
              <a:rPr sz="2400" spc="-5" dirty="0">
                <a:latin typeface="Arial"/>
                <a:cs typeface="Arial"/>
              </a:rPr>
              <a:t>fornecerem  soluções </a:t>
            </a:r>
            <a:r>
              <a:rPr sz="2400" dirty="0">
                <a:latin typeface="Arial"/>
                <a:cs typeface="Arial"/>
              </a:rPr>
              <a:t>para o </a:t>
            </a:r>
            <a:r>
              <a:rPr sz="2400" spc="5" dirty="0">
                <a:latin typeface="Arial"/>
                <a:cs typeface="Arial"/>
              </a:rPr>
              <a:t>mau </a:t>
            </a:r>
            <a:r>
              <a:rPr sz="2400" dirty="0">
                <a:latin typeface="Arial"/>
                <a:cs typeface="Arial"/>
              </a:rPr>
              <a:t>funcionamento  </a:t>
            </a:r>
            <a:r>
              <a:rPr sz="2400" spc="-5" dirty="0">
                <a:latin typeface="Arial"/>
                <a:cs typeface="Arial"/>
              </a:rPr>
              <a:t>provocado por distorções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dados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4036" y="4149090"/>
            <a:ext cx="1623644" cy="191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5801" y="2243835"/>
            <a:ext cx="2145070" cy="1310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629" y="576579"/>
            <a:ext cx="50507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SE </a:t>
            </a:r>
            <a:r>
              <a:rPr sz="3400" dirty="0"/>
              <a:t>- Tipos Genéricos </a:t>
            </a:r>
            <a:r>
              <a:rPr sz="3400" spc="5" dirty="0"/>
              <a:t>de</a:t>
            </a:r>
            <a:r>
              <a:rPr sz="3400" spc="-110" dirty="0"/>
              <a:t> </a:t>
            </a:r>
            <a:r>
              <a:rPr sz="3400" spc="-5" dirty="0"/>
              <a:t>Uso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62280" y="1257300"/>
            <a:ext cx="19094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352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290" dirty="0">
                <a:latin typeface="Arial"/>
                <a:cs typeface="Arial"/>
              </a:rPr>
              <a:t>Controle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880" y="179324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738629"/>
            <a:ext cx="5245100" cy="2112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749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governa </a:t>
            </a:r>
            <a:r>
              <a:rPr sz="2400" dirty="0">
                <a:latin typeface="Arial"/>
                <a:cs typeface="Arial"/>
              </a:rPr>
              <a:t>o comportamento </a:t>
            </a:r>
            <a:r>
              <a:rPr sz="2400" spc="-5" dirty="0">
                <a:latin typeface="Arial"/>
                <a:cs typeface="Arial"/>
              </a:rPr>
              <a:t>geral de  outros </a:t>
            </a:r>
            <a:r>
              <a:rPr sz="2400" dirty="0">
                <a:latin typeface="Arial"/>
                <a:cs typeface="Arial"/>
              </a:rPr>
              <a:t>sistemas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objetivo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dar </a:t>
            </a:r>
            <a:r>
              <a:rPr sz="2400" dirty="0">
                <a:latin typeface="Arial"/>
                <a:cs typeface="Arial"/>
              </a:rPr>
              <a:t>ordens a um conjunto  </a:t>
            </a:r>
            <a:r>
              <a:rPr sz="2400" spc="-5" dirty="0">
                <a:latin typeface="Arial"/>
                <a:cs typeface="Arial"/>
              </a:rPr>
              <a:t>de entradas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5" dirty="0">
                <a:latin typeface="Arial"/>
                <a:cs typeface="Arial"/>
              </a:rPr>
              <a:t>modo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que um  dispositivo </a:t>
            </a:r>
            <a:r>
              <a:rPr sz="2400" dirty="0">
                <a:latin typeface="Arial"/>
                <a:cs typeface="Arial"/>
              </a:rPr>
              <a:t>ou sistema </a:t>
            </a:r>
            <a:r>
              <a:rPr sz="2400" spc="-5" dirty="0">
                <a:latin typeface="Arial"/>
                <a:cs typeface="Arial"/>
              </a:rPr>
              <a:t>consiga </a:t>
            </a:r>
            <a:r>
              <a:rPr sz="2400" dirty="0">
                <a:latin typeface="Arial"/>
                <a:cs typeface="Arial"/>
              </a:rPr>
              <a:t>cumprir  adequadamente as </a:t>
            </a:r>
            <a:r>
              <a:rPr sz="2400" spc="-5" dirty="0">
                <a:latin typeface="Arial"/>
                <a:cs typeface="Arial"/>
              </a:rPr>
              <a:t>suas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funções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880" y="252730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" y="4358640"/>
            <a:ext cx="20796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75" spc="3112" baseline="180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775" spc="405" baseline="180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900" b="1" spc="-250" dirty="0">
                <a:latin typeface="Arial"/>
                <a:cs typeface="Arial"/>
              </a:rPr>
              <a:t>Instrução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80" y="4898390"/>
            <a:ext cx="197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1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841240"/>
            <a:ext cx="4722495" cy="10922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40"/>
              </a:spcBef>
            </a:pPr>
            <a:r>
              <a:rPr sz="2500" spc="-5" dirty="0">
                <a:latin typeface="Arial"/>
                <a:cs typeface="Arial"/>
              </a:rPr>
              <a:t>trata-se </a:t>
            </a:r>
            <a:r>
              <a:rPr sz="2500" dirty="0">
                <a:latin typeface="Arial"/>
                <a:cs typeface="Arial"/>
              </a:rPr>
              <a:t>de </a:t>
            </a:r>
            <a:r>
              <a:rPr sz="2500" spc="-5" dirty="0">
                <a:latin typeface="Arial"/>
                <a:cs typeface="Arial"/>
              </a:rPr>
              <a:t>proporcionar </a:t>
            </a:r>
            <a:r>
              <a:rPr sz="2500" dirty="0">
                <a:latin typeface="Arial"/>
                <a:cs typeface="Arial"/>
              </a:rPr>
              <a:t>uma  </a:t>
            </a:r>
            <a:r>
              <a:rPr sz="2500" spc="-5" dirty="0">
                <a:latin typeface="Arial"/>
                <a:cs typeface="Arial"/>
              </a:rPr>
              <a:t>ferramenta de ensino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-5" dirty="0">
                <a:latin typeface="Arial"/>
                <a:cs typeface="Arial"/>
              </a:rPr>
              <a:t>treino por  computador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9196" y="1951445"/>
            <a:ext cx="1898127" cy="171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7490" y="4220209"/>
            <a:ext cx="2161540" cy="1819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80" y="380677"/>
            <a:ext cx="65608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dirty="0"/>
              <a:t>O que é um Especialista?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678180" y="1352550"/>
            <a:ext cx="7322820" cy="158504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5760" indent="-340360">
              <a:lnSpc>
                <a:spcPct val="100000"/>
              </a:lnSpc>
              <a:spcBef>
                <a:spcPts val="84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lang="pt-BR" sz="2400" dirty="0"/>
              <a:t>Pessoa que é largamente reconhecida como sendo capaz de resolver um tipo particular de problema que a maioria das pessoas ou não é capaz de resolver ou não resolve de maneira tão eficiente.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76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09" y="1600201"/>
            <a:ext cx="7616188" cy="442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1250" y="1888490"/>
            <a:ext cx="1079500" cy="619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5255" marR="5080" indent="-123189">
              <a:lnSpc>
                <a:spcPts val="228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Interface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 Usuário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6470" y="3049270"/>
            <a:ext cx="1369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Mecanismo 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Explanação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8690" y="4184650"/>
            <a:ext cx="1363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Máquina  </a:t>
            </a:r>
            <a:r>
              <a:rPr sz="2000" spc="5" dirty="0">
                <a:latin typeface="Times New Roman"/>
                <a:cs typeface="Times New Roman"/>
              </a:rPr>
              <a:t>de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Inferência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3620" y="3268979"/>
            <a:ext cx="152400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8770">
              <a:lnSpc>
                <a:spcPct val="1002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Base </a:t>
            </a:r>
            <a:r>
              <a:rPr sz="2000" spc="5" dirty="0">
                <a:latin typeface="Times New Roman"/>
                <a:cs typeface="Times New Roman"/>
              </a:rPr>
              <a:t>de  </a:t>
            </a:r>
            <a:r>
              <a:rPr sz="2000" spc="-5" dirty="0">
                <a:latin typeface="Times New Roman"/>
                <a:cs typeface="Times New Roman"/>
              </a:rPr>
              <a:t>Conhecimento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Fatos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Regras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3250" y="2233929"/>
            <a:ext cx="1507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Aquisição </a:t>
            </a:r>
            <a:r>
              <a:rPr sz="2000" spc="5" dirty="0">
                <a:latin typeface="Times New Roman"/>
                <a:cs typeface="Times New Roman"/>
              </a:rPr>
              <a:t>de 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onh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0580" y="410209"/>
            <a:ext cx="468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A802E"/>
                </a:solidFill>
                <a:latin typeface="Times New Roman"/>
                <a:cs typeface="Times New Roman"/>
              </a:rPr>
              <a:t>Componentes de </a:t>
            </a:r>
            <a:r>
              <a:rPr sz="3600" b="1" dirty="0">
                <a:solidFill>
                  <a:srgbClr val="3A802E"/>
                </a:solidFill>
                <a:latin typeface="Times New Roman"/>
                <a:cs typeface="Times New Roman"/>
              </a:rPr>
              <a:t>um</a:t>
            </a:r>
            <a:r>
              <a:rPr sz="3600" b="1" spc="-40" dirty="0">
                <a:solidFill>
                  <a:srgbClr val="3A802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3A802E"/>
                </a:solidFill>
                <a:latin typeface="Times New Roman"/>
                <a:cs typeface="Times New Roman"/>
              </a:rPr>
              <a:t>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0" y="4591050"/>
            <a:ext cx="1360170" cy="8204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59"/>
              </a:spcBef>
            </a:pPr>
            <a:r>
              <a:rPr sz="1800" dirty="0">
                <a:latin typeface="Times New Roman"/>
                <a:cs typeface="Times New Roman"/>
              </a:rPr>
              <a:t>Técnicas  </a:t>
            </a:r>
            <a:r>
              <a:rPr sz="1800" spc="-5" dirty="0">
                <a:latin typeface="Times New Roman"/>
                <a:cs typeface="Times New Roman"/>
              </a:rPr>
              <a:t>Aquisição  C</a:t>
            </a:r>
            <a:r>
              <a:rPr sz="1800" dirty="0">
                <a:latin typeface="Times New Roman"/>
                <a:cs typeface="Times New Roman"/>
              </a:rPr>
              <a:t>onhec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60" y="2364740"/>
            <a:ext cx="1309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Especialista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5900" y="685800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Usuário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5250" y="5482590"/>
            <a:ext cx="388747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22332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Modificar  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10" dirty="0">
                <a:latin typeface="Times New Roman"/>
                <a:cs typeface="Times New Roman"/>
              </a:rPr>
              <a:t>â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ros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Engenheiro do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Conhecimento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0" y="4498340"/>
            <a:ext cx="1507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Entradas  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onh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9300" y="4574540"/>
            <a:ext cx="847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‘raz</a:t>
            </a:r>
            <a:r>
              <a:rPr sz="2000" spc="10" dirty="0">
                <a:latin typeface="Times New Roman"/>
                <a:cs typeface="Times New Roman"/>
              </a:rPr>
              <a:t>õ</a:t>
            </a:r>
            <a:r>
              <a:rPr sz="2000" dirty="0">
                <a:latin typeface="Times New Roman"/>
                <a:cs typeface="Times New Roman"/>
              </a:rPr>
              <a:t>es’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2740"/>
            <a:ext cx="7740650" cy="6525259"/>
            <a:chOff x="0" y="332740"/>
            <a:chExt cx="7740650" cy="6525259"/>
          </a:xfrm>
        </p:grpSpPr>
        <p:sp>
          <p:nvSpPr>
            <p:cNvPr id="16" name="object 16"/>
            <p:cNvSpPr/>
            <p:nvPr/>
          </p:nvSpPr>
          <p:spPr>
            <a:xfrm>
              <a:off x="0" y="2781300"/>
              <a:ext cx="1477010" cy="1656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3620" y="5157469"/>
              <a:ext cx="1657350" cy="17005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7830" y="179450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2179" y="332740"/>
              <a:ext cx="1728470" cy="11048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6560" y="1413509"/>
              <a:ext cx="76200" cy="396240"/>
            </a:xfrm>
            <a:custGeom>
              <a:avLst/>
              <a:gdLst/>
              <a:ahLst/>
              <a:cxnLst/>
              <a:rect l="l" t="t" r="r" b="b"/>
              <a:pathLst>
                <a:path w="76200" h="396239">
                  <a:moveTo>
                    <a:pt x="76200" y="74930"/>
                  </a:moveTo>
                  <a:lnTo>
                    <a:pt x="36830" y="0"/>
                  </a:lnTo>
                  <a:lnTo>
                    <a:pt x="0" y="74930"/>
                  </a:lnTo>
                  <a:lnTo>
                    <a:pt x="31800" y="74930"/>
                  </a:lnTo>
                  <a:lnTo>
                    <a:pt x="33020" y="396240"/>
                  </a:lnTo>
                  <a:lnTo>
                    <a:pt x="44450" y="396240"/>
                  </a:lnTo>
                  <a:lnTo>
                    <a:pt x="44450" y="74930"/>
                  </a:lnTo>
                  <a:lnTo>
                    <a:pt x="76200" y="74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639" y="424179"/>
            <a:ext cx="5668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6560" marR="5080" indent="-167386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802E"/>
                </a:solidFill>
              </a:rPr>
              <a:t>Funcionamento </a:t>
            </a:r>
            <a:r>
              <a:rPr sz="3600" dirty="0">
                <a:solidFill>
                  <a:srgbClr val="3A802E"/>
                </a:solidFill>
              </a:rPr>
              <a:t>de um</a:t>
            </a:r>
            <a:r>
              <a:rPr sz="3600" spc="-80" dirty="0">
                <a:solidFill>
                  <a:srgbClr val="3A802E"/>
                </a:solidFill>
              </a:rPr>
              <a:t> </a:t>
            </a:r>
            <a:r>
              <a:rPr sz="3600" spc="-10" dirty="0">
                <a:solidFill>
                  <a:srgbClr val="3A802E"/>
                </a:solidFill>
              </a:rPr>
              <a:t>Sistema  </a:t>
            </a:r>
            <a:r>
              <a:rPr sz="3600" spc="-5" dirty="0">
                <a:solidFill>
                  <a:srgbClr val="3A802E"/>
                </a:solidFill>
              </a:rPr>
              <a:t>Especialista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00480" y="3129279"/>
            <a:ext cx="2052320" cy="2052320"/>
            <a:chOff x="1300480" y="3129279"/>
            <a:chExt cx="2052320" cy="2052320"/>
          </a:xfrm>
        </p:grpSpPr>
        <p:sp>
          <p:nvSpPr>
            <p:cNvPr id="4" name="object 4"/>
            <p:cNvSpPr/>
            <p:nvPr/>
          </p:nvSpPr>
          <p:spPr>
            <a:xfrm>
              <a:off x="1377950" y="3206749"/>
              <a:ext cx="1968500" cy="1968500"/>
            </a:xfrm>
            <a:custGeom>
              <a:avLst/>
              <a:gdLst/>
              <a:ahLst/>
              <a:cxnLst/>
              <a:rect l="l" t="t" r="r" b="b"/>
              <a:pathLst>
                <a:path w="1968500" h="1968500">
                  <a:moveTo>
                    <a:pt x="1968500" y="0"/>
                  </a:moveTo>
                  <a:lnTo>
                    <a:pt x="0" y="0"/>
                  </a:lnTo>
                  <a:lnTo>
                    <a:pt x="0" y="1968500"/>
                  </a:lnTo>
                  <a:lnTo>
                    <a:pt x="1968500" y="19685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950" y="3206749"/>
              <a:ext cx="1968500" cy="1968500"/>
            </a:xfrm>
            <a:custGeom>
              <a:avLst/>
              <a:gdLst/>
              <a:ahLst/>
              <a:cxnLst/>
              <a:rect l="l" t="t" r="r" b="b"/>
              <a:pathLst>
                <a:path w="1968500" h="1968500">
                  <a:moveTo>
                    <a:pt x="984250" y="1968500"/>
                  </a:moveTo>
                  <a:lnTo>
                    <a:pt x="0" y="1968500"/>
                  </a:lnTo>
                  <a:lnTo>
                    <a:pt x="0" y="0"/>
                  </a:lnTo>
                  <a:lnTo>
                    <a:pt x="1968500" y="0"/>
                  </a:lnTo>
                  <a:lnTo>
                    <a:pt x="1968500" y="1968500"/>
                  </a:lnTo>
                  <a:lnTo>
                    <a:pt x="984250" y="19685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480" y="3129279"/>
              <a:ext cx="1971039" cy="50800"/>
            </a:xfrm>
            <a:custGeom>
              <a:avLst/>
              <a:gdLst/>
              <a:ahLst/>
              <a:cxnLst/>
              <a:rect l="l" t="t" r="r" b="b"/>
              <a:pathLst>
                <a:path w="1971039" h="508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971040" y="508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0480" y="318007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480" y="320547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0480" y="323087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0480" y="325627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971040" y="2413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0480" y="3280409"/>
              <a:ext cx="1971039" cy="26670"/>
            </a:xfrm>
            <a:custGeom>
              <a:avLst/>
              <a:gdLst/>
              <a:ahLst/>
              <a:cxnLst/>
              <a:rect l="l" t="t" r="r" b="b"/>
              <a:pathLst>
                <a:path w="1971039" h="26670">
                  <a:moveTo>
                    <a:pt x="1971040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1971040" y="2666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0480" y="330707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971040" y="2413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0480" y="33312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0480" y="33566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0480" y="33820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0480" y="34074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0480" y="34328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0480" y="34582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0480" y="348360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0480" y="350900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71040" y="2412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0480" y="35331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0480" y="35585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0480" y="35839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0480" y="36093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C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00480" y="36347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0480" y="36601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00480" y="36855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0480" y="37109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0480" y="373633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0480" y="376173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971040" y="2413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0480" y="37858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0480" y="38112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0480" y="38366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0480" y="38620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0480" y="38874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0480" y="39128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0480" y="39382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00480" y="396366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0480" y="398906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71040" y="2412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0480" y="40131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0480" y="40385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0480" y="40639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00480" y="40893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9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00480" y="41147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0480" y="41401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0480" y="41655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0480" y="419099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0480" y="421639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971040" y="2413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0480" y="42405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0480" y="42659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00480" y="42913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00480" y="43167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00480" y="43421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0480" y="43675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00480" y="439292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0480" y="4418329"/>
              <a:ext cx="1971039" cy="49530"/>
            </a:xfrm>
            <a:custGeom>
              <a:avLst/>
              <a:gdLst/>
              <a:ahLst/>
              <a:cxnLst/>
              <a:rect l="l" t="t" r="r" b="b"/>
              <a:pathLst>
                <a:path w="1971039" h="49529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49530"/>
                  </a:lnTo>
                  <a:lnTo>
                    <a:pt x="1971040" y="4953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00480" y="44678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00480" y="44932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00480" y="45186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0480" y="45440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00480" y="45694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00480" y="45948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00480" y="46202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00480" y="46456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3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00480" y="467105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00480" y="469645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71040" y="2412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00480" y="47205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0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00480" y="47459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00480" y="47713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00480" y="47967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00480" y="48221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00480" y="48475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00480" y="487298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71040" y="2540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00480" y="4898389"/>
              <a:ext cx="1971039" cy="24130"/>
            </a:xfrm>
            <a:custGeom>
              <a:avLst/>
              <a:gdLst/>
              <a:ahLst/>
              <a:cxnLst/>
              <a:rect l="l" t="t" r="r" b="b"/>
              <a:pathLst>
                <a:path w="1971039" h="24129">
                  <a:moveTo>
                    <a:pt x="1971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1971040" y="2413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00480" y="49225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0480" y="49479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00480" y="49733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00480" y="49987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00480" y="50241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00480" y="50495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00480" y="5074919"/>
              <a:ext cx="1971039" cy="25400"/>
            </a:xfrm>
            <a:custGeom>
              <a:avLst/>
              <a:gdLst/>
              <a:ahLst/>
              <a:cxnLst/>
              <a:rect l="l" t="t" r="r" b="b"/>
              <a:pathLst>
                <a:path w="1971039" h="25400">
                  <a:moveTo>
                    <a:pt x="1971040" y="0"/>
                  </a:moveTo>
                  <a:lnTo>
                    <a:pt x="0" y="0"/>
                  </a:lnTo>
                  <a:lnTo>
                    <a:pt x="0" y="25399"/>
                  </a:lnTo>
                  <a:lnTo>
                    <a:pt x="1971040" y="25399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301750" y="3130550"/>
            <a:ext cx="1968500" cy="19685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USUÁRIO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257800" y="2362200"/>
            <a:ext cx="3276600" cy="3657600"/>
            <a:chOff x="5257800" y="2362200"/>
            <a:chExt cx="3276600" cy="3657600"/>
          </a:xfrm>
        </p:grpSpPr>
        <p:sp>
          <p:nvSpPr>
            <p:cNvPr id="84" name="object 84"/>
            <p:cNvSpPr/>
            <p:nvPr/>
          </p:nvSpPr>
          <p:spPr>
            <a:xfrm>
              <a:off x="5340350" y="2444750"/>
              <a:ext cx="3187700" cy="3568700"/>
            </a:xfrm>
            <a:custGeom>
              <a:avLst/>
              <a:gdLst/>
              <a:ahLst/>
              <a:cxnLst/>
              <a:rect l="l" t="t" r="r" b="b"/>
              <a:pathLst>
                <a:path w="3187700" h="3568700">
                  <a:moveTo>
                    <a:pt x="3187700" y="0"/>
                  </a:moveTo>
                  <a:lnTo>
                    <a:pt x="0" y="0"/>
                  </a:lnTo>
                  <a:lnTo>
                    <a:pt x="0" y="3568700"/>
                  </a:lnTo>
                  <a:lnTo>
                    <a:pt x="3187700" y="356870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40350" y="2444750"/>
              <a:ext cx="3187700" cy="3568700"/>
            </a:xfrm>
            <a:custGeom>
              <a:avLst/>
              <a:gdLst/>
              <a:ahLst/>
              <a:cxnLst/>
              <a:rect l="l" t="t" r="r" b="b"/>
              <a:pathLst>
                <a:path w="3187700" h="3568700">
                  <a:moveTo>
                    <a:pt x="1593850" y="3568700"/>
                  </a:moveTo>
                  <a:lnTo>
                    <a:pt x="0" y="35687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3568700"/>
                  </a:lnTo>
                  <a:lnTo>
                    <a:pt x="1593850" y="3568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64150" y="2367279"/>
              <a:ext cx="3187700" cy="91440"/>
            </a:xfrm>
            <a:custGeom>
              <a:avLst/>
              <a:gdLst/>
              <a:ahLst/>
              <a:cxnLst/>
              <a:rect l="l" t="t" r="r" b="b"/>
              <a:pathLst>
                <a:path w="3187700" h="9143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0" y="91440"/>
                  </a:lnTo>
                  <a:lnTo>
                    <a:pt x="3187700" y="9144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087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64150" y="245871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18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64150" y="250443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28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64150" y="255016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3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64150" y="259587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48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64150" y="264160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58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64150" y="268732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68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64150" y="273304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78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64150" y="277875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88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64150" y="282448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98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64150" y="287019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318770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3175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A8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264150" y="291591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B9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264150" y="2961639"/>
              <a:ext cx="3187700" cy="46990"/>
            </a:xfrm>
            <a:custGeom>
              <a:avLst/>
              <a:gdLst/>
              <a:ahLst/>
              <a:cxnLst/>
              <a:rect l="l" t="t" r="r" b="b"/>
              <a:pathLst>
                <a:path w="3187700" h="46989">
                  <a:moveTo>
                    <a:pt x="457200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457200" y="46990"/>
                  </a:lnTo>
                  <a:lnTo>
                    <a:pt x="457200" y="0"/>
                  </a:lnTo>
                  <a:close/>
                </a:path>
                <a:path w="3187700" h="46989">
                  <a:moveTo>
                    <a:pt x="3187700" y="0"/>
                  </a:moveTo>
                  <a:lnTo>
                    <a:pt x="2882900" y="0"/>
                  </a:lnTo>
                  <a:lnTo>
                    <a:pt x="2882900" y="46990"/>
                  </a:lnTo>
                  <a:lnTo>
                    <a:pt x="3187700" y="4699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C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64150" y="30086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D9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64150" y="305434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E9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64150" y="310006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F9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64150" y="31457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09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64150" y="31915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19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19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19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64150" y="32372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2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64150" y="328294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39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64150" y="332866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4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64150" y="33743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5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64150" y="34201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6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64150" y="34658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79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64150" y="3511549"/>
              <a:ext cx="3187700" cy="46355"/>
            </a:xfrm>
            <a:custGeom>
              <a:avLst/>
              <a:gdLst/>
              <a:ahLst/>
              <a:cxnLst/>
              <a:rect l="l" t="t" r="r" b="b"/>
              <a:pathLst>
                <a:path w="3187700" h="46354">
                  <a:moveTo>
                    <a:pt x="457200" y="0"/>
                  </a:moveTo>
                  <a:lnTo>
                    <a:pt x="0" y="0"/>
                  </a:lnTo>
                  <a:lnTo>
                    <a:pt x="0" y="45732"/>
                  </a:lnTo>
                  <a:lnTo>
                    <a:pt x="457200" y="45732"/>
                  </a:lnTo>
                  <a:lnTo>
                    <a:pt x="457200" y="0"/>
                  </a:lnTo>
                  <a:close/>
                </a:path>
                <a:path w="3187700" h="46354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32"/>
                  </a:lnTo>
                  <a:lnTo>
                    <a:pt x="3187700" y="45732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8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64150" y="3557282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07"/>
                  </a:lnTo>
                  <a:lnTo>
                    <a:pt x="457200" y="45707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07"/>
                  </a:lnTo>
                  <a:lnTo>
                    <a:pt x="3187700" y="45707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9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64150" y="36029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A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64150" y="36487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64150" y="36944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C9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64150" y="374014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D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64150" y="378586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E9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64150" y="38315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F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64150" y="38773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457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57200" y="45720"/>
                  </a:lnTo>
                  <a:lnTo>
                    <a:pt x="4572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82900" y="0"/>
                  </a:lnTo>
                  <a:lnTo>
                    <a:pt x="28829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0A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64150" y="39230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330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1A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64150" y="396875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2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64150" y="401447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3A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64150" y="40601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4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64150" y="410591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5A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64150" y="4151629"/>
              <a:ext cx="3187700" cy="46990"/>
            </a:xfrm>
            <a:custGeom>
              <a:avLst/>
              <a:gdLst/>
              <a:ahLst/>
              <a:cxnLst/>
              <a:rect l="l" t="t" r="r" b="b"/>
              <a:pathLst>
                <a:path w="3187700" h="46989">
                  <a:moveTo>
                    <a:pt x="3187700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3187700" y="4699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6A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64150" y="419862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7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64150" y="424433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8A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64150" y="429006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9A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64150" y="433577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1397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AA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64150" y="438149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B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64150" y="442721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CA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64150" y="447293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D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64150" y="451865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E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64150" y="456437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FA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64150" y="461009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0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64150" y="465581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1A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64150" y="470153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2A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64150" y="474725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3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264150" y="479297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4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264150" y="483870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5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264150" y="488441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6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64150" y="493013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7B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64150" y="497585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8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64150" y="5021579"/>
              <a:ext cx="3187700" cy="46990"/>
            </a:xfrm>
            <a:custGeom>
              <a:avLst/>
              <a:gdLst/>
              <a:ahLst/>
              <a:cxnLst/>
              <a:rect l="l" t="t" r="r" b="b"/>
              <a:pathLst>
                <a:path w="3187700" h="46989">
                  <a:moveTo>
                    <a:pt x="533400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533400" y="46990"/>
                  </a:lnTo>
                  <a:lnTo>
                    <a:pt x="533400" y="0"/>
                  </a:lnTo>
                  <a:close/>
                </a:path>
                <a:path w="3187700" h="46989">
                  <a:moveTo>
                    <a:pt x="3187700" y="0"/>
                  </a:moveTo>
                  <a:lnTo>
                    <a:pt x="2806700" y="0"/>
                  </a:lnTo>
                  <a:lnTo>
                    <a:pt x="2806700" y="46990"/>
                  </a:lnTo>
                  <a:lnTo>
                    <a:pt x="3187700" y="4699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9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64150" y="506856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A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64150" y="51142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B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64150" y="51600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CB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64150" y="52057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D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64150" y="525145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E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64150" y="529716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F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264150" y="53428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0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64150" y="53886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1B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64150" y="54343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5334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33400" y="45720"/>
                  </a:lnTo>
                  <a:lnTo>
                    <a:pt x="533400" y="0"/>
                  </a:lnTo>
                  <a:close/>
                </a:path>
                <a:path w="3187700" h="45720">
                  <a:moveTo>
                    <a:pt x="3187700" y="0"/>
                  </a:moveTo>
                  <a:lnTo>
                    <a:pt x="2806700" y="0"/>
                  </a:lnTo>
                  <a:lnTo>
                    <a:pt x="280670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2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64150" y="548005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3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264150" y="552577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4B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264150" y="557148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5B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264150" y="56172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6B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264150" y="56629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7B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264150" y="570865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8B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264150" y="575437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9C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264150" y="5800090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AC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264150" y="584580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3187700" y="4571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B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64150" y="5891529"/>
              <a:ext cx="3187700" cy="45720"/>
            </a:xfrm>
            <a:custGeom>
              <a:avLst/>
              <a:gdLst/>
              <a:ahLst/>
              <a:cxnLst/>
              <a:rect l="l" t="t" r="r" b="b"/>
              <a:pathLst>
                <a:path w="3187700" h="45720">
                  <a:moveTo>
                    <a:pt x="31877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87700" y="457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C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64150" y="2368550"/>
              <a:ext cx="3187700" cy="3568700"/>
            </a:xfrm>
            <a:custGeom>
              <a:avLst/>
              <a:gdLst/>
              <a:ahLst/>
              <a:cxnLst/>
              <a:rect l="l" t="t" r="r" b="b"/>
              <a:pathLst>
                <a:path w="3187700" h="3568700">
                  <a:moveTo>
                    <a:pt x="1593850" y="3568700"/>
                  </a:moveTo>
                  <a:lnTo>
                    <a:pt x="0" y="35687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3568700"/>
                  </a:lnTo>
                  <a:lnTo>
                    <a:pt x="1593850" y="3568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21350" y="2901950"/>
              <a:ext cx="2425700" cy="1054100"/>
            </a:xfrm>
            <a:custGeom>
              <a:avLst/>
              <a:gdLst/>
              <a:ahLst/>
              <a:cxnLst/>
              <a:rect l="l" t="t" r="r" b="b"/>
              <a:pathLst>
                <a:path w="2425700" h="1054100">
                  <a:moveTo>
                    <a:pt x="2425700" y="0"/>
                  </a:moveTo>
                  <a:lnTo>
                    <a:pt x="0" y="0"/>
                  </a:lnTo>
                  <a:lnTo>
                    <a:pt x="0" y="1054100"/>
                  </a:lnTo>
                  <a:lnTo>
                    <a:pt x="2425700" y="1054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21350" y="2901950"/>
              <a:ext cx="2425700" cy="1054100"/>
            </a:xfrm>
            <a:custGeom>
              <a:avLst/>
              <a:gdLst/>
              <a:ahLst/>
              <a:cxnLst/>
              <a:rect l="l" t="t" r="r" b="b"/>
              <a:pathLst>
                <a:path w="2425700" h="1054100">
                  <a:moveTo>
                    <a:pt x="1212850" y="1054100"/>
                  </a:moveTo>
                  <a:lnTo>
                    <a:pt x="0" y="10541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1054100"/>
                  </a:lnTo>
                  <a:lnTo>
                    <a:pt x="1212850" y="1054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643880" y="2824479"/>
              <a:ext cx="2428240" cy="27940"/>
            </a:xfrm>
            <a:custGeom>
              <a:avLst/>
              <a:gdLst/>
              <a:ahLst/>
              <a:cxnLst/>
              <a:rect l="l" t="t" r="r" b="b"/>
              <a:pathLst>
                <a:path w="2428240" h="2793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2428240" y="2794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FB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643879" y="285241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DB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643879" y="286511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CB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643879" y="287909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BB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643879" y="289305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AB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643879" y="290575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9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643879" y="291973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8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643879" y="293243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7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643879" y="294640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6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43879" y="296036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5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643879" y="297306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4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43879" y="298704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3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643879" y="300100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2B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43879" y="301370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1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43879" y="302768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0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43879" y="304165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FA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43879" y="305435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E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43879" y="306831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D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43879" y="308229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CA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43879" y="309625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43879" y="310895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A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43879" y="312293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9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43879" y="313563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8A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43879" y="314960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7A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643879" y="316356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6A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43879" y="317626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5A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643879" y="319023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4A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643879" y="320421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3A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43879" y="321691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2A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43879" y="323088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69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1A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643879" y="324485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0A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43879" y="325755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F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43879" y="327151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E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643879" y="328548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DA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643879" y="329818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C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643879" y="331216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B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643879" y="332613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A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643879" y="333883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99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643879" y="335280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8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643879" y="336676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7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643879" y="337946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69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643879" y="339343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59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643879" y="340613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4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643879" y="342011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3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643879" y="343408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2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643879" y="344678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1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643879" y="346075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0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643879" y="347471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F9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643879" y="348741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E9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643879" y="350138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D9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643879" y="351536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9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643879" y="352933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9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643879" y="354203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A9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643879" y="355600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99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643879" y="356996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89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643879" y="358266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79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643879" y="359663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6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643879" y="360933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5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643879" y="362331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4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643879" y="363728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3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643879" y="364998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2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643879" y="366395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1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643879" y="367791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2428240" y="1269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08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643879" y="369061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F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643879" y="370458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E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643879" y="371856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D8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643879" y="373126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C8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643879" y="374523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B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643879" y="375920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A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643879" y="377190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98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643879" y="378586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8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643879" y="3799839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7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643879" y="3812539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6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643879" y="382651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58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643879" y="3840480"/>
              <a:ext cx="2428240" cy="12700"/>
            </a:xfrm>
            <a:custGeom>
              <a:avLst/>
              <a:gdLst/>
              <a:ahLst/>
              <a:cxnLst/>
              <a:rect l="l" t="t" r="r" b="b"/>
              <a:pathLst>
                <a:path w="2428240" h="12700">
                  <a:moveTo>
                    <a:pt x="2428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28240" y="1270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483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643879" y="385318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428240" y="1397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38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643879" y="3867150"/>
              <a:ext cx="2428240" cy="13970"/>
            </a:xfrm>
            <a:custGeom>
              <a:avLst/>
              <a:gdLst/>
              <a:ahLst/>
              <a:cxnLst/>
              <a:rect l="l" t="t" r="r" b="b"/>
              <a:pathLst>
                <a:path w="2428240" h="13970">
                  <a:moveTo>
                    <a:pt x="24282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428240" y="139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28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645150" y="2825750"/>
              <a:ext cx="2425700" cy="1054100"/>
            </a:xfrm>
            <a:custGeom>
              <a:avLst/>
              <a:gdLst/>
              <a:ahLst/>
              <a:cxnLst/>
              <a:rect l="l" t="t" r="r" b="b"/>
              <a:pathLst>
                <a:path w="2425700" h="1054100">
                  <a:moveTo>
                    <a:pt x="1212850" y="1054100"/>
                  </a:moveTo>
                  <a:lnTo>
                    <a:pt x="0" y="10541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1054100"/>
                  </a:lnTo>
                  <a:lnTo>
                    <a:pt x="1212850" y="10541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5787390" y="2974340"/>
            <a:ext cx="2141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FF00"/>
                </a:solidFill>
                <a:latin typeface="Arial"/>
                <a:cs typeface="Arial"/>
              </a:rPr>
              <a:t>Base </a:t>
            </a:r>
            <a:r>
              <a:rPr sz="2400" b="1" dirty="0">
                <a:solidFill>
                  <a:srgbClr val="7EFF00"/>
                </a:solidFill>
                <a:latin typeface="Arial"/>
                <a:cs typeface="Arial"/>
              </a:rPr>
              <a:t>de  </a:t>
            </a:r>
            <a:r>
              <a:rPr sz="2400" b="1" spc="-5" dirty="0">
                <a:solidFill>
                  <a:srgbClr val="7EFF00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7EFF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7EFF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7EFF00"/>
                </a:solidFill>
                <a:latin typeface="Arial"/>
                <a:cs typeface="Arial"/>
              </a:rPr>
              <a:t>h</a:t>
            </a:r>
            <a:r>
              <a:rPr sz="2400" b="1" spc="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7EFF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7EFF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7EFF00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7EFF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7EFF0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5715060" y="4267260"/>
            <a:ext cx="2362200" cy="1219200"/>
            <a:chOff x="5715060" y="4267260"/>
            <a:chExt cx="2362200" cy="1219200"/>
          </a:xfrm>
        </p:grpSpPr>
        <p:sp>
          <p:nvSpPr>
            <p:cNvPr id="246" name="object 246"/>
            <p:cNvSpPr/>
            <p:nvPr/>
          </p:nvSpPr>
          <p:spPr>
            <a:xfrm>
              <a:off x="5797550" y="4349750"/>
              <a:ext cx="2273300" cy="1130300"/>
            </a:xfrm>
            <a:custGeom>
              <a:avLst/>
              <a:gdLst/>
              <a:ahLst/>
              <a:cxnLst/>
              <a:rect l="l" t="t" r="r" b="b"/>
              <a:pathLst>
                <a:path w="2273300" h="1130300">
                  <a:moveTo>
                    <a:pt x="2273300" y="0"/>
                  </a:moveTo>
                  <a:lnTo>
                    <a:pt x="0" y="0"/>
                  </a:lnTo>
                  <a:lnTo>
                    <a:pt x="0" y="1130300"/>
                  </a:lnTo>
                  <a:lnTo>
                    <a:pt x="2273300" y="113030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797550" y="4349750"/>
              <a:ext cx="2273300" cy="1130300"/>
            </a:xfrm>
            <a:custGeom>
              <a:avLst/>
              <a:gdLst/>
              <a:ahLst/>
              <a:cxnLst/>
              <a:rect l="l" t="t" r="r" b="b"/>
              <a:pathLst>
                <a:path w="2273300" h="1130300">
                  <a:moveTo>
                    <a:pt x="1136650" y="1130300"/>
                  </a:moveTo>
                  <a:lnTo>
                    <a:pt x="0" y="1130300"/>
                  </a:lnTo>
                  <a:lnTo>
                    <a:pt x="0" y="0"/>
                  </a:lnTo>
                  <a:lnTo>
                    <a:pt x="2273300" y="0"/>
                  </a:lnTo>
                  <a:lnTo>
                    <a:pt x="2273300" y="1130300"/>
                  </a:lnTo>
                  <a:lnTo>
                    <a:pt x="1136650" y="1130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721350" y="4272280"/>
              <a:ext cx="2273300" cy="15240"/>
            </a:xfrm>
            <a:custGeom>
              <a:avLst/>
              <a:gdLst/>
              <a:ahLst/>
              <a:cxnLst/>
              <a:rect l="l" t="t" r="r" b="b"/>
              <a:pathLst>
                <a:path w="2273300" h="15239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2273300" y="1524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721350" y="42875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1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721350" y="42938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2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721350" y="43014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3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721350" y="430911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4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721350" y="43154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5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721350" y="43230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6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721350" y="433070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7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721350" y="43370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8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721350" y="43446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9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721350" y="435229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A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721350" y="43586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B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721350" y="43662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C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721350" y="437388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D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721350" y="43802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E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721350" y="43878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F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721350" y="43954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0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721350" y="44018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1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721350" y="44094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2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721350" y="441706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3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721350" y="44234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4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721350" y="44310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5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721350" y="44386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6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721350" y="44462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7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721350" y="44526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8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721350" y="44602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9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721350" y="446786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A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721350" y="44742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C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721350" y="44818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C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721350" y="448945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D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721350" y="44958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E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721350" y="45034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F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721350" y="451104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0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721350" y="45173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1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721350" y="45250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2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721350" y="453263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3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1350" y="45389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4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721350" y="45466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5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721350" y="45542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6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21350" y="45605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7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721350" y="45681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8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721350" y="45758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9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21350" y="458343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A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21350" y="45897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B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721350" y="45974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C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721350" y="46050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D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721350" y="46113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E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721350" y="46189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F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721350" y="462661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0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721350" y="46329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1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721350" y="46405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2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721350" y="464820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3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721350" y="4654550"/>
              <a:ext cx="2273300" cy="15240"/>
            </a:xfrm>
            <a:custGeom>
              <a:avLst/>
              <a:gdLst/>
              <a:ahLst/>
              <a:cxnLst/>
              <a:rect l="l" t="t" r="r" b="b"/>
              <a:pathLst>
                <a:path w="2273300" h="15239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2273300" y="1524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4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721350" y="466979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5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721350" y="46761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6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721350" y="46837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7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721350" y="469138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8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721350" y="46977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9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721350" y="47053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A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721350" y="47129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B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721350" y="47193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C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721350" y="47269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D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721350" y="47345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E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721350" y="474218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F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721350" y="47485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0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721350" y="47561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1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721350" y="47637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2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721350" y="47701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3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721350" y="47777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4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721350" y="478536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5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721350" y="47917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6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721350" y="47993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7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721350" y="480695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8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721350" y="48133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9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721350" y="48209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A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721350" y="482854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B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721350" y="48348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C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721350" y="48425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721350" y="485013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721350" y="48564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721350" y="48641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721350" y="48717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721350" y="48780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721350" y="48856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721350" y="489331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721350" y="48996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721350" y="49072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721350" y="491490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721350" y="49212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721350" y="49288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721350" y="493649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721350" y="49428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721350" y="49504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721350" y="49580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721350" y="496570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721350" y="49720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C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721350" y="49796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721350" y="498729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721350" y="49936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721350" y="50012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721350" y="500888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721350" y="50152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721350" y="50228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721350" y="50304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721350" y="50368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721350" y="50444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721350" y="505206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721350" y="50584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721350" y="50660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721350" y="507365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721350" y="50800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721350" y="50876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721350" y="509524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721350" y="51015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721350" y="51092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9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721350" y="511683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721350" y="51231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721350" y="51308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721350" y="51384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721350" y="51447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721350" y="51523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721350" y="516001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721350" y="51663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721350" y="51739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721350" y="51816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721350" y="518922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721350" y="51955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721350" y="5203190"/>
              <a:ext cx="2273300" cy="14604"/>
            </a:xfrm>
            <a:custGeom>
              <a:avLst/>
              <a:gdLst/>
              <a:ahLst/>
              <a:cxnLst/>
              <a:rect l="l" t="t" r="r" b="b"/>
              <a:pathLst>
                <a:path w="2273300" h="14604">
                  <a:moveTo>
                    <a:pt x="2273300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0" y="13982"/>
                  </a:lnTo>
                  <a:lnTo>
                    <a:pt x="2273300" y="13982"/>
                  </a:lnTo>
                  <a:lnTo>
                    <a:pt x="2273300" y="7632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721350" y="5217172"/>
              <a:ext cx="2273300" cy="15240"/>
            </a:xfrm>
            <a:custGeom>
              <a:avLst/>
              <a:gdLst/>
              <a:ahLst/>
              <a:cxnLst/>
              <a:rect l="l" t="t" r="r" b="b"/>
              <a:pathLst>
                <a:path w="2273300" h="15239">
                  <a:moveTo>
                    <a:pt x="2273300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2273300" y="15227"/>
                  </a:lnTo>
                  <a:lnTo>
                    <a:pt x="2273300" y="7607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721350" y="523240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721350" y="52387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721350" y="524637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721350" y="525399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721350" y="52603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721350" y="526796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721350" y="527558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3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721350" y="52819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721350" y="528955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721350" y="529717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C0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721350" y="53035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721350" y="531114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721350" y="531876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73300" y="634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D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721350" y="53251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721350" y="533273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721350" y="534035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A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721350" y="53467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721350" y="535432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721350" y="536194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721350" y="536829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721350" y="537591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721350" y="5383530"/>
              <a:ext cx="2273300" cy="6350"/>
            </a:xfrm>
            <a:custGeom>
              <a:avLst/>
              <a:gdLst/>
              <a:ahLst/>
              <a:cxnLst/>
              <a:rect l="l" t="t" r="r" b="b"/>
              <a:pathLst>
                <a:path w="2273300" h="6350">
                  <a:moveTo>
                    <a:pt x="22733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273300" y="635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721350" y="538988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73300" y="762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721350" y="5397500"/>
              <a:ext cx="2273300" cy="7620"/>
            </a:xfrm>
            <a:custGeom>
              <a:avLst/>
              <a:gdLst/>
              <a:ahLst/>
              <a:cxnLst/>
              <a:rect l="l" t="t" r="r" b="b"/>
              <a:pathLst>
                <a:path w="2273300" h="7620">
                  <a:moveTo>
                    <a:pt x="227330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73300" y="7619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721350" y="5405120"/>
              <a:ext cx="2273300" cy="0"/>
            </a:xfrm>
            <a:custGeom>
              <a:avLst/>
              <a:gdLst/>
              <a:ahLst/>
              <a:cxnLst/>
              <a:rect l="l" t="t" r="r" b="b"/>
              <a:pathLst>
                <a:path w="2273300">
                  <a:moveTo>
                    <a:pt x="2273300" y="0"/>
                  </a:moveTo>
                  <a:lnTo>
                    <a:pt x="0" y="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721350" y="4273550"/>
              <a:ext cx="2273300" cy="1130300"/>
            </a:xfrm>
            <a:custGeom>
              <a:avLst/>
              <a:gdLst/>
              <a:ahLst/>
              <a:cxnLst/>
              <a:rect l="l" t="t" r="r" b="b"/>
              <a:pathLst>
                <a:path w="2273300" h="1130300">
                  <a:moveTo>
                    <a:pt x="1136650" y="1130300"/>
                  </a:moveTo>
                  <a:lnTo>
                    <a:pt x="0" y="1130300"/>
                  </a:lnTo>
                  <a:lnTo>
                    <a:pt x="0" y="0"/>
                  </a:lnTo>
                  <a:lnTo>
                    <a:pt x="2273300" y="0"/>
                  </a:lnTo>
                  <a:lnTo>
                    <a:pt x="2273300" y="1130300"/>
                  </a:lnTo>
                  <a:lnTo>
                    <a:pt x="1136650" y="1130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403"/>
          <p:cNvSpPr txBox="1"/>
          <p:nvPr/>
        </p:nvSpPr>
        <p:spPr>
          <a:xfrm>
            <a:off x="5686394" y="4460240"/>
            <a:ext cx="2302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283845" indent="-1181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Máquina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  </a:t>
            </a:r>
            <a:r>
              <a:rPr sz="2400" b="1" spc="-5" dirty="0">
                <a:latin typeface="Arial"/>
                <a:cs typeface="Arial"/>
              </a:rPr>
              <a:t>Inferência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4" name="object 404"/>
          <p:cNvGrpSpPr/>
          <p:nvPr/>
        </p:nvGrpSpPr>
        <p:grpSpPr>
          <a:xfrm>
            <a:off x="3505260" y="3505260"/>
            <a:ext cx="1676400" cy="609600"/>
            <a:chOff x="3505260" y="3505260"/>
            <a:chExt cx="1676400" cy="609600"/>
          </a:xfrm>
        </p:grpSpPr>
        <p:sp>
          <p:nvSpPr>
            <p:cNvPr id="405" name="object 405"/>
            <p:cNvSpPr/>
            <p:nvPr/>
          </p:nvSpPr>
          <p:spPr>
            <a:xfrm>
              <a:off x="3587750" y="3587750"/>
              <a:ext cx="1587500" cy="520700"/>
            </a:xfrm>
            <a:custGeom>
              <a:avLst/>
              <a:gdLst/>
              <a:ahLst/>
              <a:cxnLst/>
              <a:rect l="l" t="t" r="r" b="b"/>
              <a:pathLst>
                <a:path w="1587500" h="520700">
                  <a:moveTo>
                    <a:pt x="793750" y="0"/>
                  </a:moveTo>
                  <a:lnTo>
                    <a:pt x="793750" y="64769"/>
                  </a:lnTo>
                  <a:lnTo>
                    <a:pt x="0" y="64769"/>
                  </a:lnTo>
                  <a:lnTo>
                    <a:pt x="0" y="455930"/>
                  </a:lnTo>
                  <a:lnTo>
                    <a:pt x="793750" y="455930"/>
                  </a:lnTo>
                  <a:lnTo>
                    <a:pt x="793750" y="520700"/>
                  </a:lnTo>
                  <a:lnTo>
                    <a:pt x="1587500" y="26035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587750" y="3587750"/>
              <a:ext cx="1587500" cy="520700"/>
            </a:xfrm>
            <a:custGeom>
              <a:avLst/>
              <a:gdLst/>
              <a:ahLst/>
              <a:cxnLst/>
              <a:rect l="l" t="t" r="r" b="b"/>
              <a:pathLst>
                <a:path w="1587500" h="520700">
                  <a:moveTo>
                    <a:pt x="0" y="64769"/>
                  </a:moveTo>
                  <a:lnTo>
                    <a:pt x="793750" y="64769"/>
                  </a:lnTo>
                  <a:lnTo>
                    <a:pt x="793750" y="0"/>
                  </a:lnTo>
                  <a:lnTo>
                    <a:pt x="1587500" y="260350"/>
                  </a:lnTo>
                  <a:lnTo>
                    <a:pt x="793750" y="520700"/>
                  </a:lnTo>
                  <a:lnTo>
                    <a:pt x="793750" y="455930"/>
                  </a:lnTo>
                  <a:lnTo>
                    <a:pt x="0" y="455930"/>
                  </a:lnTo>
                  <a:lnTo>
                    <a:pt x="0" y="6476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511550" y="3511550"/>
              <a:ext cx="1587500" cy="520700"/>
            </a:xfrm>
            <a:custGeom>
              <a:avLst/>
              <a:gdLst/>
              <a:ahLst/>
              <a:cxnLst/>
              <a:rect l="l" t="t" r="r" b="b"/>
              <a:pathLst>
                <a:path w="1587500" h="520700">
                  <a:moveTo>
                    <a:pt x="793750" y="0"/>
                  </a:moveTo>
                  <a:lnTo>
                    <a:pt x="793750" y="64770"/>
                  </a:lnTo>
                  <a:lnTo>
                    <a:pt x="0" y="64770"/>
                  </a:lnTo>
                  <a:lnTo>
                    <a:pt x="0" y="455930"/>
                  </a:lnTo>
                  <a:lnTo>
                    <a:pt x="793750" y="455930"/>
                  </a:lnTo>
                  <a:lnTo>
                    <a:pt x="793750" y="520700"/>
                  </a:lnTo>
                  <a:lnTo>
                    <a:pt x="1587500" y="26035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511550" y="3511550"/>
              <a:ext cx="1587500" cy="520700"/>
            </a:xfrm>
            <a:custGeom>
              <a:avLst/>
              <a:gdLst/>
              <a:ahLst/>
              <a:cxnLst/>
              <a:rect l="l" t="t" r="r" b="b"/>
              <a:pathLst>
                <a:path w="1587500" h="520700">
                  <a:moveTo>
                    <a:pt x="0" y="64770"/>
                  </a:moveTo>
                  <a:lnTo>
                    <a:pt x="793750" y="64770"/>
                  </a:lnTo>
                  <a:lnTo>
                    <a:pt x="793750" y="0"/>
                  </a:lnTo>
                  <a:lnTo>
                    <a:pt x="1587500" y="260350"/>
                  </a:lnTo>
                  <a:lnTo>
                    <a:pt x="793750" y="520700"/>
                  </a:lnTo>
                  <a:lnTo>
                    <a:pt x="793750" y="455930"/>
                  </a:lnTo>
                  <a:lnTo>
                    <a:pt x="0" y="455930"/>
                  </a:lnTo>
                  <a:lnTo>
                    <a:pt x="0" y="6477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9" name="object 409"/>
          <p:cNvSpPr txBox="1"/>
          <p:nvPr/>
        </p:nvSpPr>
        <p:spPr>
          <a:xfrm>
            <a:off x="3740150" y="3627120"/>
            <a:ext cx="70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000098"/>
                </a:solidFill>
                <a:latin typeface="Arial"/>
                <a:cs typeface="Arial"/>
              </a:rPr>
              <a:t>F</a:t>
            </a:r>
            <a:r>
              <a:rPr sz="2000" b="1" i="1" spc="5" dirty="0">
                <a:solidFill>
                  <a:srgbClr val="000098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000098"/>
                </a:solidFill>
                <a:latin typeface="Arial"/>
                <a:cs typeface="Arial"/>
              </a:rPr>
              <a:t>t</a:t>
            </a:r>
            <a:r>
              <a:rPr sz="2000" b="1" i="1" spc="5" dirty="0">
                <a:solidFill>
                  <a:srgbClr val="000098"/>
                </a:solidFill>
                <a:latin typeface="Arial"/>
                <a:cs typeface="Arial"/>
              </a:rPr>
              <a:t>o</a:t>
            </a:r>
            <a:r>
              <a:rPr sz="2000" b="1" i="1" dirty="0">
                <a:solidFill>
                  <a:srgbClr val="000098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10" name="object 410"/>
          <p:cNvGrpSpPr/>
          <p:nvPr/>
        </p:nvGrpSpPr>
        <p:grpSpPr>
          <a:xfrm>
            <a:off x="3429060" y="4267260"/>
            <a:ext cx="1752600" cy="609600"/>
            <a:chOff x="3429060" y="4267260"/>
            <a:chExt cx="1752600" cy="609600"/>
          </a:xfrm>
        </p:grpSpPr>
        <p:sp>
          <p:nvSpPr>
            <p:cNvPr id="411" name="object 411"/>
            <p:cNvSpPr/>
            <p:nvPr/>
          </p:nvSpPr>
          <p:spPr>
            <a:xfrm>
              <a:off x="3511550" y="4349750"/>
              <a:ext cx="1663700" cy="520700"/>
            </a:xfrm>
            <a:custGeom>
              <a:avLst/>
              <a:gdLst/>
              <a:ahLst/>
              <a:cxnLst/>
              <a:rect l="l" t="t" r="r" b="b"/>
              <a:pathLst>
                <a:path w="1663700" h="520700">
                  <a:moveTo>
                    <a:pt x="831850" y="0"/>
                  </a:moveTo>
                  <a:lnTo>
                    <a:pt x="0" y="260350"/>
                  </a:lnTo>
                  <a:lnTo>
                    <a:pt x="831850" y="520700"/>
                  </a:lnTo>
                  <a:lnTo>
                    <a:pt x="831850" y="455930"/>
                  </a:lnTo>
                  <a:lnTo>
                    <a:pt x="1663700" y="455930"/>
                  </a:lnTo>
                  <a:lnTo>
                    <a:pt x="1663700" y="64769"/>
                  </a:lnTo>
                  <a:lnTo>
                    <a:pt x="831850" y="64769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511550" y="4349750"/>
              <a:ext cx="1663700" cy="520700"/>
            </a:xfrm>
            <a:custGeom>
              <a:avLst/>
              <a:gdLst/>
              <a:ahLst/>
              <a:cxnLst/>
              <a:rect l="l" t="t" r="r" b="b"/>
              <a:pathLst>
                <a:path w="1663700" h="520700">
                  <a:moveTo>
                    <a:pt x="1663700" y="64769"/>
                  </a:moveTo>
                  <a:lnTo>
                    <a:pt x="831850" y="64769"/>
                  </a:lnTo>
                  <a:lnTo>
                    <a:pt x="831850" y="0"/>
                  </a:lnTo>
                  <a:lnTo>
                    <a:pt x="0" y="260350"/>
                  </a:lnTo>
                  <a:lnTo>
                    <a:pt x="831850" y="520700"/>
                  </a:lnTo>
                  <a:lnTo>
                    <a:pt x="831850" y="455930"/>
                  </a:lnTo>
                  <a:lnTo>
                    <a:pt x="1663700" y="455930"/>
                  </a:lnTo>
                  <a:lnTo>
                    <a:pt x="1663700" y="6476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435350" y="4273550"/>
              <a:ext cx="1663700" cy="520700"/>
            </a:xfrm>
            <a:custGeom>
              <a:avLst/>
              <a:gdLst/>
              <a:ahLst/>
              <a:cxnLst/>
              <a:rect l="l" t="t" r="r" b="b"/>
              <a:pathLst>
                <a:path w="1663700" h="520700">
                  <a:moveTo>
                    <a:pt x="831850" y="0"/>
                  </a:moveTo>
                  <a:lnTo>
                    <a:pt x="0" y="260350"/>
                  </a:lnTo>
                  <a:lnTo>
                    <a:pt x="831850" y="520700"/>
                  </a:lnTo>
                  <a:lnTo>
                    <a:pt x="831850" y="455930"/>
                  </a:lnTo>
                  <a:lnTo>
                    <a:pt x="1663700" y="455930"/>
                  </a:lnTo>
                  <a:lnTo>
                    <a:pt x="1663700" y="64769"/>
                  </a:lnTo>
                  <a:lnTo>
                    <a:pt x="831850" y="64769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435350" y="4273550"/>
              <a:ext cx="1663700" cy="520700"/>
            </a:xfrm>
            <a:custGeom>
              <a:avLst/>
              <a:gdLst/>
              <a:ahLst/>
              <a:cxnLst/>
              <a:rect l="l" t="t" r="r" b="b"/>
              <a:pathLst>
                <a:path w="1663700" h="520700">
                  <a:moveTo>
                    <a:pt x="1663700" y="64769"/>
                  </a:moveTo>
                  <a:lnTo>
                    <a:pt x="831850" y="64769"/>
                  </a:lnTo>
                  <a:lnTo>
                    <a:pt x="831850" y="0"/>
                  </a:lnTo>
                  <a:lnTo>
                    <a:pt x="0" y="260350"/>
                  </a:lnTo>
                  <a:lnTo>
                    <a:pt x="831850" y="520700"/>
                  </a:lnTo>
                  <a:lnTo>
                    <a:pt x="831850" y="455930"/>
                  </a:lnTo>
                  <a:lnTo>
                    <a:pt x="1663700" y="455930"/>
                  </a:lnTo>
                  <a:lnTo>
                    <a:pt x="1663700" y="6476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5" name="object 415"/>
          <p:cNvSpPr txBox="1"/>
          <p:nvPr/>
        </p:nvSpPr>
        <p:spPr>
          <a:xfrm>
            <a:off x="4149090" y="4368800"/>
            <a:ext cx="85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000098"/>
                </a:solidFill>
                <a:latin typeface="Arial"/>
                <a:cs typeface="Arial"/>
              </a:rPr>
              <a:t>P</a:t>
            </a:r>
            <a:r>
              <a:rPr sz="2000" b="1" i="1" spc="5" dirty="0">
                <a:solidFill>
                  <a:srgbClr val="000098"/>
                </a:solidFill>
                <a:latin typeface="Arial"/>
                <a:cs typeface="Arial"/>
              </a:rPr>
              <a:t>e</a:t>
            </a:r>
            <a:r>
              <a:rPr sz="2000" b="1" i="1" spc="-5" dirty="0">
                <a:solidFill>
                  <a:srgbClr val="000098"/>
                </a:solidFill>
                <a:latin typeface="Arial"/>
                <a:cs typeface="Arial"/>
              </a:rPr>
              <a:t>rí</a:t>
            </a:r>
            <a:r>
              <a:rPr sz="2000" b="1" i="1" spc="5" dirty="0">
                <a:solidFill>
                  <a:srgbClr val="000098"/>
                </a:solidFill>
                <a:latin typeface="Arial"/>
                <a:cs typeface="Arial"/>
              </a:rPr>
              <a:t>c</a:t>
            </a:r>
            <a:r>
              <a:rPr sz="2000" b="1" i="1" spc="-10" dirty="0">
                <a:solidFill>
                  <a:srgbClr val="000098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000098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00879" y="3521709"/>
            <a:ext cx="3112770" cy="2644140"/>
            <a:chOff x="4500879" y="3521709"/>
            <a:chExt cx="3112770" cy="2644140"/>
          </a:xfrm>
        </p:grpSpPr>
        <p:sp>
          <p:nvSpPr>
            <p:cNvPr id="4" name="object 4"/>
            <p:cNvSpPr/>
            <p:nvPr/>
          </p:nvSpPr>
          <p:spPr>
            <a:xfrm>
              <a:off x="4500880" y="4424679"/>
              <a:ext cx="3112770" cy="44450"/>
            </a:xfrm>
            <a:custGeom>
              <a:avLst/>
              <a:gdLst/>
              <a:ahLst/>
              <a:cxnLst/>
              <a:rect l="l" t="t" r="r" b="b"/>
              <a:pathLst>
                <a:path w="3112770" h="4445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3112770" y="4445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AF6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0879" y="44691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0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0879" y="449198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879" y="451357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26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0879" y="45364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36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0879" y="455929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46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0879" y="45808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56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0879" y="460374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66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0879" y="46253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7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879" y="464819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87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879" y="46697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97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0879" y="469264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A7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0879" y="471550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B7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0879" y="473709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C7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0879" y="475995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D7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0879" y="478154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E7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0879" y="480440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F7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0879" y="482599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07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0879" y="48488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17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0879" y="48717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27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0879" y="48933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37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00879" y="49161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47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0879" y="49377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57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0879" y="49606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67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0879" y="49822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77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00879" y="50050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87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0879" y="502792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97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0879" y="50495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A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0879" y="507237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879" y="50939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7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0879" y="511682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D7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0879" y="51384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E7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00879" y="516127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F7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0879" y="518413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07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00879" y="52057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17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00879" y="522858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27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00879" y="525017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3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0879" y="527303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48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0879" y="52946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58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00879" y="53174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6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00879" y="534034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7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00879" y="53619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88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00879" y="538479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98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00879" y="540765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A8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00879" y="542924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B8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00879" y="545210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C8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00879" y="547369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D8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00879" y="54965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E8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00879" y="55194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F8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00879" y="55410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08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00879" y="55638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18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00879" y="55854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28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00879" y="56083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38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00879" y="56299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48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00879" y="56527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58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00879" y="567562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68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00879" y="56972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78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00879" y="572007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88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00879" y="57416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98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0879" y="576452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A8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00879" y="57861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B8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00879" y="580897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C8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00879" y="583183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D9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0879" y="58534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E9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00879" y="587628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F9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00879" y="589787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09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00879" y="592073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19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00879" y="59423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29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00879" y="59651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39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00879" y="598804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49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00879" y="60096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59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879" y="603249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69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00879" y="60540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79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00879" y="607694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89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00879" y="60985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99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00879" y="612139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A9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00879" y="614425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B9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00879" y="35217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00879" y="35331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00879" y="35445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00879" y="35559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00879" y="356742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00879" y="35801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00879" y="35915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00879" y="36029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00879" y="36144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00879" y="36258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00879" y="36372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00879" y="364870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00879" y="36614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00879" y="36728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00879" y="36842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00879" y="36956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00879" y="37071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00879" y="37185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00879" y="37299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C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00879" y="37414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00879" y="37528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00879" y="376427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00879" y="37769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00879" y="37884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00879" y="37998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00879" y="38112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00879" y="38226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00879" y="383412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00879" y="38468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00879" y="38582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00879" y="38696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00879" y="38811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00879" y="38925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00879" y="39039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00879" y="39154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00879" y="39268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00879" y="39382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00879" y="394969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9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00879" y="39623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00879" y="39738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00879" y="39852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00879" y="39966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00879" y="40081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00879" y="401954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00879" y="40322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00879" y="40436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00879" y="40551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00879" y="40665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00879" y="40779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00879" y="40893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00880" y="41008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00879" y="41236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00879" y="413511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112770" y="1269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00879" y="41478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00879" y="41592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500879" y="41706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500879" y="41821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500879" y="41935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00879" y="42049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3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00879" y="421639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00879" y="42290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00879" y="42405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0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00879" y="42519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00879" y="42633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00879" y="42748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00879" y="428624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00879" y="42976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00879" y="43091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00879" y="43205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00879" y="433196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112770" y="1269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00879" y="43446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00879" y="435609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00879" y="43675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00879" y="43789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00879" y="43903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609600" y="450850"/>
            <a:ext cx="6080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802E"/>
                </a:solidFill>
              </a:rPr>
              <a:t>Base </a:t>
            </a:r>
            <a:r>
              <a:rPr sz="3600" dirty="0">
                <a:solidFill>
                  <a:srgbClr val="3A802E"/>
                </a:solidFill>
              </a:rPr>
              <a:t>de</a:t>
            </a:r>
            <a:r>
              <a:rPr sz="3600" spc="-80" dirty="0">
                <a:solidFill>
                  <a:srgbClr val="3A802E"/>
                </a:solidFill>
              </a:rPr>
              <a:t> </a:t>
            </a:r>
            <a:r>
              <a:rPr sz="3600" spc="-5" dirty="0">
                <a:solidFill>
                  <a:srgbClr val="3A802E"/>
                </a:solidFill>
              </a:rPr>
              <a:t>Conhecimento</a:t>
            </a:r>
            <a:endParaRPr sz="3600" dirty="0"/>
          </a:p>
        </p:txBody>
      </p:sp>
      <p:sp>
        <p:nvSpPr>
          <p:cNvPr id="157" name="object 157"/>
          <p:cNvSpPr txBox="1"/>
          <p:nvPr/>
        </p:nvSpPr>
        <p:spPr>
          <a:xfrm>
            <a:off x="447040" y="1443990"/>
            <a:ext cx="7782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0480" indent="-34163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225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Parte </a:t>
            </a:r>
            <a:r>
              <a:rPr sz="3000" dirty="0">
                <a:latin typeface="Arial"/>
                <a:cs typeface="Arial"/>
              </a:rPr>
              <a:t>de </a:t>
            </a:r>
            <a:r>
              <a:rPr sz="3000" spc="5" dirty="0">
                <a:latin typeface="Arial"/>
                <a:cs typeface="Arial"/>
              </a:rPr>
              <a:t>um </a:t>
            </a:r>
            <a:r>
              <a:rPr sz="3000" dirty="0">
                <a:latin typeface="Arial"/>
                <a:cs typeface="Arial"/>
              </a:rPr>
              <a:t>Sistema </a:t>
            </a:r>
            <a:r>
              <a:rPr sz="3000" spc="-5" dirty="0" err="1">
                <a:latin typeface="Arial"/>
                <a:cs typeface="Arial"/>
              </a:rPr>
              <a:t>Especialista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>
                <a:latin typeface="Arial"/>
                <a:cs typeface="Arial"/>
              </a:rPr>
              <a:t>contém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domínio </a:t>
            </a:r>
            <a:r>
              <a:rPr sz="3000" dirty="0">
                <a:latin typeface="Arial"/>
                <a:cs typeface="Arial"/>
              </a:rPr>
              <a:t>do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conhecimento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371660" y="4495860"/>
            <a:ext cx="2514600" cy="1143000"/>
            <a:chOff x="1371660" y="4495860"/>
            <a:chExt cx="2514600" cy="1143000"/>
          </a:xfrm>
        </p:grpSpPr>
        <p:sp>
          <p:nvSpPr>
            <p:cNvPr id="159" name="object 159"/>
            <p:cNvSpPr/>
            <p:nvPr/>
          </p:nvSpPr>
          <p:spPr>
            <a:xfrm>
              <a:off x="1376680" y="4500880"/>
              <a:ext cx="2503170" cy="29209"/>
            </a:xfrm>
            <a:custGeom>
              <a:avLst/>
              <a:gdLst/>
              <a:ahLst/>
              <a:cxnLst/>
              <a:rect l="l" t="t" r="r" b="b"/>
              <a:pathLst>
                <a:path w="2503170" h="29210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9210"/>
                  </a:lnTo>
                  <a:lnTo>
                    <a:pt x="2503170" y="2921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AC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76680" y="453009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AD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376680" y="454406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AE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376680" y="45593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AF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376680" y="45732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76680" y="45885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1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376680" y="46024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2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76680" y="46177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376680" y="46316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4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6680" y="46469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5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76680" y="46609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376680" y="46748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7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376680" y="46901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376680" y="47040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9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76680" y="47193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76680" y="47332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B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76680" y="47485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C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376680" y="476250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D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76680" y="477774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E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76680" y="47917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B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376680" y="48056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376680" y="48209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1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376680" y="48348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376680" y="48501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376680" y="486410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376680" y="487934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376680" y="48933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376680" y="49072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7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376680" y="49225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8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376680" y="493649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6680" y="495046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A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376680" y="49657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C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376680" y="49796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C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376680" y="49949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D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76680" y="50088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E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376680" y="50241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CF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376680" y="50380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376680" y="50533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1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376680" y="50673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2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376680" y="50812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2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376680" y="50965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3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376680" y="51104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4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376680" y="51257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5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376680" y="51396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6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376680" y="51549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7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376680" y="516890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8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376680" y="518414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9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376680" y="51981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A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376680" y="52120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B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376680" y="52273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C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376680" y="52412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D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376680" y="52565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E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376680" y="527050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D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76680" y="528574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376680" y="52997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1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376680" y="53136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2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376680" y="53289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3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376680" y="53428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4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376680" y="53581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5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376680" y="53721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6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76680" y="53860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7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376680" y="54013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8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376680" y="54152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9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376680" y="54305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A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376680" y="54444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B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376680" y="54597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C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376680" y="547370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D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376680" y="548767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503170" y="1523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E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376680" y="55029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E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376680" y="55168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376680" y="553212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1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376680" y="554609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2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376680" y="556133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3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376680" y="557530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4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376680" y="559054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503170" y="1397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5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376680" y="5604510"/>
              <a:ext cx="2503170" cy="13970"/>
            </a:xfrm>
            <a:custGeom>
              <a:avLst/>
              <a:gdLst/>
              <a:ahLst/>
              <a:cxnLst/>
              <a:rect l="l" t="t" r="r" b="b"/>
              <a:pathLst>
                <a:path w="2503170" h="13970">
                  <a:moveTo>
                    <a:pt x="25031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503170" y="13969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376680" y="5618480"/>
              <a:ext cx="2503170" cy="15240"/>
            </a:xfrm>
            <a:custGeom>
              <a:avLst/>
              <a:gdLst/>
              <a:ahLst/>
              <a:cxnLst/>
              <a:rect l="l" t="t" r="r" b="b"/>
              <a:pathLst>
                <a:path w="2503170" h="15239">
                  <a:moveTo>
                    <a:pt x="2503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503170" y="15240"/>
                  </a:lnTo>
                  <a:lnTo>
                    <a:pt x="2503170" y="0"/>
                  </a:lnTo>
                  <a:close/>
                </a:path>
              </a:pathLst>
            </a:custGeom>
            <a:solidFill>
              <a:srgbClr val="F7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377950" y="4502150"/>
              <a:ext cx="2501900" cy="1130300"/>
            </a:xfrm>
            <a:custGeom>
              <a:avLst/>
              <a:gdLst/>
              <a:ahLst/>
              <a:cxnLst/>
              <a:rect l="l" t="t" r="r" b="b"/>
              <a:pathLst>
                <a:path w="2501900" h="1130300">
                  <a:moveTo>
                    <a:pt x="1250950" y="1130300"/>
                  </a:moveTo>
                  <a:lnTo>
                    <a:pt x="0" y="1130300"/>
                  </a:lnTo>
                  <a:lnTo>
                    <a:pt x="0" y="0"/>
                  </a:lnTo>
                  <a:lnTo>
                    <a:pt x="2501900" y="0"/>
                  </a:lnTo>
                  <a:lnTo>
                    <a:pt x="2501900" y="1130300"/>
                  </a:lnTo>
                  <a:lnTo>
                    <a:pt x="1250950" y="1130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7" name="object 237"/>
          <p:cNvGraphicFramePr>
            <a:graphicFrameLocks noGrp="1"/>
          </p:cNvGraphicFramePr>
          <p:nvPr/>
        </p:nvGraphicFramePr>
        <p:xfrm>
          <a:off x="437516" y="3505260"/>
          <a:ext cx="8248650" cy="266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050">
                <a:tc rowSpan="2">
                  <a:txBody>
                    <a:bodyPr/>
                    <a:lstStyle/>
                    <a:p>
                      <a:pPr marL="3308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Especialista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62380" marR="982344" indent="-355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Engenheiro de  Conhecimento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CC9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6270" marR="443865" indent="-18542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Representação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do 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Conhecimento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CC9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CC9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28015" indent="-81280">
                        <a:lnSpc>
                          <a:spcPct val="100000"/>
                        </a:lnSpc>
                        <a:spcBef>
                          <a:spcPts val="1245"/>
                        </a:spcBef>
                        <a:buSzPct val="94444"/>
                        <a:buChar char="•"/>
                        <a:tabLst>
                          <a:tab pos="62865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Regras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8015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62865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Redes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semânticas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8015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62865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Cálculo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Predicados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C98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CC98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8" name="object 238"/>
          <p:cNvGrpSpPr/>
          <p:nvPr/>
        </p:nvGrpSpPr>
        <p:grpSpPr>
          <a:xfrm>
            <a:off x="2740720" y="4037390"/>
            <a:ext cx="458470" cy="382270"/>
            <a:chOff x="2740720" y="4037390"/>
            <a:chExt cx="458470" cy="382270"/>
          </a:xfrm>
        </p:grpSpPr>
        <p:sp>
          <p:nvSpPr>
            <p:cNvPr id="239" name="object 239"/>
            <p:cNvSpPr/>
            <p:nvPr/>
          </p:nvSpPr>
          <p:spPr>
            <a:xfrm>
              <a:off x="2823209" y="4121150"/>
              <a:ext cx="369570" cy="292100"/>
            </a:xfrm>
            <a:custGeom>
              <a:avLst/>
              <a:gdLst/>
              <a:ahLst/>
              <a:cxnLst/>
              <a:rect l="l" t="t" r="r" b="b"/>
              <a:pathLst>
                <a:path w="369569" h="292100">
                  <a:moveTo>
                    <a:pt x="185419" y="0"/>
                  </a:moveTo>
                  <a:lnTo>
                    <a:pt x="0" y="146050"/>
                  </a:lnTo>
                  <a:lnTo>
                    <a:pt x="46989" y="146050"/>
                  </a:lnTo>
                  <a:lnTo>
                    <a:pt x="46989" y="292100"/>
                  </a:lnTo>
                  <a:lnTo>
                    <a:pt x="322579" y="292100"/>
                  </a:lnTo>
                  <a:lnTo>
                    <a:pt x="322579" y="146050"/>
                  </a:lnTo>
                  <a:lnTo>
                    <a:pt x="369569" y="146050"/>
                  </a:lnTo>
                  <a:lnTo>
                    <a:pt x="18541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823209" y="4121150"/>
              <a:ext cx="369570" cy="292100"/>
            </a:xfrm>
            <a:custGeom>
              <a:avLst/>
              <a:gdLst/>
              <a:ahLst/>
              <a:cxnLst/>
              <a:rect l="l" t="t" r="r" b="b"/>
              <a:pathLst>
                <a:path w="369569" h="292100">
                  <a:moveTo>
                    <a:pt x="46989" y="292100"/>
                  </a:moveTo>
                  <a:lnTo>
                    <a:pt x="46989" y="146050"/>
                  </a:lnTo>
                  <a:lnTo>
                    <a:pt x="0" y="146050"/>
                  </a:lnTo>
                  <a:lnTo>
                    <a:pt x="185419" y="0"/>
                  </a:lnTo>
                  <a:lnTo>
                    <a:pt x="369569" y="146050"/>
                  </a:lnTo>
                  <a:lnTo>
                    <a:pt x="322579" y="146050"/>
                  </a:lnTo>
                  <a:lnTo>
                    <a:pt x="322579" y="292100"/>
                  </a:lnTo>
                  <a:lnTo>
                    <a:pt x="46989" y="292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747009" y="4043680"/>
              <a:ext cx="369570" cy="293370"/>
            </a:xfrm>
            <a:custGeom>
              <a:avLst/>
              <a:gdLst/>
              <a:ahLst/>
              <a:cxnLst/>
              <a:rect l="l" t="t" r="r" b="b"/>
              <a:pathLst>
                <a:path w="369569" h="293370">
                  <a:moveTo>
                    <a:pt x="185419" y="0"/>
                  </a:moveTo>
                  <a:lnTo>
                    <a:pt x="0" y="147320"/>
                  </a:lnTo>
                  <a:lnTo>
                    <a:pt x="46989" y="147320"/>
                  </a:lnTo>
                  <a:lnTo>
                    <a:pt x="46989" y="293370"/>
                  </a:lnTo>
                  <a:lnTo>
                    <a:pt x="322579" y="293370"/>
                  </a:lnTo>
                  <a:lnTo>
                    <a:pt x="322579" y="147320"/>
                  </a:lnTo>
                  <a:lnTo>
                    <a:pt x="369569" y="147320"/>
                  </a:lnTo>
                  <a:lnTo>
                    <a:pt x="18541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747009" y="4043680"/>
              <a:ext cx="369570" cy="293370"/>
            </a:xfrm>
            <a:custGeom>
              <a:avLst/>
              <a:gdLst/>
              <a:ahLst/>
              <a:cxnLst/>
              <a:rect l="l" t="t" r="r" b="b"/>
              <a:pathLst>
                <a:path w="369569" h="293370">
                  <a:moveTo>
                    <a:pt x="46989" y="293370"/>
                  </a:moveTo>
                  <a:lnTo>
                    <a:pt x="46989" y="147320"/>
                  </a:lnTo>
                  <a:lnTo>
                    <a:pt x="0" y="147320"/>
                  </a:lnTo>
                  <a:lnTo>
                    <a:pt x="185419" y="0"/>
                  </a:lnTo>
                  <a:lnTo>
                    <a:pt x="369569" y="147320"/>
                  </a:lnTo>
                  <a:lnTo>
                    <a:pt x="322579" y="147320"/>
                  </a:lnTo>
                  <a:lnTo>
                    <a:pt x="322579" y="293370"/>
                  </a:lnTo>
                  <a:lnTo>
                    <a:pt x="46989" y="29337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3" name="object 243"/>
          <p:cNvGrpSpPr/>
          <p:nvPr/>
        </p:nvGrpSpPr>
        <p:grpSpPr>
          <a:xfrm>
            <a:off x="2132390" y="4039930"/>
            <a:ext cx="457200" cy="382270"/>
            <a:chOff x="2132390" y="4039930"/>
            <a:chExt cx="457200" cy="382270"/>
          </a:xfrm>
        </p:grpSpPr>
        <p:sp>
          <p:nvSpPr>
            <p:cNvPr id="244" name="object 244"/>
            <p:cNvSpPr/>
            <p:nvPr/>
          </p:nvSpPr>
          <p:spPr>
            <a:xfrm>
              <a:off x="2214880" y="41224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322580" y="0"/>
                  </a:moveTo>
                  <a:lnTo>
                    <a:pt x="45719" y="0"/>
                  </a:lnTo>
                  <a:lnTo>
                    <a:pt x="45719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214880" y="41224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45719" y="0"/>
                  </a:moveTo>
                  <a:lnTo>
                    <a:pt x="45719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lnTo>
                    <a:pt x="45719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138680" y="40462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322580" y="0"/>
                  </a:moveTo>
                  <a:lnTo>
                    <a:pt x="45719" y="0"/>
                  </a:lnTo>
                  <a:lnTo>
                    <a:pt x="45719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138680" y="40462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45719" y="0"/>
                  </a:moveTo>
                  <a:lnTo>
                    <a:pt x="45719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lnTo>
                    <a:pt x="4571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8" name="object 248"/>
          <p:cNvGrpSpPr/>
          <p:nvPr/>
        </p:nvGrpSpPr>
        <p:grpSpPr>
          <a:xfrm>
            <a:off x="4038660" y="4648260"/>
            <a:ext cx="381000" cy="457200"/>
            <a:chOff x="4038660" y="4648260"/>
            <a:chExt cx="381000" cy="457200"/>
          </a:xfrm>
        </p:grpSpPr>
        <p:sp>
          <p:nvSpPr>
            <p:cNvPr id="249" name="object 249"/>
            <p:cNvSpPr/>
            <p:nvPr/>
          </p:nvSpPr>
          <p:spPr>
            <a:xfrm>
              <a:off x="4121150" y="47307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146050" y="45719"/>
                  </a:lnTo>
                  <a:lnTo>
                    <a:pt x="0" y="45719"/>
                  </a:lnTo>
                  <a:lnTo>
                    <a:pt x="0" y="322580"/>
                  </a:lnTo>
                  <a:lnTo>
                    <a:pt x="146050" y="322580"/>
                  </a:lnTo>
                  <a:lnTo>
                    <a:pt x="146050" y="368300"/>
                  </a:lnTo>
                  <a:lnTo>
                    <a:pt x="292100" y="1841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21150" y="47307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29210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0" y="322580"/>
                  </a:lnTo>
                  <a:lnTo>
                    <a:pt x="0" y="4571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044950" y="46545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146050" y="45719"/>
                  </a:lnTo>
                  <a:lnTo>
                    <a:pt x="0" y="45719"/>
                  </a:lnTo>
                  <a:lnTo>
                    <a:pt x="0" y="322580"/>
                  </a:lnTo>
                  <a:lnTo>
                    <a:pt x="146050" y="322580"/>
                  </a:lnTo>
                  <a:lnTo>
                    <a:pt x="146050" y="368300"/>
                  </a:lnTo>
                  <a:lnTo>
                    <a:pt x="292100" y="1841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044950" y="46545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29210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0" y="322580"/>
                  </a:lnTo>
                  <a:lnTo>
                    <a:pt x="0" y="457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3" name="object 253"/>
          <p:cNvGrpSpPr/>
          <p:nvPr/>
        </p:nvGrpSpPr>
        <p:grpSpPr>
          <a:xfrm>
            <a:off x="4037390" y="5257860"/>
            <a:ext cx="382270" cy="457200"/>
            <a:chOff x="4037390" y="5257860"/>
            <a:chExt cx="382270" cy="457200"/>
          </a:xfrm>
        </p:grpSpPr>
        <p:sp>
          <p:nvSpPr>
            <p:cNvPr id="254" name="object 254"/>
            <p:cNvSpPr/>
            <p:nvPr/>
          </p:nvSpPr>
          <p:spPr>
            <a:xfrm>
              <a:off x="4121150" y="53403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lnTo>
                    <a:pt x="146050" y="4571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121150" y="5340350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29210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043680" y="5264150"/>
              <a:ext cx="293370" cy="368300"/>
            </a:xfrm>
            <a:custGeom>
              <a:avLst/>
              <a:gdLst/>
              <a:ahLst/>
              <a:cxnLst/>
              <a:rect l="l" t="t" r="r" b="b"/>
              <a:pathLst>
                <a:path w="293370" h="368300">
                  <a:moveTo>
                    <a:pt x="147320" y="0"/>
                  </a:moveTo>
                  <a:lnTo>
                    <a:pt x="0" y="184150"/>
                  </a:lnTo>
                  <a:lnTo>
                    <a:pt x="147320" y="368300"/>
                  </a:lnTo>
                  <a:lnTo>
                    <a:pt x="147320" y="322580"/>
                  </a:lnTo>
                  <a:lnTo>
                    <a:pt x="293370" y="322580"/>
                  </a:lnTo>
                  <a:lnTo>
                    <a:pt x="293370" y="45719"/>
                  </a:lnTo>
                  <a:lnTo>
                    <a:pt x="147320" y="45719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043680" y="5264150"/>
              <a:ext cx="293370" cy="368300"/>
            </a:xfrm>
            <a:custGeom>
              <a:avLst/>
              <a:gdLst/>
              <a:ahLst/>
              <a:cxnLst/>
              <a:rect l="l" t="t" r="r" b="b"/>
              <a:pathLst>
                <a:path w="293370" h="368300">
                  <a:moveTo>
                    <a:pt x="293370" y="45719"/>
                  </a:moveTo>
                  <a:lnTo>
                    <a:pt x="147320" y="45719"/>
                  </a:lnTo>
                  <a:lnTo>
                    <a:pt x="147320" y="0"/>
                  </a:lnTo>
                  <a:lnTo>
                    <a:pt x="0" y="184150"/>
                  </a:lnTo>
                  <a:lnTo>
                    <a:pt x="147320" y="368300"/>
                  </a:lnTo>
                  <a:lnTo>
                    <a:pt x="147320" y="322580"/>
                  </a:lnTo>
                  <a:lnTo>
                    <a:pt x="293370" y="322580"/>
                  </a:lnTo>
                  <a:lnTo>
                    <a:pt x="293370" y="457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225657"/>
            <a:ext cx="5775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Engenharia </a:t>
            </a:r>
            <a:r>
              <a:rPr sz="3600" spc="5" dirty="0"/>
              <a:t>do</a:t>
            </a:r>
            <a:r>
              <a:rPr sz="3600" spc="-40" dirty="0"/>
              <a:t> </a:t>
            </a:r>
            <a:r>
              <a:rPr sz="3600" dirty="0"/>
              <a:t>Conhecimento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20" y="969009"/>
            <a:ext cx="839343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5125" marR="17780" indent="-340360">
              <a:lnSpc>
                <a:spcPts val="3240"/>
              </a:lnSpc>
              <a:spcBef>
                <a:spcPts val="505"/>
              </a:spcBef>
              <a:tabLst>
                <a:tab pos="2799715" algn="l"/>
                <a:tab pos="3033395" algn="l"/>
              </a:tabLst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330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Estuda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como	</a:t>
            </a:r>
            <a:r>
              <a:rPr sz="3000" spc="-5" dirty="0">
                <a:latin typeface="Arial"/>
                <a:cs typeface="Arial"/>
              </a:rPr>
              <a:t>construir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Sistemas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Baseados</a:t>
            </a:r>
            <a:r>
              <a:rPr sz="30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919" dirty="0">
                <a:solidFill>
                  <a:srgbClr val="0000FF"/>
                </a:solidFill>
                <a:latin typeface="Arial"/>
                <a:cs typeface="Arial"/>
              </a:rPr>
              <a:t>em </a:t>
            </a:r>
            <a:r>
              <a:rPr sz="3000" spc="-8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Conhecimento	</a:t>
            </a:r>
            <a:r>
              <a:rPr sz="3000" dirty="0">
                <a:latin typeface="Arial"/>
                <a:cs typeface="Arial"/>
              </a:rPr>
              <a:t>(SBC)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219" y="193928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1879600"/>
            <a:ext cx="3361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3300"/>
                </a:solidFill>
                <a:latin typeface="Arial"/>
                <a:cs typeface="Arial"/>
              </a:rPr>
              <a:t>base de</a:t>
            </a:r>
            <a:r>
              <a:rPr sz="2600" spc="-4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300"/>
                </a:solidFill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880" y="235203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130" y="2311400"/>
            <a:ext cx="5716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representações dos </a:t>
            </a:r>
            <a:r>
              <a:rPr sz="2200" dirty="0">
                <a:latin typeface="Arial"/>
                <a:cs typeface="Arial"/>
              </a:rPr>
              <a:t>conceitos </a:t>
            </a:r>
            <a:r>
              <a:rPr sz="2200" spc="-5" dirty="0">
                <a:latin typeface="Arial"/>
                <a:cs typeface="Arial"/>
              </a:rPr>
              <a:t>(fatos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regras)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219" y="274955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339" y="2689859"/>
            <a:ext cx="7630159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3300"/>
                </a:solidFill>
                <a:latin typeface="Arial"/>
                <a:cs typeface="Arial"/>
              </a:rPr>
              <a:t>máquina de</a:t>
            </a:r>
            <a:r>
              <a:rPr sz="2600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300"/>
                </a:solidFill>
                <a:latin typeface="Arial"/>
                <a:cs typeface="Arial"/>
              </a:rPr>
              <a:t>inferência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810"/>
              </a:lnSpc>
              <a:spcBef>
                <a:spcPts val="2270"/>
              </a:spcBef>
            </a:pPr>
            <a:r>
              <a:rPr sz="2600" dirty="0">
                <a:latin typeface="Arial"/>
                <a:cs typeface="Arial"/>
              </a:rPr>
              <a:t>guia a </a:t>
            </a:r>
            <a:r>
              <a:rPr sz="2600" b="1" dirty="0">
                <a:latin typeface="Arial"/>
                <a:cs typeface="Arial"/>
              </a:rPr>
              <a:t>aquisição </a:t>
            </a:r>
            <a:r>
              <a:rPr sz="2600" dirty="0">
                <a:latin typeface="Arial"/>
                <a:cs typeface="Arial"/>
              </a:rPr>
              <a:t>do conhecimento sobre o domínio  escolhido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00" dirty="0">
                <a:latin typeface="Arial"/>
                <a:cs typeface="Arial"/>
              </a:rPr>
              <a:t>determina quais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conceitos </a:t>
            </a:r>
            <a:r>
              <a:rPr sz="2600" dirty="0">
                <a:latin typeface="Arial"/>
                <a:cs typeface="Arial"/>
              </a:rPr>
              <a:t>são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importantes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219" y="338962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219" y="418592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920" y="4772659"/>
            <a:ext cx="4958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26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dirty="0">
                <a:latin typeface="Arial"/>
                <a:cs typeface="Arial"/>
              </a:rPr>
              <a:t>É </a:t>
            </a:r>
            <a:r>
              <a:rPr sz="3000" spc="-5" dirty="0" err="1">
                <a:latin typeface="Arial"/>
                <a:cs typeface="Arial"/>
              </a:rPr>
              <a:t>responsável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spc="-5" dirty="0">
                <a:latin typeface="Arial"/>
                <a:cs typeface="Arial"/>
              </a:rPr>
              <a:t>pela: </a:t>
            </a:r>
            <a:r>
              <a:rPr sz="3000" spc="-465" dirty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219" y="5332729"/>
            <a:ext cx="203835" cy="701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 dirty="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 dirty="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39" y="5231129"/>
            <a:ext cx="616204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implementação </a:t>
            </a:r>
            <a:r>
              <a:rPr sz="2600" dirty="0">
                <a:latin typeface="Arial"/>
                <a:cs typeface="Arial"/>
              </a:rPr>
              <a:t>da base de conhecimento  </a:t>
            </a:r>
            <a:r>
              <a:rPr sz="2600" dirty="0">
                <a:solidFill>
                  <a:srgbClr val="986600"/>
                </a:solidFill>
                <a:latin typeface="Arial"/>
                <a:cs typeface="Arial"/>
              </a:rPr>
              <a:t>refinamento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" y="228600"/>
            <a:ext cx="8229600" cy="1143000"/>
          </a:xfrm>
          <a:prstGeom prst="rect">
            <a:avLst/>
          </a:prstGeom>
        </p:spPr>
        <p:txBody>
          <a:bodyPr vert="horz" wrap="square" lIns="0" tIns="130809" rIns="0" bIns="0" rtlCol="0">
            <a:spAutoFit/>
          </a:bodyPr>
          <a:lstStyle/>
          <a:p>
            <a:pPr marL="450850" marR="5080" indent="5969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Engenharia do Conhecimento:  Etapas de Construção dos</a:t>
            </a:r>
            <a:r>
              <a:rPr sz="3400" spc="-70" dirty="0"/>
              <a:t> </a:t>
            </a:r>
            <a:r>
              <a:rPr sz="3400" spc="-5" dirty="0"/>
              <a:t>SBC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358140" y="1709420"/>
            <a:ext cx="1965325" cy="6718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435609">
              <a:lnSpc>
                <a:spcPts val="2450"/>
              </a:lnSpc>
              <a:spcBef>
                <a:spcPts val="340"/>
              </a:spcBef>
            </a:pPr>
            <a:r>
              <a:rPr sz="2200" b="1" spc="-5" dirty="0">
                <a:latin typeface="Arial"/>
                <a:cs typeface="Arial"/>
              </a:rPr>
              <a:t>Nível de  </a:t>
            </a:r>
            <a:r>
              <a:rPr sz="2200" b="1" spc="-10" dirty="0">
                <a:latin typeface="Arial"/>
                <a:cs typeface="Arial"/>
              </a:rPr>
              <a:t>C</a:t>
            </a:r>
            <a:r>
              <a:rPr sz="2200" b="1" spc="5" dirty="0">
                <a:latin typeface="Arial"/>
                <a:cs typeface="Arial"/>
              </a:rPr>
              <a:t>o</a:t>
            </a:r>
            <a:r>
              <a:rPr sz="2200" b="1" spc="-5" dirty="0">
                <a:latin typeface="Arial"/>
                <a:cs typeface="Arial"/>
              </a:rPr>
              <a:t>nh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im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nt</a:t>
            </a:r>
            <a:r>
              <a:rPr sz="2200" b="1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90" y="3310890"/>
            <a:ext cx="1684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Nível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Lógico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83770" y="2608640"/>
            <a:ext cx="551180" cy="334010"/>
            <a:chOff x="4283770" y="2608640"/>
            <a:chExt cx="551180" cy="334010"/>
          </a:xfrm>
        </p:grpSpPr>
        <p:sp>
          <p:nvSpPr>
            <p:cNvPr id="6" name="object 6"/>
            <p:cNvSpPr/>
            <p:nvPr/>
          </p:nvSpPr>
          <p:spPr>
            <a:xfrm>
              <a:off x="4290059" y="2614930"/>
              <a:ext cx="538480" cy="321310"/>
            </a:xfrm>
            <a:custGeom>
              <a:avLst/>
              <a:gdLst/>
              <a:ahLst/>
              <a:cxnLst/>
              <a:rect l="l" t="t" r="r" b="b"/>
              <a:pathLst>
                <a:path w="538479" h="321310">
                  <a:moveTo>
                    <a:pt x="403860" y="0"/>
                  </a:moveTo>
                  <a:lnTo>
                    <a:pt x="134619" y="0"/>
                  </a:lnTo>
                  <a:lnTo>
                    <a:pt x="134619" y="240030"/>
                  </a:lnTo>
                  <a:lnTo>
                    <a:pt x="0" y="240030"/>
                  </a:lnTo>
                  <a:lnTo>
                    <a:pt x="269239" y="321310"/>
                  </a:lnTo>
                  <a:lnTo>
                    <a:pt x="538479" y="240030"/>
                  </a:lnTo>
                  <a:lnTo>
                    <a:pt x="403860" y="24003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0059" y="2614930"/>
              <a:ext cx="538480" cy="321310"/>
            </a:xfrm>
            <a:custGeom>
              <a:avLst/>
              <a:gdLst/>
              <a:ahLst/>
              <a:cxnLst/>
              <a:rect l="l" t="t" r="r" b="b"/>
              <a:pathLst>
                <a:path w="538479" h="321310">
                  <a:moveTo>
                    <a:pt x="134619" y="0"/>
                  </a:moveTo>
                  <a:lnTo>
                    <a:pt x="134619" y="240030"/>
                  </a:lnTo>
                  <a:lnTo>
                    <a:pt x="0" y="240030"/>
                  </a:lnTo>
                  <a:lnTo>
                    <a:pt x="269239" y="321310"/>
                  </a:lnTo>
                  <a:lnTo>
                    <a:pt x="538479" y="240030"/>
                  </a:lnTo>
                  <a:lnTo>
                    <a:pt x="403860" y="240030"/>
                  </a:lnTo>
                  <a:lnTo>
                    <a:pt x="403860" y="0"/>
                  </a:lnTo>
                  <a:lnTo>
                    <a:pt x="134619" y="0"/>
                  </a:lnTo>
                  <a:close/>
                </a:path>
              </a:pathLst>
            </a:custGeom>
            <a:ln w="1257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54890" y="3902770"/>
            <a:ext cx="485140" cy="335280"/>
            <a:chOff x="4354890" y="3902770"/>
            <a:chExt cx="485140" cy="335280"/>
          </a:xfrm>
        </p:grpSpPr>
        <p:sp>
          <p:nvSpPr>
            <p:cNvPr id="9" name="object 9"/>
            <p:cNvSpPr/>
            <p:nvPr/>
          </p:nvSpPr>
          <p:spPr>
            <a:xfrm>
              <a:off x="4361180" y="3909059"/>
              <a:ext cx="472440" cy="322580"/>
            </a:xfrm>
            <a:custGeom>
              <a:avLst/>
              <a:gdLst/>
              <a:ahLst/>
              <a:cxnLst/>
              <a:rect l="l" t="t" r="r" b="b"/>
              <a:pathLst>
                <a:path w="472439" h="322579">
                  <a:moveTo>
                    <a:pt x="354330" y="0"/>
                  </a:moveTo>
                  <a:lnTo>
                    <a:pt x="118110" y="0"/>
                  </a:lnTo>
                  <a:lnTo>
                    <a:pt x="118110" y="241300"/>
                  </a:lnTo>
                  <a:lnTo>
                    <a:pt x="0" y="241300"/>
                  </a:lnTo>
                  <a:lnTo>
                    <a:pt x="236220" y="322579"/>
                  </a:lnTo>
                  <a:lnTo>
                    <a:pt x="472440" y="241300"/>
                  </a:lnTo>
                  <a:lnTo>
                    <a:pt x="354330" y="241300"/>
                  </a:lnTo>
                  <a:lnTo>
                    <a:pt x="3543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1180" y="3909059"/>
              <a:ext cx="472440" cy="322580"/>
            </a:xfrm>
            <a:custGeom>
              <a:avLst/>
              <a:gdLst/>
              <a:ahLst/>
              <a:cxnLst/>
              <a:rect l="l" t="t" r="r" b="b"/>
              <a:pathLst>
                <a:path w="472439" h="322579">
                  <a:moveTo>
                    <a:pt x="118110" y="0"/>
                  </a:moveTo>
                  <a:lnTo>
                    <a:pt x="118110" y="241300"/>
                  </a:lnTo>
                  <a:lnTo>
                    <a:pt x="0" y="241300"/>
                  </a:lnTo>
                  <a:lnTo>
                    <a:pt x="236220" y="322579"/>
                  </a:lnTo>
                  <a:lnTo>
                    <a:pt x="472440" y="241300"/>
                  </a:lnTo>
                  <a:lnTo>
                    <a:pt x="354330" y="241300"/>
                  </a:lnTo>
                  <a:lnTo>
                    <a:pt x="354330" y="0"/>
                  </a:lnTo>
                  <a:lnTo>
                    <a:pt x="1181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54890" y="5182930"/>
            <a:ext cx="485140" cy="332740"/>
            <a:chOff x="4354890" y="5182930"/>
            <a:chExt cx="485140" cy="332740"/>
          </a:xfrm>
        </p:grpSpPr>
        <p:sp>
          <p:nvSpPr>
            <p:cNvPr id="12" name="object 12"/>
            <p:cNvSpPr/>
            <p:nvPr/>
          </p:nvSpPr>
          <p:spPr>
            <a:xfrm>
              <a:off x="4361180" y="5189219"/>
              <a:ext cx="472440" cy="320040"/>
            </a:xfrm>
            <a:custGeom>
              <a:avLst/>
              <a:gdLst/>
              <a:ahLst/>
              <a:cxnLst/>
              <a:rect l="l" t="t" r="r" b="b"/>
              <a:pathLst>
                <a:path w="472439" h="320039">
                  <a:moveTo>
                    <a:pt x="354330" y="0"/>
                  </a:moveTo>
                  <a:lnTo>
                    <a:pt x="118110" y="0"/>
                  </a:lnTo>
                  <a:lnTo>
                    <a:pt x="118110" y="240029"/>
                  </a:lnTo>
                  <a:lnTo>
                    <a:pt x="0" y="240029"/>
                  </a:lnTo>
                  <a:lnTo>
                    <a:pt x="236220" y="320039"/>
                  </a:lnTo>
                  <a:lnTo>
                    <a:pt x="472440" y="240029"/>
                  </a:lnTo>
                  <a:lnTo>
                    <a:pt x="354330" y="240029"/>
                  </a:lnTo>
                  <a:lnTo>
                    <a:pt x="3543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61180" y="5189219"/>
              <a:ext cx="472440" cy="320040"/>
            </a:xfrm>
            <a:custGeom>
              <a:avLst/>
              <a:gdLst/>
              <a:ahLst/>
              <a:cxnLst/>
              <a:rect l="l" t="t" r="r" b="b"/>
              <a:pathLst>
                <a:path w="472439" h="320039">
                  <a:moveTo>
                    <a:pt x="118110" y="0"/>
                  </a:moveTo>
                  <a:lnTo>
                    <a:pt x="118110" y="240029"/>
                  </a:lnTo>
                  <a:lnTo>
                    <a:pt x="0" y="240029"/>
                  </a:lnTo>
                  <a:lnTo>
                    <a:pt x="236220" y="320039"/>
                  </a:lnTo>
                  <a:lnTo>
                    <a:pt x="472440" y="240029"/>
                  </a:lnTo>
                  <a:lnTo>
                    <a:pt x="354330" y="240029"/>
                  </a:lnTo>
                  <a:lnTo>
                    <a:pt x="354330" y="0"/>
                  </a:lnTo>
                  <a:lnTo>
                    <a:pt x="1181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1320" y="4300220"/>
            <a:ext cx="2060575" cy="6718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340"/>
              </a:spcBef>
            </a:pPr>
            <a:r>
              <a:rPr sz="2200" b="1" spc="-5" dirty="0">
                <a:latin typeface="Arial"/>
                <a:cs typeface="Arial"/>
              </a:rPr>
              <a:t>Nível de  Im</a:t>
            </a:r>
            <a:r>
              <a:rPr sz="2200" b="1" spc="10" dirty="0">
                <a:latin typeface="Arial"/>
                <a:cs typeface="Arial"/>
              </a:rPr>
              <a:t>p</a:t>
            </a:r>
            <a:r>
              <a:rPr sz="2200" b="1" spc="-5" dirty="0">
                <a:latin typeface="Arial"/>
                <a:cs typeface="Arial"/>
              </a:rPr>
              <a:t>lem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aç</a:t>
            </a:r>
            <a:r>
              <a:rPr sz="2200" b="1" spc="5" dirty="0">
                <a:latin typeface="Arial"/>
                <a:cs typeface="Arial"/>
              </a:rPr>
              <a:t>ã</a:t>
            </a:r>
            <a:r>
              <a:rPr sz="2200" b="1" dirty="0"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60261" y="5122341"/>
            <a:ext cx="751205" cy="867410"/>
            <a:chOff x="6260261" y="5122341"/>
            <a:chExt cx="751205" cy="867410"/>
          </a:xfrm>
        </p:grpSpPr>
        <p:sp>
          <p:nvSpPr>
            <p:cNvPr id="16" name="object 16"/>
            <p:cNvSpPr/>
            <p:nvPr/>
          </p:nvSpPr>
          <p:spPr>
            <a:xfrm>
              <a:off x="6267449" y="5199380"/>
              <a:ext cx="736600" cy="789940"/>
            </a:xfrm>
            <a:custGeom>
              <a:avLst/>
              <a:gdLst/>
              <a:ahLst/>
              <a:cxnLst/>
              <a:rect l="l" t="t" r="r" b="b"/>
              <a:pathLst>
                <a:path w="736600" h="789939">
                  <a:moveTo>
                    <a:pt x="441959" y="0"/>
                  </a:moveTo>
                  <a:lnTo>
                    <a:pt x="294640" y="0"/>
                  </a:lnTo>
                  <a:lnTo>
                    <a:pt x="223520" y="6350"/>
                  </a:lnTo>
                  <a:lnTo>
                    <a:pt x="191770" y="11430"/>
                  </a:lnTo>
                  <a:lnTo>
                    <a:pt x="161289" y="15240"/>
                  </a:lnTo>
                  <a:lnTo>
                    <a:pt x="83820" y="35560"/>
                  </a:lnTo>
                  <a:lnTo>
                    <a:pt x="43179" y="50800"/>
                  </a:lnTo>
                  <a:lnTo>
                    <a:pt x="5079" y="78740"/>
                  </a:lnTo>
                  <a:lnTo>
                    <a:pt x="0" y="97790"/>
                  </a:lnTo>
                  <a:lnTo>
                    <a:pt x="0" y="690880"/>
                  </a:lnTo>
                  <a:lnTo>
                    <a:pt x="27939" y="730250"/>
                  </a:lnTo>
                  <a:lnTo>
                    <a:pt x="83820" y="754380"/>
                  </a:lnTo>
                  <a:lnTo>
                    <a:pt x="134620" y="767080"/>
                  </a:lnTo>
                  <a:lnTo>
                    <a:pt x="161289" y="773430"/>
                  </a:lnTo>
                  <a:lnTo>
                    <a:pt x="191770" y="777240"/>
                  </a:lnTo>
                  <a:lnTo>
                    <a:pt x="223520" y="782320"/>
                  </a:lnTo>
                  <a:lnTo>
                    <a:pt x="294640" y="788670"/>
                  </a:lnTo>
                  <a:lnTo>
                    <a:pt x="368300" y="789940"/>
                  </a:lnTo>
                  <a:lnTo>
                    <a:pt x="441959" y="788670"/>
                  </a:lnTo>
                  <a:lnTo>
                    <a:pt x="511809" y="782320"/>
                  </a:lnTo>
                  <a:lnTo>
                    <a:pt x="543559" y="777240"/>
                  </a:lnTo>
                  <a:lnTo>
                    <a:pt x="575309" y="773430"/>
                  </a:lnTo>
                  <a:lnTo>
                    <a:pt x="601979" y="767080"/>
                  </a:lnTo>
                  <a:lnTo>
                    <a:pt x="629920" y="762000"/>
                  </a:lnTo>
                  <a:lnTo>
                    <a:pt x="652779" y="754380"/>
                  </a:lnTo>
                  <a:lnTo>
                    <a:pt x="692150" y="737870"/>
                  </a:lnTo>
                  <a:lnTo>
                    <a:pt x="728979" y="711200"/>
                  </a:lnTo>
                  <a:lnTo>
                    <a:pt x="736600" y="690880"/>
                  </a:lnTo>
                  <a:lnTo>
                    <a:pt x="736600" y="97790"/>
                  </a:lnTo>
                  <a:lnTo>
                    <a:pt x="707390" y="60960"/>
                  </a:lnTo>
                  <a:lnTo>
                    <a:pt x="673100" y="43180"/>
                  </a:lnTo>
                  <a:lnTo>
                    <a:pt x="601979" y="21590"/>
                  </a:lnTo>
                  <a:lnTo>
                    <a:pt x="543559" y="11430"/>
                  </a:lnTo>
                  <a:lnTo>
                    <a:pt x="511809" y="63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7449" y="5199380"/>
              <a:ext cx="736600" cy="196850"/>
            </a:xfrm>
            <a:custGeom>
              <a:avLst/>
              <a:gdLst/>
              <a:ahLst/>
              <a:cxnLst/>
              <a:rect l="l" t="t" r="r" b="b"/>
              <a:pathLst>
                <a:path w="736600" h="196850">
                  <a:moveTo>
                    <a:pt x="441959" y="0"/>
                  </a:moveTo>
                  <a:lnTo>
                    <a:pt x="294640" y="0"/>
                  </a:lnTo>
                  <a:lnTo>
                    <a:pt x="223520" y="6350"/>
                  </a:lnTo>
                  <a:lnTo>
                    <a:pt x="191770" y="11430"/>
                  </a:lnTo>
                  <a:lnTo>
                    <a:pt x="161289" y="15240"/>
                  </a:lnTo>
                  <a:lnTo>
                    <a:pt x="134620" y="21590"/>
                  </a:lnTo>
                  <a:lnTo>
                    <a:pt x="106679" y="27940"/>
                  </a:lnTo>
                  <a:lnTo>
                    <a:pt x="83820" y="34290"/>
                  </a:lnTo>
                  <a:lnTo>
                    <a:pt x="43179" y="50800"/>
                  </a:lnTo>
                  <a:lnTo>
                    <a:pt x="5079" y="77470"/>
                  </a:lnTo>
                  <a:lnTo>
                    <a:pt x="0" y="97790"/>
                  </a:lnTo>
                  <a:lnTo>
                    <a:pt x="1270" y="107950"/>
                  </a:lnTo>
                  <a:lnTo>
                    <a:pt x="5079" y="116840"/>
                  </a:lnTo>
                  <a:lnTo>
                    <a:pt x="27939" y="137160"/>
                  </a:lnTo>
                  <a:lnTo>
                    <a:pt x="43179" y="143510"/>
                  </a:lnTo>
                  <a:lnTo>
                    <a:pt x="62229" y="152400"/>
                  </a:lnTo>
                  <a:lnTo>
                    <a:pt x="106679" y="167640"/>
                  </a:lnTo>
                  <a:lnTo>
                    <a:pt x="161289" y="179070"/>
                  </a:lnTo>
                  <a:lnTo>
                    <a:pt x="223520" y="189230"/>
                  </a:lnTo>
                  <a:lnTo>
                    <a:pt x="294640" y="194310"/>
                  </a:lnTo>
                  <a:lnTo>
                    <a:pt x="368300" y="196850"/>
                  </a:lnTo>
                  <a:lnTo>
                    <a:pt x="441959" y="194310"/>
                  </a:lnTo>
                  <a:lnTo>
                    <a:pt x="511809" y="189230"/>
                  </a:lnTo>
                  <a:lnTo>
                    <a:pt x="575309" y="179070"/>
                  </a:lnTo>
                  <a:lnTo>
                    <a:pt x="629920" y="167640"/>
                  </a:lnTo>
                  <a:lnTo>
                    <a:pt x="673100" y="152400"/>
                  </a:lnTo>
                  <a:lnTo>
                    <a:pt x="692150" y="143510"/>
                  </a:lnTo>
                  <a:lnTo>
                    <a:pt x="707390" y="137160"/>
                  </a:lnTo>
                  <a:lnTo>
                    <a:pt x="718820" y="125730"/>
                  </a:lnTo>
                  <a:lnTo>
                    <a:pt x="728979" y="116840"/>
                  </a:lnTo>
                  <a:lnTo>
                    <a:pt x="735329" y="107950"/>
                  </a:lnTo>
                  <a:lnTo>
                    <a:pt x="736600" y="97790"/>
                  </a:lnTo>
                  <a:lnTo>
                    <a:pt x="735329" y="87630"/>
                  </a:lnTo>
                  <a:lnTo>
                    <a:pt x="728979" y="77470"/>
                  </a:lnTo>
                  <a:lnTo>
                    <a:pt x="692150" y="50800"/>
                  </a:lnTo>
                  <a:lnTo>
                    <a:pt x="652779" y="34290"/>
                  </a:lnTo>
                  <a:lnTo>
                    <a:pt x="601979" y="21590"/>
                  </a:lnTo>
                  <a:lnTo>
                    <a:pt x="575309" y="15240"/>
                  </a:lnTo>
                  <a:lnTo>
                    <a:pt x="543559" y="11430"/>
                  </a:lnTo>
                  <a:lnTo>
                    <a:pt x="511809" y="6350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7449" y="5129530"/>
              <a:ext cx="736600" cy="789940"/>
            </a:xfrm>
            <a:custGeom>
              <a:avLst/>
              <a:gdLst/>
              <a:ahLst/>
              <a:cxnLst/>
              <a:rect l="l" t="t" r="r" b="b"/>
              <a:pathLst>
                <a:path w="736600" h="789939">
                  <a:moveTo>
                    <a:pt x="441959" y="0"/>
                  </a:moveTo>
                  <a:lnTo>
                    <a:pt x="294640" y="0"/>
                  </a:lnTo>
                  <a:lnTo>
                    <a:pt x="223520" y="6350"/>
                  </a:lnTo>
                  <a:lnTo>
                    <a:pt x="191770" y="11430"/>
                  </a:lnTo>
                  <a:lnTo>
                    <a:pt x="161289" y="15240"/>
                  </a:lnTo>
                  <a:lnTo>
                    <a:pt x="83820" y="35560"/>
                  </a:lnTo>
                  <a:lnTo>
                    <a:pt x="43179" y="50800"/>
                  </a:lnTo>
                  <a:lnTo>
                    <a:pt x="5079" y="78740"/>
                  </a:lnTo>
                  <a:lnTo>
                    <a:pt x="0" y="97790"/>
                  </a:lnTo>
                  <a:lnTo>
                    <a:pt x="0" y="690880"/>
                  </a:lnTo>
                  <a:lnTo>
                    <a:pt x="27939" y="730250"/>
                  </a:lnTo>
                  <a:lnTo>
                    <a:pt x="83820" y="754380"/>
                  </a:lnTo>
                  <a:lnTo>
                    <a:pt x="134620" y="767080"/>
                  </a:lnTo>
                  <a:lnTo>
                    <a:pt x="161289" y="773430"/>
                  </a:lnTo>
                  <a:lnTo>
                    <a:pt x="191770" y="777240"/>
                  </a:lnTo>
                  <a:lnTo>
                    <a:pt x="223520" y="782320"/>
                  </a:lnTo>
                  <a:lnTo>
                    <a:pt x="294640" y="788670"/>
                  </a:lnTo>
                  <a:lnTo>
                    <a:pt x="368300" y="789940"/>
                  </a:lnTo>
                  <a:lnTo>
                    <a:pt x="441959" y="788670"/>
                  </a:lnTo>
                  <a:lnTo>
                    <a:pt x="511809" y="782320"/>
                  </a:lnTo>
                  <a:lnTo>
                    <a:pt x="543559" y="777240"/>
                  </a:lnTo>
                  <a:lnTo>
                    <a:pt x="575309" y="773430"/>
                  </a:lnTo>
                  <a:lnTo>
                    <a:pt x="601979" y="767080"/>
                  </a:lnTo>
                  <a:lnTo>
                    <a:pt x="629920" y="762000"/>
                  </a:lnTo>
                  <a:lnTo>
                    <a:pt x="652779" y="754380"/>
                  </a:lnTo>
                  <a:lnTo>
                    <a:pt x="692150" y="737870"/>
                  </a:lnTo>
                  <a:lnTo>
                    <a:pt x="728979" y="711200"/>
                  </a:lnTo>
                  <a:lnTo>
                    <a:pt x="736600" y="690880"/>
                  </a:lnTo>
                  <a:lnTo>
                    <a:pt x="736600" y="97790"/>
                  </a:lnTo>
                  <a:lnTo>
                    <a:pt x="707390" y="60960"/>
                  </a:lnTo>
                  <a:lnTo>
                    <a:pt x="673100" y="43180"/>
                  </a:lnTo>
                  <a:lnTo>
                    <a:pt x="601979" y="21590"/>
                  </a:lnTo>
                  <a:lnTo>
                    <a:pt x="543559" y="11430"/>
                  </a:lnTo>
                  <a:lnTo>
                    <a:pt x="511809" y="635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7449" y="5129530"/>
              <a:ext cx="736600" cy="789940"/>
            </a:xfrm>
            <a:custGeom>
              <a:avLst/>
              <a:gdLst/>
              <a:ahLst/>
              <a:cxnLst/>
              <a:rect l="l" t="t" r="r" b="b"/>
              <a:pathLst>
                <a:path w="736600" h="789939">
                  <a:moveTo>
                    <a:pt x="368300" y="0"/>
                  </a:moveTo>
                  <a:lnTo>
                    <a:pt x="294640" y="0"/>
                  </a:lnTo>
                  <a:lnTo>
                    <a:pt x="223520" y="6350"/>
                  </a:lnTo>
                  <a:lnTo>
                    <a:pt x="191770" y="11430"/>
                  </a:lnTo>
                  <a:lnTo>
                    <a:pt x="161289" y="15240"/>
                  </a:lnTo>
                  <a:lnTo>
                    <a:pt x="106679" y="29210"/>
                  </a:lnTo>
                  <a:lnTo>
                    <a:pt x="62229" y="43180"/>
                  </a:lnTo>
                  <a:lnTo>
                    <a:pt x="27939" y="60960"/>
                  </a:lnTo>
                  <a:lnTo>
                    <a:pt x="0" y="97790"/>
                  </a:lnTo>
                  <a:lnTo>
                    <a:pt x="0" y="690880"/>
                  </a:lnTo>
                  <a:lnTo>
                    <a:pt x="27939" y="730250"/>
                  </a:lnTo>
                  <a:lnTo>
                    <a:pt x="83820" y="754380"/>
                  </a:lnTo>
                  <a:lnTo>
                    <a:pt x="134620" y="767080"/>
                  </a:lnTo>
                  <a:lnTo>
                    <a:pt x="161289" y="773430"/>
                  </a:lnTo>
                  <a:lnTo>
                    <a:pt x="191770" y="777240"/>
                  </a:lnTo>
                  <a:lnTo>
                    <a:pt x="223520" y="782320"/>
                  </a:lnTo>
                  <a:lnTo>
                    <a:pt x="294640" y="788670"/>
                  </a:lnTo>
                  <a:lnTo>
                    <a:pt x="368300" y="789940"/>
                  </a:lnTo>
                  <a:lnTo>
                    <a:pt x="441959" y="788670"/>
                  </a:lnTo>
                  <a:lnTo>
                    <a:pt x="511809" y="782320"/>
                  </a:lnTo>
                  <a:lnTo>
                    <a:pt x="543559" y="777240"/>
                  </a:lnTo>
                  <a:lnTo>
                    <a:pt x="575309" y="773430"/>
                  </a:lnTo>
                  <a:lnTo>
                    <a:pt x="601979" y="767080"/>
                  </a:lnTo>
                  <a:lnTo>
                    <a:pt x="629920" y="762000"/>
                  </a:lnTo>
                  <a:lnTo>
                    <a:pt x="652779" y="754380"/>
                  </a:lnTo>
                  <a:lnTo>
                    <a:pt x="673100" y="746760"/>
                  </a:lnTo>
                  <a:lnTo>
                    <a:pt x="692150" y="737870"/>
                  </a:lnTo>
                  <a:lnTo>
                    <a:pt x="707390" y="730250"/>
                  </a:lnTo>
                  <a:lnTo>
                    <a:pt x="718820" y="720090"/>
                  </a:lnTo>
                  <a:lnTo>
                    <a:pt x="728979" y="711200"/>
                  </a:lnTo>
                  <a:lnTo>
                    <a:pt x="735329" y="701040"/>
                  </a:lnTo>
                  <a:lnTo>
                    <a:pt x="736600" y="690880"/>
                  </a:lnTo>
                  <a:lnTo>
                    <a:pt x="736600" y="97790"/>
                  </a:lnTo>
                  <a:lnTo>
                    <a:pt x="707390" y="60960"/>
                  </a:lnTo>
                  <a:lnTo>
                    <a:pt x="673100" y="43180"/>
                  </a:lnTo>
                  <a:lnTo>
                    <a:pt x="629920" y="29210"/>
                  </a:lnTo>
                  <a:lnTo>
                    <a:pt x="575309" y="15240"/>
                  </a:lnTo>
                  <a:lnTo>
                    <a:pt x="543559" y="11430"/>
                  </a:lnTo>
                  <a:lnTo>
                    <a:pt x="511809" y="6350"/>
                  </a:lnTo>
                  <a:lnTo>
                    <a:pt x="441959" y="0"/>
                  </a:lnTo>
                  <a:lnTo>
                    <a:pt x="368300" y="0"/>
                  </a:lnTo>
                  <a:close/>
                </a:path>
                <a:path w="736600" h="789939">
                  <a:moveTo>
                    <a:pt x="0" y="167640"/>
                  </a:moveTo>
                  <a:lnTo>
                    <a:pt x="27939" y="207010"/>
                  </a:lnTo>
                  <a:lnTo>
                    <a:pt x="83820" y="231140"/>
                  </a:lnTo>
                  <a:lnTo>
                    <a:pt x="134620" y="245110"/>
                  </a:lnTo>
                  <a:lnTo>
                    <a:pt x="191770" y="255270"/>
                  </a:lnTo>
                  <a:lnTo>
                    <a:pt x="294640" y="265430"/>
                  </a:lnTo>
                  <a:lnTo>
                    <a:pt x="368300" y="267970"/>
                  </a:lnTo>
                  <a:lnTo>
                    <a:pt x="441959" y="265430"/>
                  </a:lnTo>
                  <a:lnTo>
                    <a:pt x="511809" y="260350"/>
                  </a:lnTo>
                  <a:lnTo>
                    <a:pt x="543559" y="255270"/>
                  </a:lnTo>
                  <a:lnTo>
                    <a:pt x="575309" y="250190"/>
                  </a:lnTo>
                  <a:lnTo>
                    <a:pt x="629920" y="238760"/>
                  </a:lnTo>
                  <a:lnTo>
                    <a:pt x="673100" y="223520"/>
                  </a:lnTo>
                  <a:lnTo>
                    <a:pt x="718820" y="196850"/>
                  </a:lnTo>
                  <a:lnTo>
                    <a:pt x="735329" y="177800"/>
                  </a:lnTo>
                  <a:lnTo>
                    <a:pt x="736600" y="167640"/>
                  </a:lnTo>
                </a:path>
              </a:pathLst>
            </a:custGeom>
            <a:ln w="143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9069" y="5318759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9069" y="5601970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31620" y="4667310"/>
            <a:ext cx="487680" cy="391160"/>
            <a:chOff x="6131620" y="4667310"/>
            <a:chExt cx="487680" cy="391160"/>
          </a:xfrm>
        </p:grpSpPr>
        <p:sp>
          <p:nvSpPr>
            <p:cNvPr id="23" name="object 23"/>
            <p:cNvSpPr/>
            <p:nvPr/>
          </p:nvSpPr>
          <p:spPr>
            <a:xfrm>
              <a:off x="6137909" y="4673600"/>
              <a:ext cx="474980" cy="378460"/>
            </a:xfrm>
            <a:custGeom>
              <a:avLst/>
              <a:gdLst/>
              <a:ahLst/>
              <a:cxnLst/>
              <a:rect l="l" t="t" r="r" b="b"/>
              <a:pathLst>
                <a:path w="474979" h="378460">
                  <a:moveTo>
                    <a:pt x="13969" y="0"/>
                  </a:moveTo>
                  <a:lnTo>
                    <a:pt x="0" y="109219"/>
                  </a:lnTo>
                  <a:lnTo>
                    <a:pt x="207010" y="115569"/>
                  </a:lnTo>
                  <a:lnTo>
                    <a:pt x="232410" y="123189"/>
                  </a:lnTo>
                  <a:lnTo>
                    <a:pt x="256539" y="147319"/>
                  </a:lnTo>
                  <a:lnTo>
                    <a:pt x="269239" y="181610"/>
                  </a:lnTo>
                  <a:lnTo>
                    <a:pt x="269239" y="261619"/>
                  </a:lnTo>
                  <a:lnTo>
                    <a:pt x="207010" y="261619"/>
                  </a:lnTo>
                  <a:lnTo>
                    <a:pt x="341629" y="378460"/>
                  </a:lnTo>
                  <a:lnTo>
                    <a:pt x="474980" y="266700"/>
                  </a:lnTo>
                  <a:lnTo>
                    <a:pt x="415289" y="266700"/>
                  </a:lnTo>
                  <a:lnTo>
                    <a:pt x="415289" y="220980"/>
                  </a:lnTo>
                  <a:lnTo>
                    <a:pt x="402589" y="138430"/>
                  </a:lnTo>
                  <a:lnTo>
                    <a:pt x="378460" y="101600"/>
                  </a:lnTo>
                  <a:lnTo>
                    <a:pt x="353060" y="68580"/>
                  </a:lnTo>
                  <a:lnTo>
                    <a:pt x="293369" y="24130"/>
                  </a:lnTo>
                  <a:lnTo>
                    <a:pt x="256539" y="8889"/>
                  </a:lnTo>
                  <a:lnTo>
                    <a:pt x="220979" y="5080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7909" y="4673600"/>
              <a:ext cx="474980" cy="378460"/>
            </a:xfrm>
            <a:custGeom>
              <a:avLst/>
              <a:gdLst/>
              <a:ahLst/>
              <a:cxnLst/>
              <a:rect l="l" t="t" r="r" b="b"/>
              <a:pathLst>
                <a:path w="474979" h="378460">
                  <a:moveTo>
                    <a:pt x="341629" y="378460"/>
                  </a:moveTo>
                  <a:lnTo>
                    <a:pt x="474980" y="266700"/>
                  </a:lnTo>
                  <a:lnTo>
                    <a:pt x="415289" y="266700"/>
                  </a:lnTo>
                  <a:lnTo>
                    <a:pt x="415289" y="220980"/>
                  </a:lnTo>
                  <a:lnTo>
                    <a:pt x="402589" y="138430"/>
                  </a:lnTo>
                  <a:lnTo>
                    <a:pt x="378460" y="101600"/>
                  </a:lnTo>
                  <a:lnTo>
                    <a:pt x="353060" y="68580"/>
                  </a:lnTo>
                  <a:lnTo>
                    <a:pt x="293369" y="24130"/>
                  </a:lnTo>
                  <a:lnTo>
                    <a:pt x="256539" y="8889"/>
                  </a:lnTo>
                  <a:lnTo>
                    <a:pt x="13969" y="0"/>
                  </a:lnTo>
                  <a:lnTo>
                    <a:pt x="0" y="109219"/>
                  </a:lnTo>
                  <a:lnTo>
                    <a:pt x="207010" y="115569"/>
                  </a:lnTo>
                  <a:lnTo>
                    <a:pt x="232410" y="123189"/>
                  </a:lnTo>
                  <a:lnTo>
                    <a:pt x="256539" y="147319"/>
                  </a:lnTo>
                  <a:lnTo>
                    <a:pt x="269239" y="181610"/>
                  </a:lnTo>
                  <a:lnTo>
                    <a:pt x="269239" y="217169"/>
                  </a:lnTo>
                  <a:lnTo>
                    <a:pt x="269239" y="261619"/>
                  </a:lnTo>
                  <a:lnTo>
                    <a:pt x="207010" y="261619"/>
                  </a:lnTo>
                  <a:lnTo>
                    <a:pt x="341629" y="3784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722882" y="1965960"/>
            <a:ext cx="403860" cy="3963670"/>
            <a:chOff x="2722882" y="1965960"/>
            <a:chExt cx="403860" cy="3963670"/>
          </a:xfrm>
        </p:grpSpPr>
        <p:sp>
          <p:nvSpPr>
            <p:cNvPr id="26" name="object 26"/>
            <p:cNvSpPr/>
            <p:nvPr/>
          </p:nvSpPr>
          <p:spPr>
            <a:xfrm>
              <a:off x="2760980" y="5888989"/>
              <a:ext cx="327660" cy="2540"/>
            </a:xfrm>
            <a:custGeom>
              <a:avLst/>
              <a:gdLst/>
              <a:ahLst/>
              <a:cxnLst/>
              <a:rect l="l" t="t" r="r" b="b"/>
              <a:pathLst>
                <a:path w="327660" h="2539">
                  <a:moveTo>
                    <a:pt x="-38097" y="1270"/>
                  </a:moveTo>
                  <a:lnTo>
                    <a:pt x="365757" y="1270"/>
                  </a:lnTo>
                </a:path>
              </a:pathLst>
            </a:custGeom>
            <a:ln w="7873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66060" y="1965959"/>
              <a:ext cx="327660" cy="228600"/>
            </a:xfrm>
            <a:custGeom>
              <a:avLst/>
              <a:gdLst/>
              <a:ahLst/>
              <a:cxnLst/>
              <a:rect l="l" t="t" r="r" b="b"/>
              <a:pathLst>
                <a:path w="327660" h="228600">
                  <a:moveTo>
                    <a:pt x="327660" y="115570"/>
                  </a:moveTo>
                  <a:lnTo>
                    <a:pt x="99060" y="0"/>
                  </a:lnTo>
                  <a:lnTo>
                    <a:pt x="9906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99060" y="152400"/>
                  </a:lnTo>
                  <a:lnTo>
                    <a:pt x="99060" y="228600"/>
                  </a:lnTo>
                  <a:lnTo>
                    <a:pt x="327660" y="11557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8440" y="2081530"/>
              <a:ext cx="2540" cy="3807460"/>
            </a:xfrm>
            <a:custGeom>
              <a:avLst/>
              <a:gdLst/>
              <a:ahLst/>
              <a:cxnLst/>
              <a:rect l="l" t="t" r="r" b="b"/>
              <a:pathLst>
                <a:path w="2539" h="3807460">
                  <a:moveTo>
                    <a:pt x="0" y="0"/>
                  </a:moveTo>
                  <a:lnTo>
                    <a:pt x="2540" y="3807460"/>
                  </a:lnTo>
                </a:path>
              </a:pathLst>
            </a:custGeom>
            <a:ln w="5067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41614" y="1944370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AQUISIÇÃO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1614" y="3163570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FORMALIZAÇÃO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614" y="4458970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IMPLEMENTAÇÃO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1614" y="5754370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REFINAMENTO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34689" y="1700529"/>
            <a:ext cx="2815590" cy="838200"/>
          </a:xfrm>
          <a:custGeom>
            <a:avLst/>
            <a:gdLst/>
            <a:ahLst/>
            <a:cxnLst/>
            <a:rect l="l" t="t" r="r" b="b"/>
            <a:pathLst>
              <a:path w="2815590" h="838200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lnTo>
                  <a:pt x="0" y="14327"/>
                </a:lnTo>
                <a:lnTo>
                  <a:pt x="0" y="105727"/>
                </a:lnTo>
                <a:lnTo>
                  <a:pt x="0" y="353814"/>
                </a:lnTo>
                <a:lnTo>
                  <a:pt x="0" y="836930"/>
                </a:lnTo>
                <a:lnTo>
                  <a:pt x="1270" y="838200"/>
                </a:lnTo>
                <a:lnTo>
                  <a:pt x="2540" y="838200"/>
                </a:lnTo>
                <a:lnTo>
                  <a:pt x="2814320" y="838200"/>
                </a:lnTo>
                <a:lnTo>
                  <a:pt x="2815590" y="836930"/>
                </a:lnTo>
                <a:lnTo>
                  <a:pt x="2815590" y="823872"/>
                </a:lnTo>
                <a:lnTo>
                  <a:pt x="2815590" y="732472"/>
                </a:lnTo>
                <a:lnTo>
                  <a:pt x="2815590" y="484385"/>
                </a:lnTo>
                <a:lnTo>
                  <a:pt x="2815590" y="1270"/>
                </a:lnTo>
                <a:lnTo>
                  <a:pt x="2815590" y="0"/>
                </a:lnTo>
                <a:lnTo>
                  <a:pt x="2814320" y="0"/>
                </a:lnTo>
                <a:lnTo>
                  <a:pt x="2813050" y="0"/>
                </a:lnTo>
                <a:lnTo>
                  <a:pt x="2769135" y="0"/>
                </a:lnTo>
                <a:lnTo>
                  <a:pt x="2461736" y="0"/>
                </a:lnTo>
                <a:lnTo>
                  <a:pt x="1627366" y="0"/>
                </a:lnTo>
                <a:lnTo>
                  <a:pt x="254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4689" y="2995929"/>
            <a:ext cx="2815590" cy="838200"/>
          </a:xfrm>
          <a:custGeom>
            <a:avLst/>
            <a:gdLst/>
            <a:ahLst/>
            <a:cxnLst/>
            <a:rect l="l" t="t" r="r" b="b"/>
            <a:pathLst>
              <a:path w="2815590" h="838200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lnTo>
                  <a:pt x="0" y="836930"/>
                </a:lnTo>
                <a:lnTo>
                  <a:pt x="1270" y="838200"/>
                </a:lnTo>
                <a:lnTo>
                  <a:pt x="2814320" y="838200"/>
                </a:lnTo>
                <a:lnTo>
                  <a:pt x="2815590" y="836930"/>
                </a:lnTo>
                <a:lnTo>
                  <a:pt x="2815590" y="0"/>
                </a:lnTo>
                <a:lnTo>
                  <a:pt x="2814320" y="0"/>
                </a:lnTo>
                <a:lnTo>
                  <a:pt x="2813050" y="0"/>
                </a:lnTo>
                <a:lnTo>
                  <a:pt x="2769135" y="0"/>
                </a:lnTo>
                <a:lnTo>
                  <a:pt x="2461736" y="0"/>
                </a:lnTo>
                <a:lnTo>
                  <a:pt x="1627366" y="0"/>
                </a:lnTo>
                <a:lnTo>
                  <a:pt x="254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4689" y="4290059"/>
            <a:ext cx="2815590" cy="839469"/>
          </a:xfrm>
          <a:custGeom>
            <a:avLst/>
            <a:gdLst/>
            <a:ahLst/>
            <a:cxnLst/>
            <a:rect l="l" t="t" r="r" b="b"/>
            <a:pathLst>
              <a:path w="2815590" h="839470">
                <a:moveTo>
                  <a:pt x="2540" y="0"/>
                </a:moveTo>
                <a:lnTo>
                  <a:pt x="1270" y="0"/>
                </a:lnTo>
                <a:lnTo>
                  <a:pt x="0" y="1269"/>
                </a:lnTo>
                <a:lnTo>
                  <a:pt x="0" y="1269"/>
                </a:lnTo>
                <a:lnTo>
                  <a:pt x="0" y="838200"/>
                </a:lnTo>
                <a:lnTo>
                  <a:pt x="1270" y="839469"/>
                </a:lnTo>
                <a:lnTo>
                  <a:pt x="2814320" y="839469"/>
                </a:lnTo>
                <a:lnTo>
                  <a:pt x="2815590" y="838200"/>
                </a:lnTo>
                <a:lnTo>
                  <a:pt x="2815590" y="1269"/>
                </a:lnTo>
                <a:lnTo>
                  <a:pt x="2814320" y="0"/>
                </a:lnTo>
                <a:lnTo>
                  <a:pt x="2813050" y="0"/>
                </a:lnTo>
                <a:lnTo>
                  <a:pt x="2769135" y="0"/>
                </a:lnTo>
                <a:lnTo>
                  <a:pt x="2461736" y="0"/>
                </a:lnTo>
                <a:lnTo>
                  <a:pt x="1627366" y="0"/>
                </a:lnTo>
                <a:lnTo>
                  <a:pt x="254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4689" y="5586729"/>
            <a:ext cx="2815590" cy="838200"/>
          </a:xfrm>
          <a:custGeom>
            <a:avLst/>
            <a:gdLst/>
            <a:ahLst/>
            <a:cxnLst/>
            <a:rect l="l" t="t" r="r" b="b"/>
            <a:pathLst>
              <a:path w="2815590" h="838200">
                <a:moveTo>
                  <a:pt x="2540" y="0"/>
                </a:moveTo>
                <a:lnTo>
                  <a:pt x="1270" y="0"/>
                </a:lnTo>
                <a:lnTo>
                  <a:pt x="0" y="0"/>
                </a:lnTo>
                <a:lnTo>
                  <a:pt x="0" y="1270"/>
                </a:lnTo>
                <a:lnTo>
                  <a:pt x="0" y="14327"/>
                </a:lnTo>
                <a:lnTo>
                  <a:pt x="0" y="105727"/>
                </a:lnTo>
                <a:lnTo>
                  <a:pt x="0" y="353814"/>
                </a:lnTo>
                <a:lnTo>
                  <a:pt x="0" y="836930"/>
                </a:lnTo>
                <a:lnTo>
                  <a:pt x="1270" y="838200"/>
                </a:lnTo>
                <a:lnTo>
                  <a:pt x="2540" y="838200"/>
                </a:lnTo>
                <a:lnTo>
                  <a:pt x="2814320" y="838200"/>
                </a:lnTo>
                <a:lnTo>
                  <a:pt x="2815590" y="836930"/>
                </a:lnTo>
                <a:lnTo>
                  <a:pt x="2815590" y="823872"/>
                </a:lnTo>
                <a:lnTo>
                  <a:pt x="2815590" y="732472"/>
                </a:lnTo>
                <a:lnTo>
                  <a:pt x="2815590" y="484385"/>
                </a:lnTo>
                <a:lnTo>
                  <a:pt x="2815590" y="1270"/>
                </a:lnTo>
                <a:lnTo>
                  <a:pt x="2815590" y="0"/>
                </a:lnTo>
                <a:lnTo>
                  <a:pt x="2814320" y="0"/>
                </a:lnTo>
                <a:lnTo>
                  <a:pt x="2813050" y="0"/>
                </a:lnTo>
                <a:lnTo>
                  <a:pt x="2769135" y="0"/>
                </a:lnTo>
                <a:lnTo>
                  <a:pt x="2461736" y="0"/>
                </a:lnTo>
                <a:lnTo>
                  <a:pt x="1627366" y="0"/>
                </a:lnTo>
                <a:lnTo>
                  <a:pt x="254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59880" y="1953259"/>
            <a:ext cx="204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linguagem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natural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76719" y="2932429"/>
            <a:ext cx="2009775" cy="9182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500"/>
              </a:lnSpc>
              <a:spcBef>
                <a:spcPts val="180"/>
              </a:spcBef>
            </a:pPr>
            <a:r>
              <a:rPr sz="2000" spc="-5" dirty="0">
                <a:latin typeface="Arial"/>
                <a:cs typeface="Arial"/>
              </a:rPr>
              <a:t>linguagem de  </a:t>
            </a:r>
            <a:r>
              <a:rPr sz="2000" dirty="0">
                <a:latin typeface="Arial"/>
                <a:cs typeface="Arial"/>
              </a:rPr>
              <a:t>representação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conhecimento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70700" y="4304029"/>
            <a:ext cx="161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linguagens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programação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67" y="-74205"/>
            <a:ext cx="8229600" cy="1369605"/>
          </a:xfrm>
          <a:prstGeom prst="rect">
            <a:avLst/>
          </a:prstGeom>
        </p:spPr>
        <p:txBody>
          <a:bodyPr vert="horz" wrap="square" lIns="0" tIns="137159" rIns="0" bIns="0" rtlCol="0">
            <a:spAutoFit/>
          </a:bodyPr>
          <a:lstStyle/>
          <a:p>
            <a:pPr marL="676910" marR="5080" indent="58419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Engenharia do Conhecimento:  Etapas </a:t>
            </a:r>
            <a:r>
              <a:rPr sz="4000" spc="5" dirty="0"/>
              <a:t>de </a:t>
            </a:r>
            <a:r>
              <a:rPr sz="4000" dirty="0"/>
              <a:t>Construção </a:t>
            </a:r>
            <a:r>
              <a:rPr sz="4000" spc="5" dirty="0"/>
              <a:t>dos</a:t>
            </a:r>
            <a:r>
              <a:rPr sz="4000" spc="-45" dirty="0"/>
              <a:t> </a:t>
            </a:r>
            <a:r>
              <a:rPr sz="4000" dirty="0"/>
              <a:t>SBC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814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634490"/>
            <a:ext cx="1461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quisi</a:t>
            </a:r>
            <a:r>
              <a:rPr sz="2600" spc="10" dirty="0">
                <a:latin typeface="Arial"/>
                <a:cs typeface="Arial"/>
              </a:rPr>
              <a:t>ç</a:t>
            </a:r>
            <a:r>
              <a:rPr sz="2600" dirty="0">
                <a:latin typeface="Arial"/>
                <a:cs typeface="Arial"/>
              </a:rPr>
              <a:t>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15011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689" y="2100579"/>
            <a:ext cx="273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Português, Inglês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9705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2922270"/>
            <a:ext cx="20154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Formalização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34378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2689" y="3388359"/>
            <a:ext cx="3288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Lógica de </a:t>
            </a:r>
            <a:r>
              <a:rPr sz="2200" spc="-5" dirty="0">
                <a:latin typeface="Arial"/>
                <a:cs typeface="Arial"/>
              </a:rPr>
              <a:t>Primeira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42595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4211320"/>
            <a:ext cx="2292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Implementação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569" y="47269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2689" y="4677409"/>
            <a:ext cx="833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554735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300" y="5499100"/>
            <a:ext cx="69475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Veremos um pouco de sobre a estrutura de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309"/>
              </a:spcBef>
            </a:pPr>
            <a:r>
              <a:rPr sz="2800" dirty="0">
                <a:solidFill>
                  <a:srgbClr val="3A802E"/>
                </a:solidFill>
              </a:rPr>
              <a:t>Estrutura </a:t>
            </a:r>
            <a:r>
              <a:rPr sz="2800" spc="5" dirty="0">
                <a:solidFill>
                  <a:srgbClr val="3A802E"/>
                </a:solidFill>
              </a:rPr>
              <a:t>de um </a:t>
            </a:r>
            <a:r>
              <a:rPr sz="2800" spc="-5" dirty="0">
                <a:solidFill>
                  <a:srgbClr val="3A802E"/>
                </a:solidFill>
              </a:rPr>
              <a:t>Sistema</a:t>
            </a:r>
            <a:r>
              <a:rPr sz="2800" spc="-150" dirty="0">
                <a:solidFill>
                  <a:srgbClr val="3A802E"/>
                </a:solidFill>
              </a:rPr>
              <a:t> </a:t>
            </a:r>
            <a:r>
              <a:rPr sz="2800" spc="-5" dirty="0">
                <a:solidFill>
                  <a:srgbClr val="3A802E"/>
                </a:solidFill>
              </a:rPr>
              <a:t>Especialista</a:t>
            </a:r>
            <a:endParaRPr sz="2800" dirty="0"/>
          </a:p>
          <a:p>
            <a:pPr marL="55880" marR="48260" algn="ctr">
              <a:lnSpc>
                <a:spcPct val="100000"/>
              </a:lnSpc>
              <a:spcBef>
                <a:spcPts val="270"/>
              </a:spcBef>
            </a:pPr>
            <a:r>
              <a:rPr sz="3600" spc="-5" dirty="0">
                <a:solidFill>
                  <a:srgbClr val="3A802E"/>
                </a:solidFill>
              </a:rPr>
              <a:t>Especialista</a:t>
            </a:r>
            <a:r>
              <a:rPr sz="3600" spc="-25" dirty="0">
                <a:solidFill>
                  <a:srgbClr val="3A802E"/>
                </a:solidFill>
              </a:rPr>
              <a:t> </a:t>
            </a:r>
            <a:r>
              <a:rPr sz="3600" spc="-5" dirty="0">
                <a:solidFill>
                  <a:srgbClr val="3A802E"/>
                </a:solidFill>
              </a:rPr>
              <a:t>Humano</a:t>
            </a:r>
            <a:endParaRPr sz="36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066800" y="2286000"/>
            <a:ext cx="7683500" cy="3886200"/>
            <a:chOff x="1066800" y="2286000"/>
            <a:chExt cx="7683500" cy="3886200"/>
          </a:xfrm>
        </p:grpSpPr>
        <p:sp>
          <p:nvSpPr>
            <p:cNvPr id="6" name="object 6"/>
            <p:cNvSpPr/>
            <p:nvPr/>
          </p:nvSpPr>
          <p:spPr>
            <a:xfrm>
              <a:off x="1149350" y="23685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5092700" y="0"/>
                  </a:moveTo>
                  <a:lnTo>
                    <a:pt x="0" y="0"/>
                  </a:lnTo>
                  <a:lnTo>
                    <a:pt x="0" y="3797300"/>
                  </a:lnTo>
                  <a:lnTo>
                    <a:pt x="5092700" y="3797300"/>
                  </a:lnTo>
                  <a:lnTo>
                    <a:pt x="5092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9350" y="23685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2546350" y="3797300"/>
                  </a:moveTo>
                  <a:lnTo>
                    <a:pt x="0" y="3797300"/>
                  </a:lnTo>
                  <a:lnTo>
                    <a:pt x="0" y="0"/>
                  </a:lnTo>
                  <a:lnTo>
                    <a:pt x="5092700" y="0"/>
                  </a:lnTo>
                  <a:lnTo>
                    <a:pt x="5092700" y="3797300"/>
                  </a:lnTo>
                  <a:lnTo>
                    <a:pt x="2546350" y="3797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1880" y="229234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880" y="234061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1880" y="2364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880" y="23888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1880" y="24130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880" y="2437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1880" y="246126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1880" y="2485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1880" y="25095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1880" y="25336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1880" y="2557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1880" y="2581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1880" y="260604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1880" y="26301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1880" y="26543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1880" y="26784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1880" y="27025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1880" y="272668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50939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25400"/>
                  </a:lnTo>
                  <a:lnTo>
                    <a:pt x="5093970" y="2540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1880" y="2752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C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1880" y="2776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1880" y="2800349"/>
              <a:ext cx="5093970" cy="22860"/>
            </a:xfrm>
            <a:custGeom>
              <a:avLst/>
              <a:gdLst/>
              <a:ahLst/>
              <a:cxnLst/>
              <a:rect l="l" t="t" r="r" b="b"/>
              <a:pathLst>
                <a:path w="5093970" h="22860">
                  <a:moveTo>
                    <a:pt x="6108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10870" y="22860"/>
                  </a:lnTo>
                  <a:lnTo>
                    <a:pt x="610870" y="0"/>
                  </a:lnTo>
                  <a:close/>
                </a:path>
                <a:path w="5093970" h="228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286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1880" y="28232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1880" y="284733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1880" y="2872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1880" y="2896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1880" y="2920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1880" y="2945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1880" y="2969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1880" y="2993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1880" y="3017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1880" y="3041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1880" y="3065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1880" y="3089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1880" y="3114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1880" y="3138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1880" y="316229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1880" y="3187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71880" y="3211829"/>
              <a:ext cx="5093970" cy="22860"/>
            </a:xfrm>
            <a:custGeom>
              <a:avLst/>
              <a:gdLst/>
              <a:ahLst/>
              <a:cxnLst/>
              <a:rect l="l" t="t" r="r" b="b"/>
              <a:pathLst>
                <a:path w="5093970" h="22860">
                  <a:moveTo>
                    <a:pt x="6108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10870" y="22860"/>
                  </a:lnTo>
                  <a:lnTo>
                    <a:pt x="610870" y="0"/>
                  </a:lnTo>
                  <a:close/>
                </a:path>
                <a:path w="5093970" h="228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286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9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1880" y="32346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6573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657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71880" y="32588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57256" y="0"/>
                  </a:lnTo>
                  <a:lnTo>
                    <a:pt x="3957256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71880" y="328294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19050"/>
                  </a:lnTo>
                  <a:lnTo>
                    <a:pt x="2731770" y="20269"/>
                  </a:lnTo>
                  <a:lnTo>
                    <a:pt x="2731770" y="25400"/>
                  </a:lnTo>
                  <a:lnTo>
                    <a:pt x="3931920" y="25400"/>
                  </a:lnTo>
                  <a:lnTo>
                    <a:pt x="3931920" y="20269"/>
                  </a:lnTo>
                  <a:lnTo>
                    <a:pt x="3983990" y="20269"/>
                  </a:lnTo>
                  <a:lnTo>
                    <a:pt x="3983990" y="25400"/>
                  </a:lnTo>
                  <a:lnTo>
                    <a:pt x="5093970" y="25400"/>
                  </a:lnTo>
                  <a:lnTo>
                    <a:pt x="5093970" y="20269"/>
                  </a:lnTo>
                  <a:lnTo>
                    <a:pt x="5093970" y="1905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1880" y="3308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19113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19113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83990" y="0"/>
                  </a:lnTo>
                  <a:lnTo>
                    <a:pt x="3983990" y="19113"/>
                  </a:lnTo>
                  <a:lnTo>
                    <a:pt x="3983990" y="24130"/>
                  </a:lnTo>
                  <a:lnTo>
                    <a:pt x="5093970" y="24130"/>
                  </a:lnTo>
                  <a:lnTo>
                    <a:pt x="5093970" y="1911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1880" y="3332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27381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8170" y="24130"/>
                  </a:lnTo>
                  <a:lnTo>
                    <a:pt x="27381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33456" y="0"/>
                  </a:lnTo>
                  <a:lnTo>
                    <a:pt x="4033456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1880" y="3356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1590"/>
                  </a:lnTo>
                  <a:lnTo>
                    <a:pt x="2731770" y="22809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22809"/>
                  </a:lnTo>
                  <a:lnTo>
                    <a:pt x="3931920" y="2159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83990" y="0"/>
                  </a:lnTo>
                  <a:lnTo>
                    <a:pt x="3983990" y="21590"/>
                  </a:lnTo>
                  <a:lnTo>
                    <a:pt x="3983990" y="22809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22809"/>
                  </a:lnTo>
                  <a:lnTo>
                    <a:pt x="4060190" y="22809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22809"/>
                  </a:lnTo>
                  <a:lnTo>
                    <a:pt x="5093970" y="2159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1880" y="3380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71880" y="3404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1880" y="3428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71880" y="3453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71880" y="3477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1880" y="3501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71880" y="352551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10870" y="4826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48260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3931920" y="4826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48260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3983990" y="48260"/>
                  </a:lnTo>
                  <a:lnTo>
                    <a:pt x="4008120" y="4826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406019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71880" y="357377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10870" y="4826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48260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3931920" y="4826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48260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3983990" y="48260"/>
                  </a:lnTo>
                  <a:lnTo>
                    <a:pt x="4008120" y="4826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406019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71880" y="3622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1880" y="3646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51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51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1880" y="36702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1880" y="36944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71880" y="37185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032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203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71880" y="374268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71880" y="3768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3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1880" y="3792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1880" y="3816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1880" y="3840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0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71880" y="3864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71880" y="3888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1880" y="3912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D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1880" y="3936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71880" y="3961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762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76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71880" y="3985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A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71880" y="4009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2286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286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71880" y="4033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71880" y="4057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1880" y="4081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1880" y="4105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1880" y="4130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1880" y="4154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1880" y="417829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3277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277870" y="25400"/>
                  </a:lnTo>
                  <a:lnTo>
                    <a:pt x="3277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789170" y="0"/>
                  </a:lnTo>
                  <a:lnTo>
                    <a:pt x="47891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71880" y="4203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71880" y="4227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1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71880" y="4251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2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1880" y="4276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3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71880" y="4300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4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71880" y="4324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5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71880" y="4348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6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71880" y="4372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7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71880" y="4396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8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71880" y="4420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9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71880" y="4444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A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71880" y="4469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B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71880" y="4493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2778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24130"/>
                  </a:lnTo>
                  <a:lnTo>
                    <a:pt x="3277870" y="24130"/>
                  </a:lnTo>
                  <a:lnTo>
                    <a:pt x="3277870" y="889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889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889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C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1880" y="4517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D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1880" y="4541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E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1880" y="4565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F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71880" y="4589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0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71880" y="461390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32778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3277870" y="25400"/>
                  </a:lnTo>
                  <a:lnTo>
                    <a:pt x="3277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789170" y="0"/>
                  </a:lnTo>
                  <a:lnTo>
                    <a:pt x="47891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1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71880" y="4639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2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1880" y="4663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3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71880" y="46875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4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71880" y="4711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5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71880" y="4735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6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1880" y="4759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7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1880" y="4784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8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71880" y="4808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9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71880" y="4832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2778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277870" y="24130"/>
                  </a:lnTo>
                  <a:lnTo>
                    <a:pt x="3277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A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1880" y="4856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397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397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71880" y="4880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1880" y="4904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D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1880" y="4928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E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71880" y="49530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905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905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F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71880" y="4977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0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71880" y="5001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1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71880" y="5025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2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71880" y="5049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3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71880" y="5073650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400812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4008120" y="25400"/>
                  </a:lnTo>
                  <a:lnTo>
                    <a:pt x="400812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060190" y="0"/>
                  </a:lnTo>
                  <a:lnTo>
                    <a:pt x="406019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4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71880" y="50990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5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71880" y="51231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6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71880" y="5147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7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71880" y="5171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8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71880" y="51955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9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71880" y="52197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2763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2763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2763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276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A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71880" y="5243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57256" y="0"/>
                  </a:lnTo>
                  <a:lnTo>
                    <a:pt x="3957256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B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71880" y="5267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459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459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6459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645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C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71880" y="5292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573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573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6573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657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D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71880" y="5316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27381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8170" y="24130"/>
                  </a:lnTo>
                  <a:lnTo>
                    <a:pt x="27381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E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71880" y="5340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0269"/>
                  </a:lnTo>
                  <a:lnTo>
                    <a:pt x="4008120" y="20269"/>
                  </a:lnTo>
                  <a:lnTo>
                    <a:pt x="4008120" y="0"/>
                  </a:lnTo>
                  <a:lnTo>
                    <a:pt x="2731770" y="0"/>
                  </a:lnTo>
                  <a:lnTo>
                    <a:pt x="2731770" y="20269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203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F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71880" y="5364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0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880" y="5388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1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71880" y="5412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2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1880" y="5436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3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71880" y="5461000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87070" y="4826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4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71880" y="550925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5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1880" y="55346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6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71880" y="55587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7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71880" y="55829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8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71880" y="56070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9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1880" y="56311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A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71880" y="5655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B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71880" y="5679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C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71880" y="57035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D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71880" y="57277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E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71880" y="5751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F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71880" y="5775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0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71880" y="5800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1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71880" y="58242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2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1880" y="5848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127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3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71880" y="5872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4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71880" y="5896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5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71880" y="592074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6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71880" y="59448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7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71880" y="5969000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50939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8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71880" y="59944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9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71880" y="60185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A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71880" y="60426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B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71880" y="606679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C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71880" y="6090920"/>
              <a:ext cx="5093970" cy="0"/>
            </a:xfrm>
            <a:custGeom>
              <a:avLst/>
              <a:gdLst/>
              <a:ahLst/>
              <a:cxnLst/>
              <a:rect l="l" t="t" r="r" b="b"/>
              <a:pathLst>
                <a:path w="5093970">
                  <a:moveTo>
                    <a:pt x="5093970" y="0"/>
                  </a:moveTo>
                  <a:lnTo>
                    <a:pt x="0" y="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73150" y="22923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2546350" y="3797300"/>
                  </a:moveTo>
                  <a:lnTo>
                    <a:pt x="0" y="3797300"/>
                  </a:lnTo>
                  <a:lnTo>
                    <a:pt x="0" y="0"/>
                  </a:lnTo>
                  <a:lnTo>
                    <a:pt x="5092700" y="0"/>
                  </a:lnTo>
                  <a:lnTo>
                    <a:pt x="5092700" y="3797300"/>
                  </a:lnTo>
                  <a:lnTo>
                    <a:pt x="2546350" y="3797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85050" y="3576319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1358900" y="0"/>
                  </a:moveTo>
                  <a:lnTo>
                    <a:pt x="0" y="0"/>
                  </a:lnTo>
                  <a:lnTo>
                    <a:pt x="0" y="1511299"/>
                  </a:lnTo>
                  <a:lnTo>
                    <a:pt x="1358900" y="151129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85050" y="3576319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679450" y="1511299"/>
                  </a:moveTo>
                  <a:lnTo>
                    <a:pt x="0" y="1511299"/>
                  </a:lnTo>
                  <a:lnTo>
                    <a:pt x="0" y="0"/>
                  </a:lnTo>
                  <a:lnTo>
                    <a:pt x="1358900" y="0"/>
                  </a:lnTo>
                  <a:lnTo>
                    <a:pt x="1358900" y="1511299"/>
                  </a:lnTo>
                  <a:lnTo>
                    <a:pt x="679450" y="151129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07580" y="3500119"/>
              <a:ext cx="1360170" cy="39370"/>
            </a:xfrm>
            <a:custGeom>
              <a:avLst/>
              <a:gdLst/>
              <a:ahLst/>
              <a:cxnLst/>
              <a:rect l="l" t="t" r="r" b="b"/>
              <a:pathLst>
                <a:path w="1360170" h="3937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9370"/>
                  </a:lnTo>
                  <a:lnTo>
                    <a:pt x="1360170" y="3937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0A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307579" y="35394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1A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307579" y="35598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1A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307579" y="358013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2A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307579" y="36004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2A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307579" y="362076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3A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307579" y="36410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3A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307579" y="3661410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4A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07579" y="36804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6B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307579" y="370078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6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307579" y="37211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6B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307579" y="374141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6B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307579" y="376173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7B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307579" y="37820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7B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07579" y="380238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8B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307579" y="3822700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9B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307579" y="38417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9B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307579" y="386206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A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307579" y="38823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AB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307579" y="39027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BB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307579" y="392302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BB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307579" y="39433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CB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307579" y="39636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DBE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307579" y="39839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DB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307579" y="40043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EC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307579" y="4024629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E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307579" y="40436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FC2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307579" y="40640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6FC3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307579" y="408432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0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307579" y="410463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0C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307579" y="41249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1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307579" y="41452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2C7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307579" y="41656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2C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307579" y="4185920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49"/>
                  </a:lnTo>
                  <a:lnTo>
                    <a:pt x="1360170" y="1904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3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307579" y="42049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3C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307579" y="42252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4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307579" y="42456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4C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307579" y="426592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5C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307579" y="42862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6C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307579" y="43065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6C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307579" y="43268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7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307579" y="4347210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7D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307579" y="43662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8D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307579" y="43865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8D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307579" y="44069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9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307579" y="442722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AD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07579" y="444753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A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307579" y="44678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BD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307579" y="44881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BD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307579" y="45085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C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307579" y="452882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CD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307579" y="4549139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DD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307579" y="45681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DD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307579" y="45885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ED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307579" y="460882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FD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307579" y="46291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7F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307579" y="46494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0E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07579" y="46697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0E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07579" y="46901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1E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07579" y="4710429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60170" y="1905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1E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07579" y="47294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2E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07579" y="47498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3E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07579" y="477012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3E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07579" y="479043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4E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07579" y="481076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4E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07579" y="483107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5E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07579" y="485140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5EA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07579" y="4871720"/>
              <a:ext cx="1360170" cy="19050"/>
            </a:xfrm>
            <a:custGeom>
              <a:avLst/>
              <a:gdLst/>
              <a:ahLst/>
              <a:cxnLst/>
              <a:rect l="l" t="t" r="r" b="b"/>
              <a:pathLst>
                <a:path w="1360170" h="19050">
                  <a:moveTo>
                    <a:pt x="1360170" y="0"/>
                  </a:moveTo>
                  <a:lnTo>
                    <a:pt x="0" y="0"/>
                  </a:lnTo>
                  <a:lnTo>
                    <a:pt x="0" y="19049"/>
                  </a:lnTo>
                  <a:lnTo>
                    <a:pt x="1360170" y="1904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6E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307579" y="48907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7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307579" y="491108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7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307579" y="493141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8E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307579" y="4951729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60170" y="20320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307579" y="497205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9F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307579" y="4992370"/>
              <a:ext cx="1360170" cy="20320"/>
            </a:xfrm>
            <a:custGeom>
              <a:avLst/>
              <a:gdLst/>
              <a:ahLst/>
              <a:cxnLst/>
              <a:rect l="l" t="t" r="r" b="b"/>
              <a:pathLst>
                <a:path w="1360170" h="20320">
                  <a:moveTo>
                    <a:pt x="136017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60170" y="20319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89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308850" y="3500119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679450" y="1511299"/>
                  </a:moveTo>
                  <a:lnTo>
                    <a:pt x="0" y="1511299"/>
                  </a:lnTo>
                  <a:lnTo>
                    <a:pt x="0" y="0"/>
                  </a:lnTo>
                  <a:lnTo>
                    <a:pt x="1358900" y="0"/>
                  </a:lnTo>
                  <a:lnTo>
                    <a:pt x="1358900" y="1511299"/>
                  </a:lnTo>
                  <a:lnTo>
                    <a:pt x="679450" y="151129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7379969" y="3816350"/>
            <a:ext cx="12153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o  </a:t>
            </a:r>
            <a:r>
              <a:rPr sz="1800" spc="-5" dirty="0">
                <a:solidFill>
                  <a:srgbClr val="BE2A02"/>
                </a:solidFill>
                <a:latin typeface="Arial"/>
                <a:cs typeface="Arial"/>
              </a:rPr>
              <a:t>Fatos  </a:t>
            </a:r>
            <a:r>
              <a:rPr sz="1800" dirty="0">
                <a:solidFill>
                  <a:srgbClr val="BE2A02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BE2A02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E2A02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E2A02"/>
                </a:solidFill>
                <a:latin typeface="Arial"/>
                <a:cs typeface="Arial"/>
              </a:rPr>
              <a:t>cl</a:t>
            </a:r>
            <a:r>
              <a:rPr sz="1800" spc="-15" dirty="0">
                <a:solidFill>
                  <a:srgbClr val="BE2A02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BE2A02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BE2A02"/>
                </a:solidFill>
                <a:latin typeface="Arial"/>
                <a:cs typeface="Arial"/>
              </a:rPr>
              <a:t>õ</a:t>
            </a:r>
            <a:r>
              <a:rPr sz="1800" spc="-15" dirty="0">
                <a:solidFill>
                  <a:srgbClr val="BE2A0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E2A02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1600200" y="2667000"/>
            <a:ext cx="2209800" cy="1371600"/>
            <a:chOff x="1600200" y="2667000"/>
            <a:chExt cx="2209800" cy="1371600"/>
          </a:xfrm>
        </p:grpSpPr>
        <p:sp>
          <p:nvSpPr>
            <p:cNvPr id="242" name="object 242"/>
            <p:cNvSpPr/>
            <p:nvPr/>
          </p:nvSpPr>
          <p:spPr>
            <a:xfrm>
              <a:off x="1682750" y="27495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21209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2120900" y="1282700"/>
                  </a:lnTo>
                  <a:lnTo>
                    <a:pt x="21209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82750" y="27495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1060450" y="1282700"/>
                  </a:moveTo>
                  <a:lnTo>
                    <a:pt x="0" y="1282700"/>
                  </a:lnTo>
                  <a:lnTo>
                    <a:pt x="0" y="0"/>
                  </a:lnTo>
                  <a:lnTo>
                    <a:pt x="2120900" y="0"/>
                  </a:lnTo>
                  <a:lnTo>
                    <a:pt x="2120900" y="1282700"/>
                  </a:lnTo>
                  <a:lnTo>
                    <a:pt x="1060450" y="1282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05280" y="2672079"/>
              <a:ext cx="2122170" cy="33020"/>
            </a:xfrm>
            <a:custGeom>
              <a:avLst/>
              <a:gdLst/>
              <a:ahLst/>
              <a:cxnLst/>
              <a:rect l="l" t="t" r="r" b="b"/>
              <a:pathLst>
                <a:path w="2122170" h="33019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3020"/>
                  </a:lnTo>
                  <a:lnTo>
                    <a:pt x="2122170" y="3302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FB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05280" y="27051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DB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605280" y="27216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CB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605280" y="27381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BB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05280" y="27546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AB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05280" y="27711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9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05280" y="27876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8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05280" y="28041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7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05280" y="282067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6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05280" y="283717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5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05280" y="285368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22170" y="1523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4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05280" y="2868929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80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3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05280" y="28867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2B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05280" y="290322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1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05280" y="291972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0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05280" y="293497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FA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05280" y="295147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E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05280" y="29679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D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05280" y="29845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CA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05280" y="30010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05280" y="301752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A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05280" y="303402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9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05280" y="305054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8A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5280" y="30670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7A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05280" y="30835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6A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05280" y="31000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5A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05280" y="31165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4A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05280" y="31330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3A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05280" y="31496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2A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05280" y="31661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1A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05280" y="31826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0A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05280" y="31991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F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05280" y="321564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E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05280" y="32321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DA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05280" y="32486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C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05280" y="32651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B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05280" y="32816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A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05280" y="32981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99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05280" y="33147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8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05280" y="33312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7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05280" y="33477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69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05280" y="3364230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59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05280" y="33794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4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05280" y="3395980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79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3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05280" y="34137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2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05280" y="343026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22170" y="1523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1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05280" y="34455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0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05280" y="34620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F9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05280" y="34785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E9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05280" y="34950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D9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05280" y="35115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C9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05280" y="35280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C9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05280" y="35445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A9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05280" y="35610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99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05280" y="357758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89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05280" y="35941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79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05280" y="36106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6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05280" y="36271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5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05280" y="36436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4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05280" y="36601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3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05280" y="36766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2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05280" y="36931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1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05280" y="37096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08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05280" y="37261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F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05280" y="374268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E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605280" y="37592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D8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605280" y="37757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C8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605280" y="37922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B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605280" y="38087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A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605280" y="38252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98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605280" y="38417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8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605280" y="38582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7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605280" y="38747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6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05280" y="3891280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58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05280" y="39065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483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05280" y="3923030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79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38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05280" y="39408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28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606550" y="26733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1060450" y="1282700"/>
                  </a:moveTo>
                  <a:lnTo>
                    <a:pt x="0" y="1282700"/>
                  </a:lnTo>
                  <a:lnTo>
                    <a:pt x="0" y="0"/>
                  </a:lnTo>
                  <a:lnTo>
                    <a:pt x="2120900" y="0"/>
                  </a:lnTo>
                  <a:lnTo>
                    <a:pt x="2120900" y="1282700"/>
                  </a:lnTo>
                  <a:lnTo>
                    <a:pt x="1060450" y="1282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2" name="object 322"/>
          <p:cNvSpPr txBox="1"/>
          <p:nvPr/>
        </p:nvSpPr>
        <p:spPr>
          <a:xfrm>
            <a:off x="1918970" y="2753359"/>
            <a:ext cx="1496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0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Memória </a:t>
            </a: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de  Longo 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Prazo  </a:t>
            </a:r>
            <a:r>
              <a:rPr sz="1800" spc="-5" dirty="0">
                <a:latin typeface="Arial"/>
                <a:cs typeface="Arial"/>
              </a:rPr>
              <a:t>Domínio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3" name="object 323"/>
          <p:cNvGrpSpPr/>
          <p:nvPr/>
        </p:nvGrpSpPr>
        <p:grpSpPr>
          <a:xfrm>
            <a:off x="1676400" y="4419600"/>
            <a:ext cx="2133600" cy="1447800"/>
            <a:chOff x="1676400" y="4419600"/>
            <a:chExt cx="2133600" cy="1447800"/>
          </a:xfrm>
        </p:grpSpPr>
        <p:sp>
          <p:nvSpPr>
            <p:cNvPr id="324" name="object 324"/>
            <p:cNvSpPr/>
            <p:nvPr/>
          </p:nvSpPr>
          <p:spPr>
            <a:xfrm>
              <a:off x="1758950" y="4502150"/>
              <a:ext cx="2044700" cy="1358900"/>
            </a:xfrm>
            <a:custGeom>
              <a:avLst/>
              <a:gdLst/>
              <a:ahLst/>
              <a:cxnLst/>
              <a:rect l="l" t="t" r="r" b="b"/>
              <a:pathLst>
                <a:path w="2044700" h="1358900">
                  <a:moveTo>
                    <a:pt x="2044700" y="0"/>
                  </a:moveTo>
                  <a:lnTo>
                    <a:pt x="0" y="0"/>
                  </a:lnTo>
                  <a:lnTo>
                    <a:pt x="0" y="1358900"/>
                  </a:lnTo>
                  <a:lnTo>
                    <a:pt x="2044700" y="1358900"/>
                  </a:lnTo>
                  <a:lnTo>
                    <a:pt x="2044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758950" y="4502150"/>
              <a:ext cx="2044700" cy="1358900"/>
            </a:xfrm>
            <a:custGeom>
              <a:avLst/>
              <a:gdLst/>
              <a:ahLst/>
              <a:cxnLst/>
              <a:rect l="l" t="t" r="r" b="b"/>
              <a:pathLst>
                <a:path w="2044700" h="1358900">
                  <a:moveTo>
                    <a:pt x="1022350" y="1358900"/>
                  </a:moveTo>
                  <a:lnTo>
                    <a:pt x="0" y="1358900"/>
                  </a:lnTo>
                  <a:lnTo>
                    <a:pt x="0" y="0"/>
                  </a:lnTo>
                  <a:lnTo>
                    <a:pt x="2044700" y="0"/>
                  </a:lnTo>
                  <a:lnTo>
                    <a:pt x="2044700" y="1358900"/>
                  </a:lnTo>
                  <a:lnTo>
                    <a:pt x="1022350" y="1358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681480" y="4424679"/>
              <a:ext cx="2047239" cy="34290"/>
            </a:xfrm>
            <a:custGeom>
              <a:avLst/>
              <a:gdLst/>
              <a:ahLst/>
              <a:cxnLst/>
              <a:rect l="l" t="t" r="r" b="b"/>
              <a:pathLst>
                <a:path w="2047239" h="3428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4290"/>
                  </a:lnTo>
                  <a:lnTo>
                    <a:pt x="2047240" y="3429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681480" y="44589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681480" y="447675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681480" y="449453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681480" y="451231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81480" y="452882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681480" y="454660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681480" y="456437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681480" y="458216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681480" y="459867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681480" y="461645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681480" y="46342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681480" y="465200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681480" y="466852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681480" y="468630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681480" y="470407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681480" y="472059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681480" y="473837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681480" y="475615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681480" y="477392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681480" y="479044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681480" y="480822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681480" y="482600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681480" y="484378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681480" y="486029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681480" y="48780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681480" y="489585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681480" y="4912359"/>
              <a:ext cx="2047239" cy="35560"/>
            </a:xfrm>
            <a:custGeom>
              <a:avLst/>
              <a:gdLst/>
              <a:ahLst/>
              <a:cxnLst/>
              <a:rect l="l" t="t" r="r" b="b"/>
              <a:pathLst>
                <a:path w="2047239" h="35560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5560"/>
                  </a:lnTo>
                  <a:lnTo>
                    <a:pt x="2047240" y="3556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681480" y="49479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681480" y="496570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681480" y="49822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681480" y="499999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681480" y="50177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681480" y="503555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681480" y="50520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681480" y="506984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681480" y="50876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681480" y="510540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681480" y="51219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681480" y="513969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681480" y="51574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681480" y="517525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681480" y="51917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681480" y="520954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681480" y="52273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681480" y="524510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681480" y="526161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681480" y="52793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681480" y="52971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681480" y="5314950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681480" y="533146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681480" y="53492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681480" y="53670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681480" y="538353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681480" y="540131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681480" y="54190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681480" y="54368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681480" y="545338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681480" y="547116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681480" y="54889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681480" y="55067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681480" y="552323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681480" y="554101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681480" y="55587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681480" y="55765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681480" y="559308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681480" y="561086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681480" y="56286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681480" y="56464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681480" y="566293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681480" y="568071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681480" y="56984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681480" y="57162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681480" y="573278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681480" y="5750560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681480" y="57683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682750" y="4425950"/>
              <a:ext cx="2044700" cy="1358900"/>
            </a:xfrm>
            <a:custGeom>
              <a:avLst/>
              <a:gdLst/>
              <a:ahLst/>
              <a:cxnLst/>
              <a:rect l="l" t="t" r="r" b="b"/>
              <a:pathLst>
                <a:path w="2044700" h="1358900">
                  <a:moveTo>
                    <a:pt x="1022350" y="1358900"/>
                  </a:moveTo>
                  <a:lnTo>
                    <a:pt x="0" y="1358900"/>
                  </a:lnTo>
                  <a:lnTo>
                    <a:pt x="0" y="0"/>
                  </a:lnTo>
                  <a:lnTo>
                    <a:pt x="2044700" y="0"/>
                  </a:lnTo>
                  <a:lnTo>
                    <a:pt x="2044700" y="1358900"/>
                  </a:lnTo>
                  <a:lnTo>
                    <a:pt x="1022350" y="13589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3" name="object 403"/>
          <p:cNvSpPr txBox="1"/>
          <p:nvPr/>
        </p:nvSpPr>
        <p:spPr>
          <a:xfrm>
            <a:off x="2025650" y="4544059"/>
            <a:ext cx="1339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05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Memória </a:t>
            </a: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Curto</a:t>
            </a:r>
            <a:r>
              <a:rPr sz="1800" b="1" spc="-70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Prazo  </a:t>
            </a:r>
            <a:r>
              <a:rPr sz="1800" spc="-5" dirty="0">
                <a:latin typeface="Arial"/>
                <a:cs typeface="Arial"/>
              </a:rPr>
              <a:t>Casos/Fatos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2096770" y="5367020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õe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5" name="object 405"/>
          <p:cNvGrpSpPr/>
          <p:nvPr/>
        </p:nvGrpSpPr>
        <p:grpSpPr>
          <a:xfrm>
            <a:off x="4267200" y="3886200"/>
            <a:ext cx="1600200" cy="990600"/>
            <a:chOff x="4267200" y="3886200"/>
            <a:chExt cx="1600200" cy="990600"/>
          </a:xfrm>
        </p:grpSpPr>
        <p:sp>
          <p:nvSpPr>
            <p:cNvPr id="406" name="object 406"/>
            <p:cNvSpPr/>
            <p:nvPr/>
          </p:nvSpPr>
          <p:spPr>
            <a:xfrm>
              <a:off x="4349750" y="3968750"/>
              <a:ext cx="1511300" cy="901700"/>
            </a:xfrm>
            <a:custGeom>
              <a:avLst/>
              <a:gdLst/>
              <a:ahLst/>
              <a:cxnLst/>
              <a:rect l="l" t="t" r="r" b="b"/>
              <a:pathLst>
                <a:path w="1511300" h="901700">
                  <a:moveTo>
                    <a:pt x="1511300" y="0"/>
                  </a:moveTo>
                  <a:lnTo>
                    <a:pt x="0" y="0"/>
                  </a:lnTo>
                  <a:lnTo>
                    <a:pt x="0" y="901700"/>
                  </a:lnTo>
                  <a:lnTo>
                    <a:pt x="1511300" y="901700"/>
                  </a:lnTo>
                  <a:lnTo>
                    <a:pt x="15113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349750" y="3968750"/>
              <a:ext cx="1511300" cy="901700"/>
            </a:xfrm>
            <a:custGeom>
              <a:avLst/>
              <a:gdLst/>
              <a:ahLst/>
              <a:cxnLst/>
              <a:rect l="l" t="t" r="r" b="b"/>
              <a:pathLst>
                <a:path w="1511300" h="901700">
                  <a:moveTo>
                    <a:pt x="7556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1511300" y="0"/>
                  </a:lnTo>
                  <a:lnTo>
                    <a:pt x="1511300" y="901700"/>
                  </a:lnTo>
                  <a:lnTo>
                    <a:pt x="755650" y="901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272280" y="389254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C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272280" y="38989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D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272280" y="390652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E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272280" y="391414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F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272280" y="392049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272280" y="39281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2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272280" y="393573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272280" y="39420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4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272280" y="39497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5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272280" y="395731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6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272280" y="39636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272280" y="397128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9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272280" y="397891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272280" y="398526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B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272280" y="399287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C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272280" y="40005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E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272280" y="400812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272280" y="401447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272280" y="402208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1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272280" y="402971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272280" y="403606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272280" y="404367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272280" y="405130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6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272280" y="40576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7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272280" y="406527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272280" y="407288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A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272280" y="407923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C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272280" y="408686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C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272280" y="409447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D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272280" y="410210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F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272280" y="41084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272280" y="411607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1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272280" y="412369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2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272280" y="41300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4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272280" y="413765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5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272280" y="414527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6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272280" y="415162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7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272280" y="41592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8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272280" y="416687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A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272280" y="417322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B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272280" y="41808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C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272280" y="418845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D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272280" y="41948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E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272280" y="420242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272280" y="42100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1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272280" y="421767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2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272280" y="422402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3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272280" y="42316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4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272280" y="423925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6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272280" y="42456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7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272280" y="425322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8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272280" y="426085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9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272280" y="42672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B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272280" y="427482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C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272280" y="428244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D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272280" y="428879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E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272280" y="42964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272280" y="430403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1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272280" y="43103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2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272280" y="43180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3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272280" y="432561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4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272280" y="43319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5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272280" y="433959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7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272280" y="43472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8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272280" y="435483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7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272280" y="43611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272280" y="43688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5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272280" y="437641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3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272280" y="43827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2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272280" y="439039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1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272280" y="439800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F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272280" y="440435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272280" y="44119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D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272280" y="441960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C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272280" y="44259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B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272280" y="44335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A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272280" y="444119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9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272280" y="44475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7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272280" y="445515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6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272280" y="446278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5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272280" y="446913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4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272280" y="44767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2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272280" y="44843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1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272280" y="449199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E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272280" y="44983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F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272280" y="450595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E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272280" y="451358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C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272280" y="451993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B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272280" y="452755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A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272280" y="453516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9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272280" y="454151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8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272280" y="45491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6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272280" y="455675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5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272280" y="45631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4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272280" y="457073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3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272280" y="457835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1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272280" y="45847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D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272280" y="459231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272280" y="459994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E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272280" y="460755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D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272280" y="46139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C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272280" y="462153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A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272280" y="462915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272280" y="46355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8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272280" y="464311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7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272280" y="465074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5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272280" y="465709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272280" y="466470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272280" y="467233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272280" y="46786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C1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272280" y="46863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F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272280" y="469391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E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272280" y="470153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D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272280" y="470788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C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272280" y="471551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A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272280" y="472313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9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272280" y="47294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272280" y="47371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7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272280" y="4744719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513840" y="634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272280" y="475106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4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272280" y="4758689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272280" y="4766310"/>
              <a:ext cx="1513840" cy="6350"/>
            </a:xfrm>
            <a:custGeom>
              <a:avLst/>
              <a:gdLst/>
              <a:ahLst/>
              <a:cxnLst/>
              <a:rect l="l" t="t" r="r" b="b"/>
              <a:pathLst>
                <a:path w="1513839" h="6350">
                  <a:moveTo>
                    <a:pt x="15138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513840" y="635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2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272280" y="477266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1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272280" y="478028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13840" y="7620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B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272280" y="4787900"/>
              <a:ext cx="1513840" cy="7620"/>
            </a:xfrm>
            <a:custGeom>
              <a:avLst/>
              <a:gdLst/>
              <a:ahLst/>
              <a:cxnLst/>
              <a:rect l="l" t="t" r="r" b="b"/>
              <a:pathLst>
                <a:path w="1513839" h="7620">
                  <a:moveTo>
                    <a:pt x="15138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513840" y="761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E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272280" y="4794250"/>
              <a:ext cx="1513840" cy="1270"/>
            </a:xfrm>
            <a:custGeom>
              <a:avLst/>
              <a:gdLst/>
              <a:ahLst/>
              <a:cxnLst/>
              <a:rect l="l" t="t" r="r" b="b"/>
              <a:pathLst>
                <a:path w="1513839" h="1270">
                  <a:moveTo>
                    <a:pt x="151384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513840" y="1269"/>
                  </a:lnTo>
                  <a:lnTo>
                    <a:pt x="1513840" y="0"/>
                  </a:lnTo>
                  <a:close/>
                </a:path>
              </a:pathLst>
            </a:custGeom>
            <a:solidFill>
              <a:srgbClr val="AC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273550" y="3892550"/>
              <a:ext cx="1511300" cy="901700"/>
            </a:xfrm>
            <a:custGeom>
              <a:avLst/>
              <a:gdLst/>
              <a:ahLst/>
              <a:cxnLst/>
              <a:rect l="l" t="t" r="r" b="b"/>
              <a:pathLst>
                <a:path w="1511300" h="901700">
                  <a:moveTo>
                    <a:pt x="7556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1511300" y="0"/>
                  </a:lnTo>
                  <a:lnTo>
                    <a:pt x="1511300" y="901700"/>
                  </a:lnTo>
                  <a:lnTo>
                    <a:pt x="755650" y="901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5" name="object 535"/>
          <p:cNvSpPr txBox="1"/>
          <p:nvPr/>
        </p:nvSpPr>
        <p:spPr>
          <a:xfrm>
            <a:off x="4373879" y="4178300"/>
            <a:ext cx="1311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BE2A02"/>
                </a:solidFill>
                <a:latin typeface="Arial"/>
                <a:cs typeface="Arial"/>
              </a:rPr>
              <a:t>Raciocínio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36" name="object 536"/>
          <p:cNvGrpSpPr/>
          <p:nvPr/>
        </p:nvGrpSpPr>
        <p:grpSpPr>
          <a:xfrm>
            <a:off x="3733861" y="3251261"/>
            <a:ext cx="3713479" cy="2109470"/>
            <a:chOff x="3733861" y="3251261"/>
            <a:chExt cx="3713479" cy="2109470"/>
          </a:xfrm>
        </p:grpSpPr>
        <p:sp>
          <p:nvSpPr>
            <p:cNvPr id="537" name="object 537"/>
            <p:cNvSpPr/>
            <p:nvPr/>
          </p:nvSpPr>
          <p:spPr>
            <a:xfrm>
              <a:off x="3810061" y="3327461"/>
              <a:ext cx="1193800" cy="52069"/>
            </a:xfrm>
            <a:custGeom>
              <a:avLst/>
              <a:gdLst/>
              <a:ahLst/>
              <a:cxnLst/>
              <a:rect l="l" t="t" r="r" b="b"/>
              <a:pathLst>
                <a:path w="1193800" h="52070">
                  <a:moveTo>
                    <a:pt x="0" y="51946"/>
                  </a:moveTo>
                  <a:lnTo>
                    <a:pt x="1193738" y="51946"/>
                  </a:lnTo>
                  <a:lnTo>
                    <a:pt x="1193738" y="0"/>
                  </a:lnTo>
                  <a:lnTo>
                    <a:pt x="0" y="0"/>
                  </a:lnTo>
                  <a:lnTo>
                    <a:pt x="0" y="51946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5080604" y="332746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946"/>
                  </a:lnTo>
                </a:path>
              </a:pathLst>
            </a:custGeom>
            <a:ln w="51946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759199" y="3276599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70"/>
                  </a:lnTo>
                </a:path>
              </a:pathLst>
            </a:custGeom>
            <a:ln w="50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5030470" y="3378199"/>
              <a:ext cx="152400" cy="482600"/>
            </a:xfrm>
            <a:custGeom>
              <a:avLst/>
              <a:gdLst/>
              <a:ahLst/>
              <a:cxnLst/>
              <a:rect l="l" t="t" r="r" b="b"/>
              <a:pathLst>
                <a:path w="152400" h="482600">
                  <a:moveTo>
                    <a:pt x="152400" y="330200"/>
                  </a:moveTo>
                  <a:lnTo>
                    <a:pt x="101485" y="330631"/>
                  </a:lnTo>
                  <a:lnTo>
                    <a:pt x="100330" y="0"/>
                  </a:lnTo>
                  <a:lnTo>
                    <a:pt x="49530" y="0"/>
                  </a:lnTo>
                  <a:lnTo>
                    <a:pt x="50685" y="331050"/>
                  </a:lnTo>
                  <a:lnTo>
                    <a:pt x="0" y="331470"/>
                  </a:lnTo>
                  <a:lnTo>
                    <a:pt x="76200" y="482600"/>
                  </a:lnTo>
                  <a:lnTo>
                    <a:pt x="152400" y="3302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954270" y="3301999"/>
              <a:ext cx="152400" cy="482600"/>
            </a:xfrm>
            <a:custGeom>
              <a:avLst/>
              <a:gdLst/>
              <a:ahLst/>
              <a:cxnLst/>
              <a:rect l="l" t="t" r="r" b="b"/>
              <a:pathLst>
                <a:path w="152400" h="482600">
                  <a:moveTo>
                    <a:pt x="152400" y="330200"/>
                  </a:moveTo>
                  <a:lnTo>
                    <a:pt x="101485" y="330200"/>
                  </a:lnTo>
                  <a:lnTo>
                    <a:pt x="100330" y="0"/>
                  </a:lnTo>
                  <a:lnTo>
                    <a:pt x="49530" y="0"/>
                  </a:lnTo>
                  <a:lnTo>
                    <a:pt x="50685" y="330200"/>
                  </a:lnTo>
                  <a:lnTo>
                    <a:pt x="0" y="330200"/>
                  </a:lnTo>
                  <a:lnTo>
                    <a:pt x="76200" y="482600"/>
                  </a:lnTo>
                  <a:lnTo>
                    <a:pt x="152400" y="330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835399" y="5334000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69"/>
                  </a:lnTo>
                </a:path>
              </a:pathLst>
            </a:custGeom>
            <a:ln w="50676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759199" y="5257800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69"/>
                  </a:lnTo>
                </a:path>
              </a:pathLst>
            </a:custGeom>
            <a:ln w="50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5030470" y="4850129"/>
              <a:ext cx="152400" cy="510540"/>
            </a:xfrm>
            <a:custGeom>
              <a:avLst/>
              <a:gdLst/>
              <a:ahLst/>
              <a:cxnLst/>
              <a:rect l="l" t="t" r="r" b="b"/>
              <a:pathLst>
                <a:path w="152400" h="510539">
                  <a:moveTo>
                    <a:pt x="152400" y="152400"/>
                  </a:moveTo>
                  <a:lnTo>
                    <a:pt x="76200" y="0"/>
                  </a:lnTo>
                  <a:lnTo>
                    <a:pt x="0" y="151130"/>
                  </a:lnTo>
                  <a:lnTo>
                    <a:pt x="50698" y="151561"/>
                  </a:lnTo>
                  <a:lnTo>
                    <a:pt x="49530" y="510540"/>
                  </a:lnTo>
                  <a:lnTo>
                    <a:pt x="100330" y="510540"/>
                  </a:lnTo>
                  <a:lnTo>
                    <a:pt x="101498" y="151980"/>
                  </a:lnTo>
                  <a:lnTo>
                    <a:pt x="152400" y="1524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954270" y="4773929"/>
              <a:ext cx="152400" cy="510540"/>
            </a:xfrm>
            <a:custGeom>
              <a:avLst/>
              <a:gdLst/>
              <a:ahLst/>
              <a:cxnLst/>
              <a:rect l="l" t="t" r="r" b="b"/>
              <a:pathLst>
                <a:path w="152400" h="510539">
                  <a:moveTo>
                    <a:pt x="152400" y="152400"/>
                  </a:moveTo>
                  <a:lnTo>
                    <a:pt x="76200" y="0"/>
                  </a:lnTo>
                  <a:lnTo>
                    <a:pt x="0" y="151130"/>
                  </a:lnTo>
                  <a:lnTo>
                    <a:pt x="50698" y="151561"/>
                  </a:lnTo>
                  <a:lnTo>
                    <a:pt x="49530" y="510540"/>
                  </a:lnTo>
                  <a:lnTo>
                    <a:pt x="100330" y="510540"/>
                  </a:lnTo>
                  <a:lnTo>
                    <a:pt x="101498" y="151980"/>
                  </a:lnTo>
                  <a:lnTo>
                    <a:pt x="15240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233160" y="4254499"/>
              <a:ext cx="1214120" cy="229870"/>
            </a:xfrm>
            <a:custGeom>
              <a:avLst/>
              <a:gdLst/>
              <a:ahLst/>
              <a:cxnLst/>
              <a:rect l="l" t="t" r="r" b="b"/>
              <a:pathLst>
                <a:path w="1214120" h="229870">
                  <a:moveTo>
                    <a:pt x="1214120" y="115570"/>
                  </a:moveTo>
                  <a:lnTo>
                    <a:pt x="984250" y="1270"/>
                  </a:lnTo>
                  <a:lnTo>
                    <a:pt x="984250" y="76200"/>
                  </a:ln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9870"/>
                  </a:lnTo>
                  <a:lnTo>
                    <a:pt x="228600" y="153670"/>
                  </a:lnTo>
                  <a:lnTo>
                    <a:pt x="984250" y="153670"/>
                  </a:lnTo>
                  <a:lnTo>
                    <a:pt x="984250" y="229870"/>
                  </a:lnTo>
                  <a:lnTo>
                    <a:pt x="1214120" y="11557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156960" y="4178299"/>
              <a:ext cx="1214120" cy="229870"/>
            </a:xfrm>
            <a:custGeom>
              <a:avLst/>
              <a:gdLst/>
              <a:ahLst/>
              <a:cxnLst/>
              <a:rect l="l" t="t" r="r" b="b"/>
              <a:pathLst>
                <a:path w="1214120" h="229870">
                  <a:moveTo>
                    <a:pt x="1214120" y="115570"/>
                  </a:moveTo>
                  <a:lnTo>
                    <a:pt x="984250" y="1270"/>
                  </a:lnTo>
                  <a:lnTo>
                    <a:pt x="984250" y="77406"/>
                  </a:lnTo>
                  <a:lnTo>
                    <a:pt x="228600" y="76276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76"/>
                  </a:lnTo>
                  <a:lnTo>
                    <a:pt x="984250" y="153606"/>
                  </a:lnTo>
                  <a:lnTo>
                    <a:pt x="984250" y="229870"/>
                  </a:lnTo>
                  <a:lnTo>
                    <a:pt x="1214120" y="115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6164262"/>
            <a:ext cx="8248650" cy="10160"/>
          </a:xfrm>
          <a:custGeom>
            <a:avLst/>
            <a:gdLst/>
            <a:ahLst/>
            <a:cxnLst/>
            <a:rect l="l" t="t" r="r" b="b"/>
            <a:pathLst>
              <a:path w="8248650" h="10160">
                <a:moveTo>
                  <a:pt x="0" y="0"/>
                </a:moveTo>
                <a:lnTo>
                  <a:pt x="8248648" y="0"/>
                </a:lnTo>
              </a:path>
              <a:path w="8248650" h="10160">
                <a:moveTo>
                  <a:pt x="0" y="10159"/>
                </a:moveTo>
                <a:lnTo>
                  <a:pt x="8248648" y="10159"/>
                </a:lnTo>
              </a:path>
            </a:pathLst>
          </a:custGeom>
          <a:ln w="3175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309"/>
              </a:spcBef>
            </a:pPr>
            <a:r>
              <a:rPr sz="2800" dirty="0">
                <a:solidFill>
                  <a:srgbClr val="3A802E"/>
                </a:solidFill>
              </a:rPr>
              <a:t>Estrutura de </a:t>
            </a:r>
            <a:r>
              <a:rPr sz="2800" spc="5" dirty="0">
                <a:solidFill>
                  <a:srgbClr val="3A802E"/>
                </a:solidFill>
              </a:rPr>
              <a:t>um </a:t>
            </a:r>
            <a:r>
              <a:rPr sz="2800" spc="-5" dirty="0">
                <a:solidFill>
                  <a:srgbClr val="3A802E"/>
                </a:solidFill>
              </a:rPr>
              <a:t>Sistema</a:t>
            </a:r>
            <a:r>
              <a:rPr sz="2800" spc="-135" dirty="0">
                <a:solidFill>
                  <a:srgbClr val="3A802E"/>
                </a:solidFill>
              </a:rPr>
              <a:t> </a:t>
            </a:r>
            <a:r>
              <a:rPr sz="2800" spc="-5" dirty="0">
                <a:solidFill>
                  <a:srgbClr val="3A802E"/>
                </a:solidFill>
              </a:rPr>
              <a:t>Especialista</a:t>
            </a:r>
            <a:endParaRPr sz="2800" dirty="0"/>
          </a:p>
          <a:p>
            <a:pPr marL="36195" marR="26670" algn="ctr">
              <a:lnSpc>
                <a:spcPct val="100000"/>
              </a:lnSpc>
              <a:spcBef>
                <a:spcPts val="270"/>
              </a:spcBef>
            </a:pPr>
            <a:r>
              <a:rPr sz="3600" spc="-10" dirty="0">
                <a:solidFill>
                  <a:srgbClr val="3A802E"/>
                </a:solidFill>
              </a:rPr>
              <a:t>Sistema</a:t>
            </a:r>
            <a:r>
              <a:rPr sz="3600" spc="-20" dirty="0">
                <a:solidFill>
                  <a:srgbClr val="3A802E"/>
                </a:solidFill>
              </a:rPr>
              <a:t> </a:t>
            </a:r>
            <a:r>
              <a:rPr sz="3600" spc="-5" dirty="0">
                <a:solidFill>
                  <a:srgbClr val="3A802E"/>
                </a:solidFill>
              </a:rPr>
              <a:t>Especialista</a:t>
            </a:r>
            <a:endParaRPr sz="3600" dirty="0"/>
          </a:p>
        </p:txBody>
      </p:sp>
      <p:grpSp>
        <p:nvGrpSpPr>
          <p:cNvPr id="5" name="object 5"/>
          <p:cNvGrpSpPr/>
          <p:nvPr/>
        </p:nvGrpSpPr>
        <p:grpSpPr>
          <a:xfrm>
            <a:off x="1066800" y="2286000"/>
            <a:ext cx="7467600" cy="3886200"/>
            <a:chOff x="1066800" y="2286000"/>
            <a:chExt cx="7467600" cy="3886200"/>
          </a:xfrm>
        </p:grpSpPr>
        <p:sp>
          <p:nvSpPr>
            <p:cNvPr id="6" name="object 6"/>
            <p:cNvSpPr/>
            <p:nvPr/>
          </p:nvSpPr>
          <p:spPr>
            <a:xfrm>
              <a:off x="1149350" y="23685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5092700" y="0"/>
                  </a:moveTo>
                  <a:lnTo>
                    <a:pt x="0" y="0"/>
                  </a:lnTo>
                  <a:lnTo>
                    <a:pt x="0" y="3797300"/>
                  </a:lnTo>
                  <a:lnTo>
                    <a:pt x="5092700" y="3797300"/>
                  </a:lnTo>
                  <a:lnTo>
                    <a:pt x="5092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9350" y="23685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2546350" y="3797300"/>
                  </a:moveTo>
                  <a:lnTo>
                    <a:pt x="0" y="3797300"/>
                  </a:lnTo>
                  <a:lnTo>
                    <a:pt x="0" y="0"/>
                  </a:lnTo>
                  <a:lnTo>
                    <a:pt x="5092700" y="0"/>
                  </a:lnTo>
                  <a:lnTo>
                    <a:pt x="5092700" y="3797300"/>
                  </a:lnTo>
                  <a:lnTo>
                    <a:pt x="2546350" y="3797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1880" y="229234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880" y="234061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1880" y="2364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880" y="23888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1880" y="24130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880" y="2437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1880" y="246126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1880" y="2485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1880" y="25095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1880" y="25336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1880" y="2557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1880" y="2581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1880" y="260604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1880" y="26301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1880" y="26543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1880" y="26784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1880" y="27025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1880" y="272668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50939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25400"/>
                  </a:lnTo>
                  <a:lnTo>
                    <a:pt x="5093970" y="2540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1880" y="2752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C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1880" y="2776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1880" y="2800349"/>
              <a:ext cx="5093970" cy="22860"/>
            </a:xfrm>
            <a:custGeom>
              <a:avLst/>
              <a:gdLst/>
              <a:ahLst/>
              <a:cxnLst/>
              <a:rect l="l" t="t" r="r" b="b"/>
              <a:pathLst>
                <a:path w="5093970" h="22860">
                  <a:moveTo>
                    <a:pt x="6108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10870" y="22860"/>
                  </a:lnTo>
                  <a:lnTo>
                    <a:pt x="610870" y="0"/>
                  </a:lnTo>
                  <a:close/>
                </a:path>
                <a:path w="5093970" h="228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286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1880" y="28232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1880" y="284733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1880" y="2872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1880" y="2896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1880" y="2920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1880" y="2945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1880" y="2969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1880" y="2993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1880" y="3017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1880" y="3041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1880" y="3065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1880" y="3089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1880" y="3114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1880" y="3138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1880" y="316229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1880" y="3187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3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3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71880" y="3211829"/>
              <a:ext cx="5093970" cy="22860"/>
            </a:xfrm>
            <a:custGeom>
              <a:avLst/>
              <a:gdLst/>
              <a:ahLst/>
              <a:cxnLst/>
              <a:rect l="l" t="t" r="r" b="b"/>
              <a:pathLst>
                <a:path w="5093970" h="22860">
                  <a:moveTo>
                    <a:pt x="6108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10870" y="22860"/>
                  </a:lnTo>
                  <a:lnTo>
                    <a:pt x="610870" y="0"/>
                  </a:lnTo>
                  <a:close/>
                </a:path>
                <a:path w="5093970" h="228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286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9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1880" y="32346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6573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657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71880" y="32588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57256" y="0"/>
                  </a:lnTo>
                  <a:lnTo>
                    <a:pt x="3957256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71880" y="328294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19050"/>
                  </a:lnTo>
                  <a:lnTo>
                    <a:pt x="2731770" y="20269"/>
                  </a:lnTo>
                  <a:lnTo>
                    <a:pt x="2731770" y="25400"/>
                  </a:lnTo>
                  <a:lnTo>
                    <a:pt x="3931920" y="25400"/>
                  </a:lnTo>
                  <a:lnTo>
                    <a:pt x="3931920" y="20269"/>
                  </a:lnTo>
                  <a:lnTo>
                    <a:pt x="3983990" y="20269"/>
                  </a:lnTo>
                  <a:lnTo>
                    <a:pt x="3983990" y="25400"/>
                  </a:lnTo>
                  <a:lnTo>
                    <a:pt x="5093970" y="25400"/>
                  </a:lnTo>
                  <a:lnTo>
                    <a:pt x="5093970" y="20269"/>
                  </a:lnTo>
                  <a:lnTo>
                    <a:pt x="5093970" y="1905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1880" y="3308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19113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19113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83990" y="0"/>
                  </a:lnTo>
                  <a:lnTo>
                    <a:pt x="3983990" y="19113"/>
                  </a:lnTo>
                  <a:lnTo>
                    <a:pt x="3983990" y="24130"/>
                  </a:lnTo>
                  <a:lnTo>
                    <a:pt x="5093970" y="24130"/>
                  </a:lnTo>
                  <a:lnTo>
                    <a:pt x="5093970" y="1911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1880" y="3332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27381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8170" y="24130"/>
                  </a:lnTo>
                  <a:lnTo>
                    <a:pt x="27381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33456" y="0"/>
                  </a:lnTo>
                  <a:lnTo>
                    <a:pt x="4033456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1880" y="3356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1590"/>
                  </a:lnTo>
                  <a:lnTo>
                    <a:pt x="2731770" y="22809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22809"/>
                  </a:lnTo>
                  <a:lnTo>
                    <a:pt x="3931920" y="2159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3983990" y="0"/>
                  </a:lnTo>
                  <a:lnTo>
                    <a:pt x="3983990" y="21590"/>
                  </a:lnTo>
                  <a:lnTo>
                    <a:pt x="3983990" y="22809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22809"/>
                  </a:lnTo>
                  <a:lnTo>
                    <a:pt x="4060190" y="22809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22809"/>
                  </a:lnTo>
                  <a:lnTo>
                    <a:pt x="5093970" y="2159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1880" y="3380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71880" y="3404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1880" y="3428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71880" y="3453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71880" y="3477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1880" y="3501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71880" y="352551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10870" y="4826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48260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3931920" y="4826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48260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3983990" y="48260"/>
                  </a:lnTo>
                  <a:lnTo>
                    <a:pt x="4008120" y="4826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406019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71880" y="3573779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10870" y="4826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48260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3931920" y="4826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48260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3983990" y="48260"/>
                  </a:lnTo>
                  <a:lnTo>
                    <a:pt x="4008120" y="4826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406019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71880" y="3622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9319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931920" y="24130"/>
                  </a:lnTo>
                  <a:lnTo>
                    <a:pt x="393192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83990" y="0"/>
                  </a:lnTo>
                  <a:lnTo>
                    <a:pt x="398399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1880" y="3646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51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51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1880" y="36702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1880" y="36944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71880" y="37185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032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203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71880" y="374268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108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10870" y="25400"/>
                  </a:lnTo>
                  <a:lnTo>
                    <a:pt x="6108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71880" y="3768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3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1880" y="3792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1880" y="3816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1880" y="3840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0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71880" y="3864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71880" y="3888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1880" y="3912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D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1880" y="3936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71880" y="3961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762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76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71880" y="3985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108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10870" y="24130"/>
                  </a:lnTo>
                  <a:lnTo>
                    <a:pt x="6108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A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71880" y="4009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2286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286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2286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71880" y="4033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71880" y="4057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1880" y="4081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1880" y="41059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1880" y="41300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1880" y="41541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1880" y="417829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31254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3125470" y="25400"/>
                  </a:lnTo>
                  <a:lnTo>
                    <a:pt x="31254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789170" y="0"/>
                  </a:lnTo>
                  <a:lnTo>
                    <a:pt x="47891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71880" y="4203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71880" y="4227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1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71880" y="4251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2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1880" y="4276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3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71880" y="4300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4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71880" y="43243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5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71880" y="4348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6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71880" y="4372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7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71880" y="4396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8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71880" y="4420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9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71880" y="44449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A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71880" y="4469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B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71880" y="4493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3125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24130"/>
                  </a:lnTo>
                  <a:lnTo>
                    <a:pt x="3125470" y="24130"/>
                  </a:lnTo>
                  <a:lnTo>
                    <a:pt x="3125470" y="889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889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889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C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1880" y="4517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D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1880" y="4541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E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1880" y="456564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BF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71880" y="45897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0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71880" y="461390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31254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3125470" y="25400"/>
                  </a:lnTo>
                  <a:lnTo>
                    <a:pt x="31254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789170" y="0"/>
                  </a:lnTo>
                  <a:lnTo>
                    <a:pt x="47891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1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71880" y="4639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2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1880" y="4663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3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71880" y="46875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4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71880" y="471169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5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71880" y="4735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6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1880" y="4759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7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1880" y="4784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8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71880" y="4808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9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71880" y="4832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31254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3125470" y="24130"/>
                  </a:lnTo>
                  <a:lnTo>
                    <a:pt x="31254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789170" y="0"/>
                  </a:lnTo>
                  <a:lnTo>
                    <a:pt x="47891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A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1880" y="4856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397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397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71880" y="4880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C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1880" y="4904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D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1880" y="4928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E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71880" y="49530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1905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1905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CF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71880" y="49771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0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71880" y="50012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1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71880" y="50253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2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71880" y="50495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3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71880" y="5073650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400812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4008120" y="25400"/>
                  </a:lnTo>
                  <a:lnTo>
                    <a:pt x="400812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4060190" y="0"/>
                  </a:lnTo>
                  <a:lnTo>
                    <a:pt x="406019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4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71880" y="50990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5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71880" y="51231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6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71880" y="5147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7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71880" y="5171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8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71880" y="51955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9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71880" y="52197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2763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2763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2763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276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A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71880" y="5243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3957256" y="0"/>
                  </a:lnTo>
                  <a:lnTo>
                    <a:pt x="3957256" y="24130"/>
                  </a:lnTo>
                  <a:lnTo>
                    <a:pt x="4008120" y="24130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B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71880" y="5267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459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459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6459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645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C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71880" y="5292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4008120" y="0"/>
                  </a:moveTo>
                  <a:lnTo>
                    <a:pt x="2731770" y="0"/>
                  </a:lnTo>
                  <a:lnTo>
                    <a:pt x="2731770" y="16573"/>
                  </a:lnTo>
                  <a:lnTo>
                    <a:pt x="2731770" y="24130"/>
                  </a:lnTo>
                  <a:lnTo>
                    <a:pt x="4008120" y="24130"/>
                  </a:lnTo>
                  <a:lnTo>
                    <a:pt x="4008120" y="16573"/>
                  </a:lnTo>
                  <a:lnTo>
                    <a:pt x="400812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16573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16573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D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71880" y="531621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27381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8170" y="24130"/>
                  </a:lnTo>
                  <a:lnTo>
                    <a:pt x="27381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E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71880" y="5340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4060190" y="0"/>
                  </a:lnTo>
                  <a:lnTo>
                    <a:pt x="4060190" y="20269"/>
                  </a:lnTo>
                  <a:lnTo>
                    <a:pt x="4008120" y="20269"/>
                  </a:lnTo>
                  <a:lnTo>
                    <a:pt x="4008120" y="0"/>
                  </a:lnTo>
                  <a:lnTo>
                    <a:pt x="2731770" y="0"/>
                  </a:lnTo>
                  <a:lnTo>
                    <a:pt x="2731770" y="20269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2032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DF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71880" y="5364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0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880" y="5388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1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71880" y="54127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2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1880" y="543686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3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71880" y="5461000"/>
              <a:ext cx="5093970" cy="48260"/>
            </a:xfrm>
            <a:custGeom>
              <a:avLst/>
              <a:gdLst/>
              <a:ahLst/>
              <a:cxnLst/>
              <a:rect l="l" t="t" r="r" b="b"/>
              <a:pathLst>
                <a:path w="5093970" h="48260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48260"/>
                  </a:lnTo>
                  <a:lnTo>
                    <a:pt x="687070" y="4826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48260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2731770" y="48260"/>
                  </a:lnTo>
                  <a:lnTo>
                    <a:pt x="5093970" y="4826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4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71880" y="5509259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6870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687070" y="25400"/>
                  </a:lnTo>
                  <a:lnTo>
                    <a:pt x="687070" y="0"/>
                  </a:lnTo>
                  <a:close/>
                </a:path>
                <a:path w="5093970" h="25400">
                  <a:moveTo>
                    <a:pt x="5093970" y="0"/>
                  </a:moveTo>
                  <a:lnTo>
                    <a:pt x="2731770" y="0"/>
                  </a:lnTo>
                  <a:lnTo>
                    <a:pt x="273177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5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1880" y="55346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6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71880" y="55587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7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71880" y="55829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8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71880" y="56070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9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1880" y="56311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A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71880" y="56553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B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71880" y="567943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C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71880" y="57035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D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71880" y="57277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E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71880" y="57518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EF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71880" y="57759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0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71880" y="580008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1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71880" y="582422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6870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87070" y="24130"/>
                  </a:lnTo>
                  <a:lnTo>
                    <a:pt x="687070" y="0"/>
                  </a:lnTo>
                  <a:close/>
                </a:path>
                <a:path w="5093970" h="24129">
                  <a:moveTo>
                    <a:pt x="5093970" y="0"/>
                  </a:moveTo>
                  <a:lnTo>
                    <a:pt x="2731770" y="0"/>
                  </a:lnTo>
                  <a:lnTo>
                    <a:pt x="273177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2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1880" y="584835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127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3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71880" y="587247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4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71880" y="589660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5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71880" y="592074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6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71880" y="594487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7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71880" y="5969000"/>
              <a:ext cx="5093970" cy="25400"/>
            </a:xfrm>
            <a:custGeom>
              <a:avLst/>
              <a:gdLst/>
              <a:ahLst/>
              <a:cxnLst/>
              <a:rect l="l" t="t" r="r" b="b"/>
              <a:pathLst>
                <a:path w="5093970" h="25400">
                  <a:moveTo>
                    <a:pt x="509397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093970" y="2540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8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71880" y="599440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9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71880" y="601852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A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71880" y="6042659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5093970" y="24129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B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71880" y="6066790"/>
              <a:ext cx="5093970" cy="24130"/>
            </a:xfrm>
            <a:custGeom>
              <a:avLst/>
              <a:gdLst/>
              <a:ahLst/>
              <a:cxnLst/>
              <a:rect l="l" t="t" r="r" b="b"/>
              <a:pathLst>
                <a:path w="5093970" h="24129">
                  <a:moveTo>
                    <a:pt x="509397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5093970" y="2413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C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71880" y="6090920"/>
              <a:ext cx="5093970" cy="0"/>
            </a:xfrm>
            <a:custGeom>
              <a:avLst/>
              <a:gdLst/>
              <a:ahLst/>
              <a:cxnLst/>
              <a:rect l="l" t="t" r="r" b="b"/>
              <a:pathLst>
                <a:path w="5093970">
                  <a:moveTo>
                    <a:pt x="5093970" y="0"/>
                  </a:moveTo>
                  <a:lnTo>
                    <a:pt x="0" y="0"/>
                  </a:lnTo>
                  <a:lnTo>
                    <a:pt x="50939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73150" y="2292350"/>
              <a:ext cx="5092700" cy="3797300"/>
            </a:xfrm>
            <a:custGeom>
              <a:avLst/>
              <a:gdLst/>
              <a:ahLst/>
              <a:cxnLst/>
              <a:rect l="l" t="t" r="r" b="b"/>
              <a:pathLst>
                <a:path w="5092700" h="3797300">
                  <a:moveTo>
                    <a:pt x="2546350" y="3797300"/>
                  </a:moveTo>
                  <a:lnTo>
                    <a:pt x="0" y="3797300"/>
                  </a:lnTo>
                  <a:lnTo>
                    <a:pt x="0" y="0"/>
                  </a:lnTo>
                  <a:lnTo>
                    <a:pt x="5092700" y="0"/>
                  </a:lnTo>
                  <a:lnTo>
                    <a:pt x="5092700" y="3797300"/>
                  </a:lnTo>
                  <a:lnTo>
                    <a:pt x="2546350" y="3797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169150" y="3587750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1358900" y="0"/>
                  </a:moveTo>
                  <a:lnTo>
                    <a:pt x="0" y="0"/>
                  </a:lnTo>
                  <a:lnTo>
                    <a:pt x="0" y="1511300"/>
                  </a:lnTo>
                  <a:lnTo>
                    <a:pt x="1358900" y="151130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169150" y="3587750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679450" y="1511300"/>
                  </a:moveTo>
                  <a:lnTo>
                    <a:pt x="0" y="1511300"/>
                  </a:lnTo>
                  <a:lnTo>
                    <a:pt x="0" y="0"/>
                  </a:lnTo>
                  <a:lnTo>
                    <a:pt x="1358900" y="0"/>
                  </a:lnTo>
                  <a:lnTo>
                    <a:pt x="1358900" y="1511300"/>
                  </a:lnTo>
                  <a:lnTo>
                    <a:pt x="679450" y="1511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092950" y="3510279"/>
              <a:ext cx="1358900" cy="41275"/>
            </a:xfrm>
            <a:custGeom>
              <a:avLst/>
              <a:gdLst/>
              <a:ahLst/>
              <a:cxnLst/>
              <a:rect l="l" t="t" r="r" b="b"/>
              <a:pathLst>
                <a:path w="1358900" h="41275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40652"/>
                  </a:lnTo>
                  <a:lnTo>
                    <a:pt x="1358900" y="40652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0A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092950" y="355091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1A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092950" y="35712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1A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092950" y="35915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2A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092950" y="361188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2A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092950" y="3632200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3A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092950" y="36512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3A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092950" y="367156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4A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092950" y="36918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6B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092950" y="371221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6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092950" y="373253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6B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092950" y="37528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6B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092950" y="377316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7B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092950" y="3793489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7B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092950" y="38125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8B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092950" y="38328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9B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092950" y="385318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9B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092950" y="38735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A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092950" y="389381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AB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092950" y="39141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BB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092950" y="39344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BB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092950" y="3954779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CB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092950" y="397382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DBE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092950" y="39941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DB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092950" y="40144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EC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092950" y="40347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E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092950" y="405511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FC2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092950" y="407542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6FC3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092950" y="40957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0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092950" y="41160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0C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092950" y="41363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1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092950" y="4156710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2C7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092950" y="41757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2C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092950" y="41960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3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092950" y="42164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3C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092950" y="423672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4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092950" y="42570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4C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092950" y="42773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5C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092950" y="42976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6C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092950" y="4318000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6C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092950" y="43370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7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092950" y="43573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7D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092950" y="43776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8D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092950" y="439801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8D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092950" y="441832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9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092950" y="44386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AD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092950" y="44589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A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092950" y="4479289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BD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092950" y="4498339"/>
              <a:ext cx="1358900" cy="21590"/>
            </a:xfrm>
            <a:custGeom>
              <a:avLst/>
              <a:gdLst/>
              <a:ahLst/>
              <a:cxnLst/>
              <a:rect l="l" t="t" r="r" b="b"/>
              <a:pathLst>
                <a:path w="1358900" h="21589">
                  <a:moveTo>
                    <a:pt x="13589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358900" y="2159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BD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092950" y="4519929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C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092950" y="45389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CD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092950" y="45593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DD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092950" y="457962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DD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092950" y="45999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ED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092950" y="46202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FD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92950" y="46405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7F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092950" y="46609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0E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092950" y="4681220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49"/>
                  </a:lnTo>
                  <a:lnTo>
                    <a:pt x="1358900" y="1904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0E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092950" y="47002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1E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092950" y="47205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1E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092950" y="474091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2E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092950" y="476122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3E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092950" y="478155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3E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092950" y="480187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4E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092950" y="482218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4E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092950" y="4842510"/>
              <a:ext cx="1358900" cy="19050"/>
            </a:xfrm>
            <a:custGeom>
              <a:avLst/>
              <a:gdLst/>
              <a:ahLst/>
              <a:cxnLst/>
              <a:rect l="l" t="t" r="r" b="b"/>
              <a:pathLst>
                <a:path w="1358900" h="19050">
                  <a:moveTo>
                    <a:pt x="13589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58900" y="1905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5E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092950" y="48615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5EA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092950" y="48818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6E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092950" y="49022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7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092950" y="492252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7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092950" y="494283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8E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092950" y="496316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092950" y="4983479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358900" y="20320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9F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092950" y="5003800"/>
              <a:ext cx="1358900" cy="20320"/>
            </a:xfrm>
            <a:custGeom>
              <a:avLst/>
              <a:gdLst/>
              <a:ahLst/>
              <a:cxnLst/>
              <a:rect l="l" t="t" r="r" b="b"/>
              <a:pathLst>
                <a:path w="1358900" h="20320">
                  <a:moveTo>
                    <a:pt x="1358900" y="0"/>
                  </a:moveTo>
                  <a:lnTo>
                    <a:pt x="0" y="0"/>
                  </a:lnTo>
                  <a:lnTo>
                    <a:pt x="0" y="20319"/>
                  </a:lnTo>
                  <a:lnTo>
                    <a:pt x="1358900" y="2031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89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092950" y="3511550"/>
              <a:ext cx="1358900" cy="1511300"/>
            </a:xfrm>
            <a:custGeom>
              <a:avLst/>
              <a:gdLst/>
              <a:ahLst/>
              <a:cxnLst/>
              <a:rect l="l" t="t" r="r" b="b"/>
              <a:pathLst>
                <a:path w="1358900" h="1511300">
                  <a:moveTo>
                    <a:pt x="679450" y="1511300"/>
                  </a:moveTo>
                  <a:lnTo>
                    <a:pt x="0" y="1511300"/>
                  </a:lnTo>
                  <a:lnTo>
                    <a:pt x="0" y="0"/>
                  </a:lnTo>
                  <a:lnTo>
                    <a:pt x="1358900" y="0"/>
                  </a:lnTo>
                  <a:lnTo>
                    <a:pt x="1358900" y="1511300"/>
                  </a:lnTo>
                  <a:lnTo>
                    <a:pt x="679450" y="1511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7164069" y="3827779"/>
            <a:ext cx="1216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Usuário  </a:t>
            </a:r>
            <a:r>
              <a:rPr sz="1800" spc="-5" dirty="0">
                <a:solidFill>
                  <a:srgbClr val="FA3C06"/>
                </a:solidFill>
                <a:latin typeface="Arial"/>
                <a:cs typeface="Arial"/>
              </a:rPr>
              <a:t>Fatos  </a:t>
            </a:r>
            <a:r>
              <a:rPr sz="1800" dirty="0">
                <a:solidFill>
                  <a:srgbClr val="FA3C06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A3C06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A3C06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A3C06"/>
                </a:solidFill>
                <a:latin typeface="Arial"/>
                <a:cs typeface="Arial"/>
              </a:rPr>
              <a:t>cl</a:t>
            </a:r>
            <a:r>
              <a:rPr sz="1800" spc="-15" dirty="0">
                <a:solidFill>
                  <a:srgbClr val="FA3C06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A3C06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A3C06"/>
                </a:solidFill>
                <a:latin typeface="Arial"/>
                <a:cs typeface="Arial"/>
              </a:rPr>
              <a:t>õe</a:t>
            </a:r>
            <a:r>
              <a:rPr sz="1800" dirty="0">
                <a:solidFill>
                  <a:srgbClr val="FA3C06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1600200" y="2667000"/>
            <a:ext cx="2209800" cy="1371600"/>
            <a:chOff x="1600200" y="2667000"/>
            <a:chExt cx="2209800" cy="1371600"/>
          </a:xfrm>
        </p:grpSpPr>
        <p:sp>
          <p:nvSpPr>
            <p:cNvPr id="242" name="object 242"/>
            <p:cNvSpPr/>
            <p:nvPr/>
          </p:nvSpPr>
          <p:spPr>
            <a:xfrm>
              <a:off x="1682750" y="27495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21209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2120900" y="1282700"/>
                  </a:lnTo>
                  <a:lnTo>
                    <a:pt x="21209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82750" y="27495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1060450" y="1282700"/>
                  </a:moveTo>
                  <a:lnTo>
                    <a:pt x="0" y="1282700"/>
                  </a:lnTo>
                  <a:lnTo>
                    <a:pt x="0" y="0"/>
                  </a:lnTo>
                  <a:lnTo>
                    <a:pt x="2120900" y="0"/>
                  </a:lnTo>
                  <a:lnTo>
                    <a:pt x="2120900" y="1282700"/>
                  </a:lnTo>
                  <a:lnTo>
                    <a:pt x="1060450" y="1282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05280" y="2672079"/>
              <a:ext cx="2122170" cy="33020"/>
            </a:xfrm>
            <a:custGeom>
              <a:avLst/>
              <a:gdLst/>
              <a:ahLst/>
              <a:cxnLst/>
              <a:rect l="l" t="t" r="r" b="b"/>
              <a:pathLst>
                <a:path w="2122170" h="33019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33020"/>
                  </a:lnTo>
                  <a:lnTo>
                    <a:pt x="2122170" y="3302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FB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05280" y="27051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DB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605280" y="27216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CB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605280" y="27381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BB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05280" y="27546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AB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05280" y="27711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9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05280" y="27876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8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05280" y="28041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7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05280" y="282067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6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05280" y="283717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5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05280" y="285368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22170" y="1523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4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05280" y="2868929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80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3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05280" y="28867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2B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05280" y="290322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1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05280" y="291972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F0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05280" y="293497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FA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05280" y="295147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E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05280" y="29679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D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05280" y="29845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CA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05280" y="30010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05280" y="301752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A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05280" y="303402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9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05280" y="305054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8A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5280" y="30670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7A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05280" y="30835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6A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05280" y="31000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5A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05280" y="31165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4A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605280" y="31330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3A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605280" y="31496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2A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605280" y="31661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1A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605280" y="31826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E0A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605280" y="31991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F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05280" y="321564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E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05280" y="32321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DA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05280" y="32486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C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05280" y="32651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B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05280" y="32816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A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605280" y="329819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99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605280" y="33147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8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605280" y="33312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7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05280" y="33477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69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605280" y="3364230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59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605280" y="33794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4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605280" y="3395980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79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3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605280" y="341375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2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605280" y="3430269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22170" y="1523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1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605280" y="344550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D0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605280" y="34620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F9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605280" y="34785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E9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605280" y="34950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D9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605280" y="35115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C9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605280" y="35280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C9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05280" y="35445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A9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605280" y="35610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99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605280" y="357758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89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605280" y="35941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79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05280" y="36106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6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05280" y="36271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5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605280" y="36436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4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605280" y="36601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3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605280" y="36766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2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605280" y="36931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1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605280" y="37096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C08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605280" y="372618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F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605280" y="374268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E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605280" y="375920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D8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605280" y="37757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C8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605280" y="37922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B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605280" y="380873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A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605280" y="382523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98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605280" y="384175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22170" y="1651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8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605280" y="385826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7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605280" y="387476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6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05280" y="3891280"/>
              <a:ext cx="2122170" cy="15240"/>
            </a:xfrm>
            <a:custGeom>
              <a:avLst/>
              <a:gdLst/>
              <a:ahLst/>
              <a:cxnLst/>
              <a:rect l="l" t="t" r="r" b="b"/>
              <a:pathLst>
                <a:path w="2122170" h="15239">
                  <a:moveTo>
                    <a:pt x="21221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122170" y="1524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58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05280" y="3906519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483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05280" y="3923030"/>
              <a:ext cx="2122170" cy="17780"/>
            </a:xfrm>
            <a:custGeom>
              <a:avLst/>
              <a:gdLst/>
              <a:ahLst/>
              <a:cxnLst/>
              <a:rect l="l" t="t" r="r" b="b"/>
              <a:pathLst>
                <a:path w="2122170" h="17779">
                  <a:moveTo>
                    <a:pt x="212217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122170" y="17780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38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605280" y="3940810"/>
              <a:ext cx="2122170" cy="16510"/>
            </a:xfrm>
            <a:custGeom>
              <a:avLst/>
              <a:gdLst/>
              <a:ahLst/>
              <a:cxnLst/>
              <a:rect l="l" t="t" r="r" b="b"/>
              <a:pathLst>
                <a:path w="2122170" h="16510">
                  <a:moveTo>
                    <a:pt x="212217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122170" y="16509"/>
                  </a:lnTo>
                  <a:lnTo>
                    <a:pt x="2122170" y="0"/>
                  </a:lnTo>
                  <a:close/>
                </a:path>
              </a:pathLst>
            </a:custGeom>
            <a:solidFill>
              <a:srgbClr val="B28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606550" y="2673350"/>
              <a:ext cx="2120900" cy="1282700"/>
            </a:xfrm>
            <a:custGeom>
              <a:avLst/>
              <a:gdLst/>
              <a:ahLst/>
              <a:cxnLst/>
              <a:rect l="l" t="t" r="r" b="b"/>
              <a:pathLst>
                <a:path w="2120900" h="1282700">
                  <a:moveTo>
                    <a:pt x="1060450" y="1282700"/>
                  </a:moveTo>
                  <a:lnTo>
                    <a:pt x="0" y="1282700"/>
                  </a:lnTo>
                  <a:lnTo>
                    <a:pt x="0" y="0"/>
                  </a:lnTo>
                  <a:lnTo>
                    <a:pt x="2120900" y="0"/>
                  </a:lnTo>
                  <a:lnTo>
                    <a:pt x="2120900" y="1282700"/>
                  </a:lnTo>
                  <a:lnTo>
                    <a:pt x="1060450" y="1282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2" name="object 322"/>
          <p:cNvSpPr txBox="1"/>
          <p:nvPr/>
        </p:nvSpPr>
        <p:spPr>
          <a:xfrm>
            <a:off x="1606550" y="2673350"/>
            <a:ext cx="2120900" cy="12827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66700" marR="259079" indent="-63500" algn="ctr">
              <a:lnSpc>
                <a:spcPct val="100000"/>
              </a:lnSpc>
              <a:spcBef>
                <a:spcPts val="730"/>
              </a:spcBef>
            </a:pP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Base </a:t>
            </a:r>
            <a:r>
              <a:rPr sz="1800" b="1" spc="5" dirty="0">
                <a:solidFill>
                  <a:srgbClr val="000098"/>
                </a:solidFill>
                <a:latin typeface="Arial"/>
                <a:cs typeface="Arial"/>
              </a:rPr>
              <a:t>de  </a:t>
            </a: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Con</a:t>
            </a:r>
            <a:r>
              <a:rPr sz="1800" b="1" spc="10" dirty="0">
                <a:solidFill>
                  <a:srgbClr val="000098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000098"/>
                </a:solidFill>
                <a:latin typeface="Arial"/>
                <a:cs typeface="Arial"/>
              </a:rPr>
              <a:t>ec</a:t>
            </a:r>
            <a:r>
              <a:rPr sz="1800" b="1" spc="5" dirty="0">
                <a:solidFill>
                  <a:srgbClr val="000098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m</a:t>
            </a:r>
            <a:r>
              <a:rPr sz="1800" b="1" spc="-15" dirty="0">
                <a:solidFill>
                  <a:srgbClr val="000098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000098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Domínio </a:t>
            </a:r>
            <a:r>
              <a:rPr sz="1800" spc="-1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Conhecimento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3" name="object 323"/>
          <p:cNvGrpSpPr/>
          <p:nvPr/>
        </p:nvGrpSpPr>
        <p:grpSpPr>
          <a:xfrm>
            <a:off x="1681479" y="4424679"/>
            <a:ext cx="2128520" cy="1442720"/>
            <a:chOff x="1681479" y="4424679"/>
            <a:chExt cx="2128520" cy="1442720"/>
          </a:xfrm>
        </p:grpSpPr>
        <p:sp>
          <p:nvSpPr>
            <p:cNvPr id="324" name="object 324"/>
            <p:cNvSpPr/>
            <p:nvPr/>
          </p:nvSpPr>
          <p:spPr>
            <a:xfrm>
              <a:off x="1758949" y="4502149"/>
              <a:ext cx="2044700" cy="1358900"/>
            </a:xfrm>
            <a:custGeom>
              <a:avLst/>
              <a:gdLst/>
              <a:ahLst/>
              <a:cxnLst/>
              <a:rect l="l" t="t" r="r" b="b"/>
              <a:pathLst>
                <a:path w="2044700" h="1358900">
                  <a:moveTo>
                    <a:pt x="2044700" y="0"/>
                  </a:moveTo>
                  <a:lnTo>
                    <a:pt x="0" y="0"/>
                  </a:lnTo>
                  <a:lnTo>
                    <a:pt x="0" y="1358900"/>
                  </a:lnTo>
                  <a:lnTo>
                    <a:pt x="2044700" y="1358900"/>
                  </a:lnTo>
                  <a:lnTo>
                    <a:pt x="2044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758949" y="4502149"/>
              <a:ext cx="2044700" cy="1358900"/>
            </a:xfrm>
            <a:custGeom>
              <a:avLst/>
              <a:gdLst/>
              <a:ahLst/>
              <a:cxnLst/>
              <a:rect l="l" t="t" r="r" b="b"/>
              <a:pathLst>
                <a:path w="2044700" h="1358900">
                  <a:moveTo>
                    <a:pt x="1022350" y="1358900"/>
                  </a:moveTo>
                  <a:lnTo>
                    <a:pt x="0" y="1358900"/>
                  </a:lnTo>
                  <a:lnTo>
                    <a:pt x="0" y="0"/>
                  </a:lnTo>
                  <a:lnTo>
                    <a:pt x="2044700" y="0"/>
                  </a:lnTo>
                  <a:lnTo>
                    <a:pt x="2044700" y="1358900"/>
                  </a:lnTo>
                  <a:lnTo>
                    <a:pt x="1022350" y="1358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681480" y="4424679"/>
              <a:ext cx="2047239" cy="34290"/>
            </a:xfrm>
            <a:custGeom>
              <a:avLst/>
              <a:gdLst/>
              <a:ahLst/>
              <a:cxnLst/>
              <a:rect l="l" t="t" r="r" b="b"/>
              <a:pathLst>
                <a:path w="2047239" h="3428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4290"/>
                  </a:lnTo>
                  <a:lnTo>
                    <a:pt x="2047240" y="3429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681479" y="44589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681479" y="447674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681479" y="44945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681479" y="451230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81479" y="45288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681479" y="454659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681479" y="456437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681479" y="458215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681479" y="45986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681479" y="461644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681479" y="46342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681479" y="465200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681479" y="46685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681479" y="468629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681479" y="470407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681479" y="47205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681479" y="47383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681479" y="475614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681479" y="477392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681479" y="47904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681479" y="48082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681479" y="482599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681479" y="484377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681479" y="48602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681479" y="48780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681479" y="489584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681480" y="4912359"/>
              <a:ext cx="2047239" cy="35560"/>
            </a:xfrm>
            <a:custGeom>
              <a:avLst/>
              <a:gdLst/>
              <a:ahLst/>
              <a:cxnLst/>
              <a:rect l="l" t="t" r="r" b="b"/>
              <a:pathLst>
                <a:path w="2047239" h="35560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5560"/>
                  </a:lnTo>
                  <a:lnTo>
                    <a:pt x="2047240" y="3556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681479" y="49479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681479" y="496569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681479" y="49822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681479" y="49999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681479" y="50177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681479" y="503554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681479" y="50520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681479" y="50698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681479" y="50876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681479" y="510539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681479" y="51219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681479" y="51396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681479" y="51574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681479" y="517524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47240" y="1651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681479" y="51917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681479" y="52095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681479" y="522731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681479" y="524509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681479" y="52616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681479" y="52793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681479" y="529716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681479" y="531494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681479" y="53314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681479" y="53492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681479" y="53670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681479" y="53835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681479" y="54013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681479" y="54190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681479" y="54368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681479" y="545337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681479" y="54711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681479" y="54889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681479" y="55067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681479" y="55232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681479" y="55410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681479" y="55587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681479" y="55765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681479" y="559307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681479" y="56108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681479" y="56286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681479" y="564641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681479" y="566292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681479" y="568070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681479" y="569848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681479" y="5716269"/>
              <a:ext cx="2047239" cy="16510"/>
            </a:xfrm>
            <a:custGeom>
              <a:avLst/>
              <a:gdLst/>
              <a:ahLst/>
              <a:cxnLst/>
              <a:rect l="l" t="t" r="r" b="b"/>
              <a:pathLst>
                <a:path w="2047239" h="16510">
                  <a:moveTo>
                    <a:pt x="20472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2047240" y="1650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681479" y="573277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681479" y="575055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2047240" y="17779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681479" y="5768339"/>
              <a:ext cx="2047239" cy="17780"/>
            </a:xfrm>
            <a:custGeom>
              <a:avLst/>
              <a:gdLst/>
              <a:ahLst/>
              <a:cxnLst/>
              <a:rect l="l" t="t" r="r" b="b"/>
              <a:pathLst>
                <a:path w="2047239" h="17779">
                  <a:moveTo>
                    <a:pt x="20472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2047240" y="17780"/>
                  </a:lnTo>
                  <a:lnTo>
                    <a:pt x="2047240" y="0"/>
                  </a:lnTo>
                  <a:close/>
                </a:path>
              </a:pathLst>
            </a:custGeom>
            <a:solidFill>
              <a:srgbClr val="00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1682750" y="4425950"/>
            <a:ext cx="2044700" cy="13589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355600" marR="374015" indent="-38100" algn="ctr">
              <a:lnSpc>
                <a:spcPct val="100000"/>
              </a:lnSpc>
              <a:spcBef>
                <a:spcPts val="1030"/>
              </a:spcBef>
            </a:pP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Memória </a:t>
            </a: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Trabalho  </a:t>
            </a:r>
            <a:r>
              <a:rPr sz="1800" spc="-5" dirty="0">
                <a:latin typeface="Arial"/>
                <a:cs typeface="Arial"/>
              </a:rPr>
              <a:t>Casos/Fatos  Conclusões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3" name="object 403"/>
          <p:cNvGrpSpPr/>
          <p:nvPr/>
        </p:nvGrpSpPr>
        <p:grpSpPr>
          <a:xfrm>
            <a:off x="4114800" y="3886200"/>
            <a:ext cx="1752600" cy="990600"/>
            <a:chOff x="4114800" y="3886200"/>
            <a:chExt cx="1752600" cy="990600"/>
          </a:xfrm>
        </p:grpSpPr>
        <p:sp>
          <p:nvSpPr>
            <p:cNvPr id="404" name="object 404"/>
            <p:cNvSpPr/>
            <p:nvPr/>
          </p:nvSpPr>
          <p:spPr>
            <a:xfrm>
              <a:off x="4197350" y="3968750"/>
              <a:ext cx="1663700" cy="901700"/>
            </a:xfrm>
            <a:custGeom>
              <a:avLst/>
              <a:gdLst/>
              <a:ahLst/>
              <a:cxnLst/>
              <a:rect l="l" t="t" r="r" b="b"/>
              <a:pathLst>
                <a:path w="1663700" h="901700">
                  <a:moveTo>
                    <a:pt x="1663700" y="0"/>
                  </a:moveTo>
                  <a:lnTo>
                    <a:pt x="0" y="0"/>
                  </a:lnTo>
                  <a:lnTo>
                    <a:pt x="0" y="901700"/>
                  </a:lnTo>
                  <a:lnTo>
                    <a:pt x="1663700" y="901700"/>
                  </a:lnTo>
                  <a:lnTo>
                    <a:pt x="1663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197350" y="3968750"/>
              <a:ext cx="1663700" cy="901700"/>
            </a:xfrm>
            <a:custGeom>
              <a:avLst/>
              <a:gdLst/>
              <a:ahLst/>
              <a:cxnLst/>
              <a:rect l="l" t="t" r="r" b="b"/>
              <a:pathLst>
                <a:path w="1663700" h="901700">
                  <a:moveTo>
                    <a:pt x="8318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1663700" y="0"/>
                  </a:lnTo>
                  <a:lnTo>
                    <a:pt x="1663700" y="901700"/>
                  </a:lnTo>
                  <a:lnTo>
                    <a:pt x="831850" y="901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119880" y="3892549"/>
              <a:ext cx="1664970" cy="22860"/>
            </a:xfrm>
            <a:custGeom>
              <a:avLst/>
              <a:gdLst/>
              <a:ahLst/>
              <a:cxnLst/>
              <a:rect l="l" t="t" r="r" b="b"/>
              <a:pathLst>
                <a:path w="1664970" h="22860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2860"/>
                  </a:lnTo>
                  <a:lnTo>
                    <a:pt x="1664970" y="2286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119880" y="391540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8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119880" y="392684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7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119880" y="393826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119880" y="39497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5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119880" y="396113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4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119880" y="397256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3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119880" y="398398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2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119880" y="3995420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1664970" y="1269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1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119880" y="400812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F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119880" y="40195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119880" y="403097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E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119880" y="404241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D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119880" y="405383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C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119880" y="406527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B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119880" y="40767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A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119880" y="408812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9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119880" y="4099559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8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119880" y="411225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7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119880" y="412369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6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119880" y="413512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5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119880" y="41465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4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119880" y="415797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3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119880" y="416940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2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119880" y="4180840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1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119880" y="419354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E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119880" y="420497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119880" y="42164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E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119880" y="422782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D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119880" y="423925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C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119880" y="425069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B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119880" y="426212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A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119880" y="42735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9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119880" y="428497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8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119880" y="4296409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7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119880" y="430910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6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119880" y="432054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5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119880" y="433196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4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119880" y="43434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3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119880" y="435483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3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119880" y="436625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2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119880" y="4377690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1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119880" y="439039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D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119880" y="440181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F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119880" y="44132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E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119880" y="442468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D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119880" y="443610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C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119880" y="444754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C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119880" y="445896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A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119880" y="44704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119880" y="448183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8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119880" y="4493259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7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119880" y="450595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119880" y="451739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119880" y="452881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119880" y="45402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119880" y="455168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119880" y="456310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1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119880" y="457454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C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119880" y="4585969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1664970" y="1269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119880" y="459866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E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119880" y="46101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D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119880" y="462153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C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119880" y="463295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B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119880" y="464439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119880" y="465581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9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119880" y="466725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119880" y="4678680"/>
              <a:ext cx="1664970" cy="12700"/>
            </a:xfrm>
            <a:custGeom>
              <a:avLst/>
              <a:gdLst/>
              <a:ahLst/>
              <a:cxnLst/>
              <a:rect l="l" t="t" r="r" b="b"/>
              <a:pathLst>
                <a:path w="1664970" h="12700">
                  <a:moveTo>
                    <a:pt x="1664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664970" y="1270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7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4119880" y="469138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4119880" y="470281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5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4119880" y="471423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4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4119880" y="472566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4119880" y="473710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2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119880" y="474853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1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119880" y="4759960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B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119880" y="477138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664970" y="11430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AF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119880" y="4782819"/>
              <a:ext cx="1664970" cy="11430"/>
            </a:xfrm>
            <a:custGeom>
              <a:avLst/>
              <a:gdLst/>
              <a:ahLst/>
              <a:cxnLst/>
              <a:rect l="l" t="t" r="r" b="b"/>
              <a:pathLst>
                <a:path w="1664970" h="11429">
                  <a:moveTo>
                    <a:pt x="1664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1664970" y="11429"/>
                  </a:lnTo>
                  <a:lnTo>
                    <a:pt x="1664970" y="0"/>
                  </a:lnTo>
                  <a:close/>
                </a:path>
              </a:pathLst>
            </a:custGeom>
            <a:solidFill>
              <a:srgbClr val="AE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121150" y="3892550"/>
              <a:ext cx="1663700" cy="901700"/>
            </a:xfrm>
            <a:custGeom>
              <a:avLst/>
              <a:gdLst/>
              <a:ahLst/>
              <a:cxnLst/>
              <a:rect l="l" t="t" r="r" b="b"/>
              <a:pathLst>
                <a:path w="1663700" h="901700">
                  <a:moveTo>
                    <a:pt x="8318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1663700" y="0"/>
                  </a:lnTo>
                  <a:lnTo>
                    <a:pt x="1663700" y="901700"/>
                  </a:lnTo>
                  <a:lnTo>
                    <a:pt x="831850" y="901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4" name="object 484"/>
          <p:cNvSpPr txBox="1"/>
          <p:nvPr/>
        </p:nvSpPr>
        <p:spPr>
          <a:xfrm>
            <a:off x="4310379" y="4056379"/>
            <a:ext cx="128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indent="-901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98"/>
                </a:solidFill>
                <a:latin typeface="Arial"/>
                <a:cs typeface="Arial"/>
              </a:rPr>
              <a:t>Máquina</a:t>
            </a:r>
            <a:r>
              <a:rPr sz="1800" b="1" spc="-100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0098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000098"/>
                </a:solidFill>
                <a:latin typeface="Arial"/>
                <a:cs typeface="Arial"/>
              </a:rPr>
              <a:t>Inferência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5" name="object 485"/>
          <p:cNvGrpSpPr/>
          <p:nvPr/>
        </p:nvGrpSpPr>
        <p:grpSpPr>
          <a:xfrm>
            <a:off x="3733861" y="3251261"/>
            <a:ext cx="3390900" cy="2109470"/>
            <a:chOff x="3733861" y="3251261"/>
            <a:chExt cx="3390900" cy="2109470"/>
          </a:xfrm>
        </p:grpSpPr>
        <p:sp>
          <p:nvSpPr>
            <p:cNvPr id="486" name="object 486"/>
            <p:cNvSpPr/>
            <p:nvPr/>
          </p:nvSpPr>
          <p:spPr>
            <a:xfrm>
              <a:off x="3810061" y="3327461"/>
              <a:ext cx="1193800" cy="52069"/>
            </a:xfrm>
            <a:custGeom>
              <a:avLst/>
              <a:gdLst/>
              <a:ahLst/>
              <a:cxnLst/>
              <a:rect l="l" t="t" r="r" b="b"/>
              <a:pathLst>
                <a:path w="1193800" h="52070">
                  <a:moveTo>
                    <a:pt x="0" y="51946"/>
                  </a:moveTo>
                  <a:lnTo>
                    <a:pt x="1193738" y="51946"/>
                  </a:lnTo>
                  <a:lnTo>
                    <a:pt x="1193738" y="0"/>
                  </a:lnTo>
                  <a:lnTo>
                    <a:pt x="0" y="0"/>
                  </a:lnTo>
                  <a:lnTo>
                    <a:pt x="0" y="51946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080604" y="332746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946"/>
                  </a:lnTo>
                </a:path>
              </a:pathLst>
            </a:custGeom>
            <a:ln w="51946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759199" y="3276599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70"/>
                  </a:lnTo>
                </a:path>
              </a:pathLst>
            </a:custGeom>
            <a:ln w="50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030470" y="3378199"/>
              <a:ext cx="152400" cy="482600"/>
            </a:xfrm>
            <a:custGeom>
              <a:avLst/>
              <a:gdLst/>
              <a:ahLst/>
              <a:cxnLst/>
              <a:rect l="l" t="t" r="r" b="b"/>
              <a:pathLst>
                <a:path w="152400" h="482600">
                  <a:moveTo>
                    <a:pt x="152400" y="330200"/>
                  </a:moveTo>
                  <a:lnTo>
                    <a:pt x="101485" y="330631"/>
                  </a:lnTo>
                  <a:lnTo>
                    <a:pt x="100330" y="0"/>
                  </a:lnTo>
                  <a:lnTo>
                    <a:pt x="49530" y="0"/>
                  </a:lnTo>
                  <a:lnTo>
                    <a:pt x="50685" y="331050"/>
                  </a:lnTo>
                  <a:lnTo>
                    <a:pt x="0" y="331470"/>
                  </a:lnTo>
                  <a:lnTo>
                    <a:pt x="76200" y="482600"/>
                  </a:lnTo>
                  <a:lnTo>
                    <a:pt x="152400" y="3302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954270" y="3301999"/>
              <a:ext cx="152400" cy="482600"/>
            </a:xfrm>
            <a:custGeom>
              <a:avLst/>
              <a:gdLst/>
              <a:ahLst/>
              <a:cxnLst/>
              <a:rect l="l" t="t" r="r" b="b"/>
              <a:pathLst>
                <a:path w="152400" h="482600">
                  <a:moveTo>
                    <a:pt x="152400" y="330200"/>
                  </a:moveTo>
                  <a:lnTo>
                    <a:pt x="101485" y="330200"/>
                  </a:lnTo>
                  <a:lnTo>
                    <a:pt x="100330" y="0"/>
                  </a:lnTo>
                  <a:lnTo>
                    <a:pt x="49530" y="0"/>
                  </a:lnTo>
                  <a:lnTo>
                    <a:pt x="50685" y="330200"/>
                  </a:lnTo>
                  <a:lnTo>
                    <a:pt x="0" y="330200"/>
                  </a:lnTo>
                  <a:lnTo>
                    <a:pt x="76200" y="482600"/>
                  </a:lnTo>
                  <a:lnTo>
                    <a:pt x="152400" y="330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835399" y="5334000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69"/>
                  </a:lnTo>
                </a:path>
              </a:pathLst>
            </a:custGeom>
            <a:ln w="50676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759199" y="5257800"/>
              <a:ext cx="1244600" cy="1270"/>
            </a:xfrm>
            <a:custGeom>
              <a:avLst/>
              <a:gdLst/>
              <a:ahLst/>
              <a:cxnLst/>
              <a:rect l="l" t="t" r="r" b="b"/>
              <a:pathLst>
                <a:path w="1244600" h="1270">
                  <a:moveTo>
                    <a:pt x="0" y="0"/>
                  </a:moveTo>
                  <a:lnTo>
                    <a:pt x="1244600" y="1269"/>
                  </a:lnTo>
                </a:path>
              </a:pathLst>
            </a:custGeom>
            <a:ln w="50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030470" y="4850129"/>
              <a:ext cx="152400" cy="510540"/>
            </a:xfrm>
            <a:custGeom>
              <a:avLst/>
              <a:gdLst/>
              <a:ahLst/>
              <a:cxnLst/>
              <a:rect l="l" t="t" r="r" b="b"/>
              <a:pathLst>
                <a:path w="152400" h="510539">
                  <a:moveTo>
                    <a:pt x="152400" y="152400"/>
                  </a:moveTo>
                  <a:lnTo>
                    <a:pt x="76200" y="0"/>
                  </a:lnTo>
                  <a:lnTo>
                    <a:pt x="0" y="151130"/>
                  </a:lnTo>
                  <a:lnTo>
                    <a:pt x="50698" y="151561"/>
                  </a:lnTo>
                  <a:lnTo>
                    <a:pt x="49530" y="510540"/>
                  </a:lnTo>
                  <a:lnTo>
                    <a:pt x="100330" y="510540"/>
                  </a:lnTo>
                  <a:lnTo>
                    <a:pt x="101498" y="151980"/>
                  </a:lnTo>
                  <a:lnTo>
                    <a:pt x="152400" y="1524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954270" y="4773929"/>
              <a:ext cx="152400" cy="510540"/>
            </a:xfrm>
            <a:custGeom>
              <a:avLst/>
              <a:gdLst/>
              <a:ahLst/>
              <a:cxnLst/>
              <a:rect l="l" t="t" r="r" b="b"/>
              <a:pathLst>
                <a:path w="152400" h="510539">
                  <a:moveTo>
                    <a:pt x="152400" y="152400"/>
                  </a:moveTo>
                  <a:lnTo>
                    <a:pt x="76200" y="0"/>
                  </a:lnTo>
                  <a:lnTo>
                    <a:pt x="0" y="151130"/>
                  </a:lnTo>
                  <a:lnTo>
                    <a:pt x="50698" y="151561"/>
                  </a:lnTo>
                  <a:lnTo>
                    <a:pt x="49530" y="510540"/>
                  </a:lnTo>
                  <a:lnTo>
                    <a:pt x="100330" y="510540"/>
                  </a:lnTo>
                  <a:lnTo>
                    <a:pt x="101498" y="151980"/>
                  </a:lnTo>
                  <a:lnTo>
                    <a:pt x="15240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981700" y="4229099"/>
              <a:ext cx="1143000" cy="229870"/>
            </a:xfrm>
            <a:custGeom>
              <a:avLst/>
              <a:gdLst/>
              <a:ahLst/>
              <a:cxnLst/>
              <a:rect l="l" t="t" r="r" b="b"/>
              <a:pathLst>
                <a:path w="1143000" h="229870">
                  <a:moveTo>
                    <a:pt x="1143000" y="115570"/>
                  </a:moveTo>
                  <a:lnTo>
                    <a:pt x="914400" y="1270"/>
                  </a:lnTo>
                  <a:lnTo>
                    <a:pt x="914400" y="76200"/>
                  </a:ln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3670"/>
                  </a:lnTo>
                  <a:lnTo>
                    <a:pt x="914400" y="153670"/>
                  </a:lnTo>
                  <a:lnTo>
                    <a:pt x="914400" y="229870"/>
                  </a:lnTo>
                  <a:lnTo>
                    <a:pt x="1143000" y="11557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905500" y="4152899"/>
              <a:ext cx="1143000" cy="229870"/>
            </a:xfrm>
            <a:custGeom>
              <a:avLst/>
              <a:gdLst/>
              <a:ahLst/>
              <a:cxnLst/>
              <a:rect l="l" t="t" r="r" b="b"/>
              <a:pathLst>
                <a:path w="1143000" h="229870">
                  <a:moveTo>
                    <a:pt x="1143000" y="115570"/>
                  </a:moveTo>
                  <a:lnTo>
                    <a:pt x="914400" y="1270"/>
                  </a:lnTo>
                  <a:lnTo>
                    <a:pt x="914400" y="77406"/>
                  </a:lnTo>
                  <a:lnTo>
                    <a:pt x="228600" y="76276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76"/>
                  </a:lnTo>
                  <a:lnTo>
                    <a:pt x="914400" y="153606"/>
                  </a:lnTo>
                  <a:lnTo>
                    <a:pt x="914400" y="229870"/>
                  </a:lnTo>
                  <a:lnTo>
                    <a:pt x="1143000" y="1155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6420" y="302259"/>
            <a:ext cx="2934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Sistema</a:t>
            </a:r>
            <a:r>
              <a:rPr sz="2800" spc="-65" dirty="0">
                <a:solidFill>
                  <a:srgbClr val="3A802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Especialista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2810" y="766082"/>
            <a:ext cx="48196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A802E"/>
                </a:solidFill>
              </a:rPr>
              <a:t>Base </a:t>
            </a:r>
            <a:r>
              <a:rPr sz="4000" dirty="0">
                <a:solidFill>
                  <a:srgbClr val="3A802E"/>
                </a:solidFill>
              </a:rPr>
              <a:t>de</a:t>
            </a:r>
            <a:r>
              <a:rPr sz="4000" spc="-70" dirty="0">
                <a:solidFill>
                  <a:srgbClr val="3A802E"/>
                </a:solidFill>
              </a:rPr>
              <a:t> </a:t>
            </a:r>
            <a:r>
              <a:rPr sz="4000" spc="-5" dirty="0">
                <a:solidFill>
                  <a:srgbClr val="3A802E"/>
                </a:solidFill>
              </a:rPr>
              <a:t>conhecimento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521969" y="1755140"/>
            <a:ext cx="4780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300" spc="3622" baseline="17676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300" spc="-232" baseline="17676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400" spc="-5" dirty="0">
                <a:latin typeface="Arial"/>
                <a:cs typeface="Arial"/>
              </a:rPr>
              <a:t>Base de </a:t>
            </a:r>
            <a:r>
              <a:rPr sz="3400" spc="-235" dirty="0">
                <a:latin typeface="Arial"/>
                <a:cs typeface="Arial"/>
              </a:rPr>
              <a:t>conhecimento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37490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689" y="2315209"/>
            <a:ext cx="6949440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sz="2600" spc="-5" dirty="0">
                <a:latin typeface="Arial"/>
                <a:cs typeface="Arial"/>
              </a:rPr>
              <a:t>parte </a:t>
            </a:r>
            <a:r>
              <a:rPr sz="2600" dirty="0">
                <a:latin typeface="Arial"/>
                <a:cs typeface="Arial"/>
              </a:rPr>
              <a:t>de um sistema especialista que contém o  conhecimento do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domínio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69" y="3556000"/>
            <a:ext cx="79406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3622" baseline="17676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300" spc="-232" baseline="17676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400" spc="-5" dirty="0">
                <a:latin typeface="Arial"/>
                <a:cs typeface="Arial"/>
              </a:rPr>
              <a:t>Tarefa </a:t>
            </a:r>
            <a:r>
              <a:rPr sz="3400" spc="-10" dirty="0">
                <a:latin typeface="Arial"/>
                <a:cs typeface="Arial"/>
              </a:rPr>
              <a:t>do engenheiro de </a:t>
            </a:r>
            <a:r>
              <a:rPr sz="3400" spc="-220" dirty="0">
                <a:latin typeface="Arial"/>
                <a:cs typeface="Arial"/>
              </a:rPr>
              <a:t>conhecimento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417702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289" y="4117340"/>
            <a:ext cx="7448550" cy="16738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 marR="30480" algn="just">
              <a:lnSpc>
                <a:spcPct val="89900"/>
              </a:lnSpc>
              <a:spcBef>
                <a:spcPts val="415"/>
              </a:spcBef>
            </a:pPr>
            <a:r>
              <a:rPr sz="2600" dirty="0">
                <a:latin typeface="Arial"/>
                <a:cs typeface="Arial"/>
              </a:rPr>
              <a:t>obter o conhecimento do especialista e codificá-lo  em uma base de conhecimento usando </a:t>
            </a:r>
            <a:r>
              <a:rPr sz="2600" spc="5" dirty="0">
                <a:latin typeface="Arial"/>
                <a:cs typeface="Arial"/>
              </a:rPr>
              <a:t>uma </a:t>
            </a:r>
            <a:r>
              <a:rPr sz="2600" dirty="0">
                <a:latin typeface="Arial"/>
                <a:cs typeface="Arial"/>
              </a:rPr>
              <a:t>dada  técnica 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representação</a:t>
            </a:r>
            <a:endParaRPr sz="2600">
              <a:latin typeface="Arial"/>
              <a:cs typeface="Arial"/>
            </a:endParaRPr>
          </a:p>
          <a:p>
            <a:pPr marL="41275" algn="just">
              <a:lnSpc>
                <a:spcPct val="100000"/>
              </a:lnSpc>
              <a:spcBef>
                <a:spcPts val="409"/>
              </a:spcBef>
            </a:pPr>
            <a:r>
              <a:rPr sz="3075" spc="3434" baseline="1761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075" spc="179" baseline="17615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regras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9350" y="617889"/>
            <a:ext cx="68453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0820" marR="5080" indent="-273812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A802E"/>
                </a:solidFill>
              </a:rPr>
              <a:t>Base </a:t>
            </a:r>
            <a:r>
              <a:rPr sz="4000" spc="5" dirty="0">
                <a:solidFill>
                  <a:srgbClr val="3A802E"/>
                </a:solidFill>
              </a:rPr>
              <a:t>de </a:t>
            </a:r>
            <a:r>
              <a:rPr sz="4000" dirty="0">
                <a:solidFill>
                  <a:srgbClr val="3A802E"/>
                </a:solidFill>
              </a:rPr>
              <a:t>conhecimento: Formas das  Regras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944370"/>
            <a:ext cx="700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525" spc="3802" baseline="1773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525" spc="-555" baseline="17730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600" spc="-5" dirty="0">
                <a:solidFill>
                  <a:srgbClr val="986600"/>
                </a:solidFill>
                <a:latin typeface="Arial"/>
                <a:cs typeface="Arial"/>
              </a:rPr>
              <a:t>SE </a:t>
            </a:r>
            <a:r>
              <a:rPr sz="3600" dirty="0">
                <a:latin typeface="Arial"/>
                <a:cs typeface="Arial"/>
              </a:rPr>
              <a:t>premissa, </a:t>
            </a:r>
            <a:r>
              <a:rPr sz="3600" dirty="0">
                <a:solidFill>
                  <a:srgbClr val="986600"/>
                </a:solidFill>
                <a:latin typeface="Arial"/>
                <a:cs typeface="Arial"/>
              </a:rPr>
              <a:t>ENTÃO </a:t>
            </a:r>
            <a:r>
              <a:rPr sz="3600" spc="-325" dirty="0">
                <a:latin typeface="Arial"/>
                <a:cs typeface="Arial"/>
              </a:rPr>
              <a:t>conclusão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25463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850" y="2495550"/>
            <a:ext cx="608266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0"/>
              </a:spcBef>
            </a:pP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Se </a:t>
            </a:r>
            <a:r>
              <a:rPr sz="2200" i="1" dirty="0">
                <a:latin typeface="Arial"/>
                <a:cs typeface="Arial"/>
              </a:rPr>
              <a:t>o </a:t>
            </a:r>
            <a:r>
              <a:rPr sz="2200" i="1" spc="-5" dirty="0">
                <a:latin typeface="Arial"/>
                <a:cs typeface="Arial"/>
              </a:rPr>
              <a:t>carro </a:t>
            </a:r>
            <a:r>
              <a:rPr sz="2200" i="1" dirty="0">
                <a:latin typeface="Arial"/>
                <a:cs typeface="Arial"/>
              </a:rPr>
              <a:t>não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ligar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Então </a:t>
            </a:r>
            <a:r>
              <a:rPr sz="2200" i="1" dirty="0">
                <a:solidFill>
                  <a:srgbClr val="FF4F4F"/>
                </a:solidFill>
                <a:latin typeface="Arial"/>
                <a:cs typeface="Arial"/>
              </a:rPr>
              <a:t>o </a:t>
            </a:r>
            <a:r>
              <a:rPr sz="2200" i="1" spc="-5" dirty="0">
                <a:solidFill>
                  <a:srgbClr val="FF4F4F"/>
                </a:solidFill>
                <a:latin typeface="Arial"/>
                <a:cs typeface="Arial"/>
              </a:rPr>
              <a:t>problema pode estar no sistema</a:t>
            </a:r>
            <a:r>
              <a:rPr sz="2200" i="1" spc="25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4F4F"/>
                </a:solidFill>
                <a:latin typeface="Arial"/>
                <a:cs typeface="Arial"/>
              </a:rPr>
              <a:t>elétrico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348868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850" y="3439159"/>
            <a:ext cx="591566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0"/>
              </a:spcBef>
            </a:pP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Se </a:t>
            </a:r>
            <a:r>
              <a:rPr sz="2200" i="1" dirty="0">
                <a:solidFill>
                  <a:srgbClr val="FF4F4F"/>
                </a:solidFill>
                <a:latin typeface="Arial"/>
                <a:cs typeface="Arial"/>
              </a:rPr>
              <a:t>o </a:t>
            </a:r>
            <a:r>
              <a:rPr sz="2200" i="1" spc="-5" dirty="0">
                <a:solidFill>
                  <a:srgbClr val="FF4F4F"/>
                </a:solidFill>
                <a:latin typeface="Arial"/>
                <a:cs typeface="Arial"/>
              </a:rPr>
              <a:t>problema pode estar no sistema</a:t>
            </a:r>
            <a:r>
              <a:rPr sz="2200" i="1" spc="30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4F4F"/>
                </a:solidFill>
                <a:latin typeface="Arial"/>
                <a:cs typeface="Arial"/>
              </a:rPr>
              <a:t>elétrico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E 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voltagem da bateria 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está abaixo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de 10</a:t>
            </a:r>
            <a:r>
              <a:rPr sz="22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volts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Então </a:t>
            </a:r>
            <a:r>
              <a:rPr sz="2200" i="1" dirty="0">
                <a:latin typeface="Arial"/>
                <a:cs typeface="Arial"/>
              </a:rPr>
              <a:t>a </a:t>
            </a:r>
            <a:r>
              <a:rPr sz="2200" i="1" spc="-5" dirty="0">
                <a:latin typeface="Arial"/>
                <a:cs typeface="Arial"/>
              </a:rPr>
              <a:t>falha </a:t>
            </a:r>
            <a:r>
              <a:rPr sz="2200" i="1" dirty="0">
                <a:latin typeface="Arial"/>
                <a:cs typeface="Arial"/>
              </a:rPr>
              <a:t>é </a:t>
            </a:r>
            <a:r>
              <a:rPr sz="2200" i="1" spc="-10" dirty="0">
                <a:latin typeface="Arial"/>
                <a:cs typeface="Arial"/>
              </a:rPr>
              <a:t>uma </a:t>
            </a:r>
            <a:r>
              <a:rPr sz="2200" i="1" spc="-5" dirty="0">
                <a:latin typeface="Arial"/>
                <a:cs typeface="Arial"/>
              </a:rPr>
              <a:t>bateria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ruim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" y="4697729"/>
            <a:ext cx="1828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78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655" y="4697729"/>
            <a:ext cx="8324850" cy="165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sz="2500" spc="120" dirty="0">
                <a:latin typeface="Times New Roman"/>
                <a:cs typeface="Times New Roman"/>
              </a:rPr>
              <a:t>Inclus</a:t>
            </a:r>
            <a:r>
              <a:rPr sz="2500" spc="120" dirty="0">
                <a:latin typeface="TeXGyreSchola"/>
                <a:cs typeface="TeXGyreSchola"/>
              </a:rPr>
              <a:t>ã</a:t>
            </a:r>
            <a:r>
              <a:rPr sz="2500" spc="120" dirty="0">
                <a:latin typeface="Times New Roman"/>
                <a:cs typeface="Times New Roman"/>
              </a:rPr>
              <a:t>o </a:t>
            </a:r>
            <a:r>
              <a:rPr sz="2500" spc="90" dirty="0">
                <a:latin typeface="Times New Roman"/>
                <a:cs typeface="Times New Roman"/>
              </a:rPr>
              <a:t>do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125" dirty="0">
                <a:solidFill>
                  <a:srgbClr val="006633"/>
                </a:solidFill>
                <a:latin typeface="Arial"/>
                <a:cs typeface="Arial"/>
              </a:rPr>
              <a:t>SEN</a:t>
            </a:r>
            <a:r>
              <a:rPr sz="2500" b="1" spc="125" dirty="0">
                <a:solidFill>
                  <a:srgbClr val="006633"/>
                </a:solidFill>
                <a:latin typeface="TeXGyreSchola"/>
                <a:cs typeface="TeXGyreSchola"/>
              </a:rPr>
              <a:t>Ã</a:t>
            </a:r>
            <a:r>
              <a:rPr sz="2500" b="1" spc="125" dirty="0">
                <a:solidFill>
                  <a:srgbClr val="006633"/>
                </a:solidFill>
                <a:latin typeface="Arial"/>
                <a:cs typeface="Arial"/>
              </a:rPr>
              <a:t>O</a:t>
            </a:r>
            <a:endParaRPr sz="2500" dirty="0">
              <a:latin typeface="Arial"/>
              <a:cs typeface="Arial"/>
            </a:endParaRPr>
          </a:p>
          <a:p>
            <a:pPr marL="815340" marR="244475" indent="-283210">
              <a:lnSpc>
                <a:spcPct val="79900"/>
              </a:lnSpc>
              <a:spcBef>
                <a:spcPts val="595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07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i="1" spc="330" dirty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240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voc</a:t>
            </a:r>
            <a:r>
              <a:rPr sz="2400" i="1" spc="45" dirty="0">
                <a:latin typeface="TeXGyreSchola"/>
                <a:cs typeface="TeXGyreSchola"/>
              </a:rPr>
              <a:t>ê</a:t>
            </a:r>
            <a:r>
              <a:rPr sz="2400" i="1" spc="10" dirty="0">
                <a:latin typeface="TeXGyreSchola"/>
                <a:cs typeface="TeXGyreSchola"/>
              </a:rPr>
              <a:t> </a:t>
            </a:r>
            <a:r>
              <a:rPr sz="2400" i="1" spc="190" dirty="0">
                <a:latin typeface="Times New Roman"/>
                <a:cs typeface="Times New Roman"/>
              </a:rPr>
              <a:t>tem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400" i="1" spc="330" dirty="0">
                <a:latin typeface="Times New Roman"/>
                <a:cs typeface="Times New Roman"/>
              </a:rPr>
              <a:t>um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i="1" spc="120" dirty="0">
                <a:latin typeface="Times New Roman"/>
                <a:cs typeface="Times New Roman"/>
              </a:rPr>
              <a:t>alto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i="1" spc="100" dirty="0">
                <a:latin typeface="Times New Roman"/>
                <a:cs typeface="Times New Roman"/>
              </a:rPr>
              <a:t>sal</a:t>
            </a:r>
            <a:r>
              <a:rPr sz="2400" i="1" spc="100" dirty="0">
                <a:latin typeface="TeXGyreSchola"/>
                <a:cs typeface="TeXGyreSchola"/>
              </a:rPr>
              <a:t>á</a:t>
            </a:r>
            <a:r>
              <a:rPr sz="2400" i="1" spc="100" dirty="0">
                <a:latin typeface="Times New Roman"/>
                <a:cs typeface="Times New Roman"/>
              </a:rPr>
              <a:t>rio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400" i="1" spc="175" dirty="0">
                <a:solidFill>
                  <a:srgbClr val="0000FF"/>
                </a:solidFill>
                <a:latin typeface="Times New Roman"/>
                <a:cs typeface="Times New Roman"/>
              </a:rPr>
              <a:t>OU</a:t>
            </a:r>
            <a:r>
              <a:rPr sz="2400" i="1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175" dirty="0">
                <a:latin typeface="Times New Roman"/>
                <a:cs typeface="Times New Roman"/>
              </a:rPr>
              <a:t>suas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dedu</a:t>
            </a:r>
            <a:r>
              <a:rPr sz="2400" i="1" spc="110" dirty="0">
                <a:latin typeface="TeXGyreSchola"/>
                <a:cs typeface="TeXGyreSchola"/>
              </a:rPr>
              <a:t>çõ</a:t>
            </a:r>
            <a:r>
              <a:rPr sz="2400" i="1" spc="110" dirty="0">
                <a:latin typeface="Times New Roman"/>
                <a:cs typeface="Times New Roman"/>
              </a:rPr>
              <a:t>es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400" i="1" spc="-265" dirty="0">
                <a:latin typeface="Times New Roman"/>
                <a:cs typeface="Times New Roman"/>
              </a:rPr>
              <a:t>s</a:t>
            </a:r>
            <a:r>
              <a:rPr sz="2400" i="1" spc="-265" dirty="0">
                <a:latin typeface="TeXGyreSchola"/>
                <a:cs typeface="TeXGyreSchola"/>
              </a:rPr>
              <a:t>ã</a:t>
            </a:r>
            <a:r>
              <a:rPr sz="2400" i="1" spc="-265" dirty="0">
                <a:latin typeface="Times New Roman"/>
                <a:cs typeface="Times New Roman"/>
              </a:rPr>
              <a:t>o  </a:t>
            </a:r>
            <a:r>
              <a:rPr sz="2400" i="1" spc="95" dirty="0">
                <a:latin typeface="Times New Roman"/>
                <a:cs typeface="Times New Roman"/>
              </a:rPr>
              <a:t>err</a:t>
            </a:r>
            <a:r>
              <a:rPr sz="2400" i="1" spc="95" dirty="0">
                <a:latin typeface="TeXGyreSchola"/>
                <a:cs typeface="TeXGyreSchola"/>
              </a:rPr>
              <a:t>ô</a:t>
            </a:r>
            <a:r>
              <a:rPr sz="2400" i="1" spc="95" dirty="0">
                <a:latin typeface="Times New Roman"/>
                <a:cs typeface="Times New Roman"/>
              </a:rPr>
              <a:t>neas, </a:t>
            </a:r>
            <a:r>
              <a:rPr sz="2400" i="1" spc="210" dirty="0">
                <a:solidFill>
                  <a:srgbClr val="0000FF"/>
                </a:solidFill>
                <a:latin typeface="Times New Roman"/>
                <a:cs typeface="Times New Roman"/>
              </a:rPr>
              <a:t>ENT</a:t>
            </a:r>
            <a:r>
              <a:rPr sz="2400" i="1" spc="210" dirty="0">
                <a:solidFill>
                  <a:srgbClr val="0000FF"/>
                </a:solidFill>
                <a:latin typeface="TeXGyreSchola"/>
                <a:cs typeface="TeXGyreSchola"/>
              </a:rPr>
              <a:t>Ã</a:t>
            </a:r>
            <a:r>
              <a:rPr sz="2400" i="1" spc="210" dirty="0">
                <a:solidFill>
                  <a:srgbClr val="0000FF"/>
                </a:solidFill>
                <a:latin typeface="Times New Roman"/>
                <a:cs typeface="Times New Roman"/>
              </a:rPr>
              <a:t>O </a:t>
            </a:r>
            <a:r>
              <a:rPr sz="2400" i="1" spc="185" dirty="0">
                <a:latin typeface="Times New Roman"/>
                <a:cs typeface="Times New Roman"/>
              </a:rPr>
              <a:t>sua </a:t>
            </a:r>
            <a:r>
              <a:rPr sz="2400" i="1" spc="114" dirty="0">
                <a:latin typeface="Times New Roman"/>
                <a:cs typeface="Times New Roman"/>
              </a:rPr>
              <a:t>chance </a:t>
            </a:r>
            <a:r>
              <a:rPr sz="2400" i="1" spc="130" dirty="0">
                <a:latin typeface="Times New Roman"/>
                <a:cs typeface="Times New Roman"/>
              </a:rPr>
              <a:t>de </a:t>
            </a:r>
            <a:r>
              <a:rPr sz="2400" i="1" spc="85" dirty="0">
                <a:latin typeface="Times New Roman"/>
                <a:cs typeface="Times New Roman"/>
              </a:rPr>
              <a:t>sofrer </a:t>
            </a:r>
            <a:r>
              <a:rPr sz="2400" i="1" spc="160" dirty="0">
                <a:latin typeface="Times New Roman"/>
                <a:cs typeface="Times New Roman"/>
              </a:rPr>
              <a:t>auditoria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i="1" spc="220" dirty="0">
                <a:latin typeface="Times New Roman"/>
                <a:cs typeface="Times New Roman"/>
              </a:rPr>
              <a:t>da  </a:t>
            </a:r>
            <a:r>
              <a:rPr sz="2400" i="1" spc="110" dirty="0">
                <a:latin typeface="Times New Roman"/>
                <a:cs typeface="Times New Roman"/>
              </a:rPr>
              <a:t>Receita </a:t>
            </a:r>
            <a:r>
              <a:rPr sz="2400" i="1" spc="114" dirty="0">
                <a:latin typeface="Times New Roman"/>
                <a:cs typeface="Times New Roman"/>
              </a:rPr>
              <a:t>Federal </a:t>
            </a:r>
            <a:r>
              <a:rPr sz="2400" i="1" dirty="0">
                <a:latin typeface="TeXGyreSchola"/>
                <a:cs typeface="TeXGyreSchola"/>
              </a:rPr>
              <a:t>é </a:t>
            </a:r>
            <a:r>
              <a:rPr sz="2400" i="1" spc="145" dirty="0">
                <a:latin typeface="Times New Roman"/>
                <a:cs typeface="Times New Roman"/>
              </a:rPr>
              <a:t>alta, </a:t>
            </a:r>
            <a:r>
              <a:rPr sz="2400" i="1" spc="225" dirty="0">
                <a:solidFill>
                  <a:srgbClr val="0000FF"/>
                </a:solidFill>
                <a:latin typeface="Times New Roman"/>
                <a:cs typeface="Times New Roman"/>
              </a:rPr>
              <a:t>SEN</a:t>
            </a:r>
            <a:r>
              <a:rPr sz="2400" i="1" spc="225" dirty="0">
                <a:solidFill>
                  <a:srgbClr val="0000FF"/>
                </a:solidFill>
                <a:latin typeface="TeXGyreSchola"/>
                <a:cs typeface="TeXGyreSchola"/>
              </a:rPr>
              <a:t>Ã</a:t>
            </a:r>
            <a:r>
              <a:rPr sz="2400" i="1" spc="225" dirty="0">
                <a:solidFill>
                  <a:srgbClr val="0000FF"/>
                </a:solidFill>
                <a:latin typeface="Times New Roman"/>
                <a:cs typeface="Times New Roman"/>
              </a:rPr>
              <a:t>O </a:t>
            </a:r>
            <a:r>
              <a:rPr sz="2400" i="1" spc="175" dirty="0">
                <a:latin typeface="Times New Roman"/>
                <a:cs typeface="Times New Roman"/>
              </a:rPr>
              <a:t>suas </a:t>
            </a:r>
            <a:r>
              <a:rPr sz="2400" i="1" spc="114" dirty="0">
                <a:latin typeface="Times New Roman"/>
                <a:cs typeface="Times New Roman"/>
              </a:rPr>
              <a:t>chances</a:t>
            </a:r>
            <a:r>
              <a:rPr sz="2400" i="1" spc="-335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de</a:t>
            </a:r>
          </a:p>
          <a:p>
            <a:pPr marL="38100">
              <a:lnSpc>
                <a:spcPts val="2310"/>
              </a:lnSpc>
              <a:tabLst>
                <a:tab pos="815340" algn="l"/>
                <a:tab pos="8286115" algn="l"/>
              </a:tabLst>
            </a:pPr>
            <a:r>
              <a:rPr sz="2400" strike="sngStrike" dirty="0">
                <a:latin typeface="Times New Roman"/>
                <a:cs typeface="Times New Roman"/>
              </a:rPr>
              <a:t> 	</a:t>
            </a:r>
            <a:r>
              <a:rPr sz="2400" i="1" strike="sngStrike" spc="85" dirty="0" err="1">
                <a:latin typeface="Times New Roman"/>
                <a:cs typeface="Times New Roman"/>
              </a:rPr>
              <a:t>sofrer</a:t>
            </a:r>
            <a:r>
              <a:rPr sz="2400" i="1" strike="sngStrike" spc="85" dirty="0">
                <a:latin typeface="Times New Roman"/>
                <a:cs typeface="Times New Roman"/>
              </a:rPr>
              <a:t> </a:t>
            </a:r>
            <a:r>
              <a:rPr sz="2400" i="1" strike="sngStrike" spc="160" dirty="0">
                <a:latin typeface="Times New Roman"/>
                <a:cs typeface="Times New Roman"/>
              </a:rPr>
              <a:t>auditoria </a:t>
            </a:r>
            <a:r>
              <a:rPr sz="2400" i="1" strike="sngStrike" dirty="0">
                <a:latin typeface="TeXGyreSchola"/>
                <a:cs typeface="TeXGyreSchola"/>
              </a:rPr>
              <a:t>é</a:t>
            </a:r>
            <a:r>
              <a:rPr sz="2400" i="1" strike="sngStrike" spc="-160" dirty="0">
                <a:latin typeface="TeXGyreSchola"/>
                <a:cs typeface="TeXGyreSchola"/>
              </a:rPr>
              <a:t> </a:t>
            </a:r>
            <a:r>
              <a:rPr sz="2400" i="1" strike="sngStrike" spc="150" dirty="0" err="1">
                <a:latin typeface="Times New Roman"/>
                <a:cs typeface="Times New Roman"/>
              </a:rPr>
              <a:t>baixa</a:t>
            </a:r>
            <a:r>
              <a:rPr sz="2400" i="1" strike="sngStrike" spc="150" dirty="0">
                <a:latin typeface="Times New Roman"/>
                <a:cs typeface="Times New Roman"/>
              </a:rPr>
              <a:t>	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6114"/>
            <a:ext cx="8839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0" marR="5080" indent="-858519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Sistemas Baseados</a:t>
            </a:r>
            <a:r>
              <a:rPr sz="4200" spc="-70" dirty="0"/>
              <a:t> </a:t>
            </a:r>
            <a:r>
              <a:rPr sz="4200" spc="-5" dirty="0"/>
              <a:t>em  Conhecimento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767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33220"/>
            <a:ext cx="727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Nos </a:t>
            </a:r>
            <a:r>
              <a:rPr sz="2400" dirty="0">
                <a:latin typeface="Arial"/>
                <a:cs typeface="Arial"/>
              </a:rPr>
              <a:t>Sistemas </a:t>
            </a:r>
            <a:r>
              <a:rPr sz="2400" spc="-5" dirty="0">
                <a:latin typeface="Arial"/>
                <a:cs typeface="Arial"/>
              </a:rPr>
              <a:t>Baseados em </a:t>
            </a:r>
            <a:r>
              <a:rPr sz="2400" dirty="0">
                <a:latin typeface="Arial"/>
                <a:cs typeface="Arial"/>
              </a:rPr>
              <a:t>Conhecimento </a:t>
            </a:r>
            <a:r>
              <a:rPr sz="2400" spc="-5" dirty="0">
                <a:latin typeface="Arial"/>
                <a:cs typeface="Arial"/>
              </a:rPr>
              <a:t>(SBC) </a:t>
            </a:r>
            <a:r>
              <a:rPr sz="2400" dirty="0">
                <a:latin typeface="Arial"/>
                <a:cs typeface="Arial"/>
              </a:rPr>
              <a:t>há  </a:t>
            </a:r>
            <a:r>
              <a:rPr sz="2400" spc="5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separação </a:t>
            </a:r>
            <a:r>
              <a:rPr sz="2400" dirty="0">
                <a:latin typeface="Arial"/>
                <a:cs typeface="Arial"/>
              </a:rPr>
              <a:t>clara entre conhecimento 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raciocínio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500629"/>
            <a:ext cx="1695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960" y="2453640"/>
            <a:ext cx="71031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"/>
                <a:cs typeface="Arial"/>
              </a:rPr>
              <a:t>o </a:t>
            </a:r>
            <a:r>
              <a:rPr sz="2100" spc="-5" dirty="0">
                <a:latin typeface="Arial"/>
                <a:cs typeface="Arial"/>
              </a:rPr>
              <a:t>controle do programa não </a:t>
            </a:r>
            <a:r>
              <a:rPr sz="2100" dirty="0">
                <a:latin typeface="Arial"/>
                <a:cs typeface="Arial"/>
              </a:rPr>
              <a:t>se mistura com a </a:t>
            </a:r>
            <a:r>
              <a:rPr sz="2100" spc="-5" dirty="0">
                <a:latin typeface="Arial"/>
                <a:cs typeface="Arial"/>
              </a:rPr>
              <a:t>especificação  </a:t>
            </a:r>
            <a:r>
              <a:rPr sz="2100" dirty="0">
                <a:latin typeface="Arial"/>
                <a:cs typeface="Arial"/>
              </a:rPr>
              <a:t>do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conhecimento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8045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3547109"/>
            <a:ext cx="5499735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090">
              <a:lnSpc>
                <a:spcPct val="1243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Conhecimento </a:t>
            </a:r>
            <a:r>
              <a:rPr sz="2400" dirty="0">
                <a:latin typeface="Arial"/>
                <a:cs typeface="Arial"/>
              </a:rPr>
              <a:t>é um </a:t>
            </a:r>
            <a:r>
              <a:rPr sz="2400" spc="-5" dirty="0">
                <a:latin typeface="Arial"/>
                <a:cs typeface="Arial"/>
              </a:rPr>
              <a:t>conjunto integrado  de </a:t>
            </a:r>
            <a:r>
              <a:rPr sz="2400" dirty="0">
                <a:latin typeface="Arial"/>
                <a:cs typeface="Arial"/>
              </a:rPr>
              <a:t>fatos e </a:t>
            </a:r>
            <a:r>
              <a:rPr sz="2400" spc="-5" dirty="0">
                <a:latin typeface="Arial"/>
                <a:cs typeface="Arial"/>
              </a:rPr>
              <a:t>relações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quando  devidamente interpretado,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produz</a:t>
            </a:r>
          </a:p>
          <a:p>
            <a:pPr marL="9779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desempenho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eficiente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7490" y="3961421"/>
            <a:ext cx="2135150" cy="2046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960" y="814938"/>
            <a:ext cx="7853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5" dirty="0">
                <a:solidFill>
                  <a:srgbClr val="3A802E"/>
                </a:solidFill>
              </a:rPr>
              <a:t>Base </a:t>
            </a:r>
            <a:r>
              <a:rPr sz="3600" dirty="0">
                <a:solidFill>
                  <a:srgbClr val="3A802E"/>
                </a:solidFill>
              </a:rPr>
              <a:t>de </a:t>
            </a:r>
            <a:r>
              <a:rPr sz="3600" spc="-5" dirty="0">
                <a:solidFill>
                  <a:srgbClr val="3A802E"/>
                </a:solidFill>
              </a:rPr>
              <a:t>conhecimento: Formas </a:t>
            </a:r>
            <a:r>
              <a:rPr sz="3600" dirty="0">
                <a:solidFill>
                  <a:srgbClr val="3A802E"/>
                </a:solidFill>
              </a:rPr>
              <a:t>das</a:t>
            </a:r>
            <a:r>
              <a:rPr sz="3600" spc="-60" dirty="0">
                <a:solidFill>
                  <a:srgbClr val="3A802E"/>
                </a:solidFill>
              </a:rPr>
              <a:t> </a:t>
            </a:r>
            <a:r>
              <a:rPr sz="3600" spc="-5" dirty="0">
                <a:solidFill>
                  <a:srgbClr val="3A802E"/>
                </a:solidFill>
              </a:rPr>
              <a:t>Regras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47040" y="1679193"/>
            <a:ext cx="7997825" cy="2877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3525" spc="3802" baseline="1773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525" spc="-434" baseline="17730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600" spc="-5" dirty="0">
                <a:latin typeface="Arial"/>
                <a:cs typeface="Arial"/>
              </a:rPr>
              <a:t>Regras </a:t>
            </a:r>
            <a:r>
              <a:rPr sz="3600" dirty="0">
                <a:latin typeface="Arial"/>
                <a:cs typeface="Arial"/>
              </a:rPr>
              <a:t>mais </a:t>
            </a:r>
            <a:r>
              <a:rPr sz="3600" spc="-5" dirty="0">
                <a:latin typeface="Arial"/>
                <a:cs typeface="Arial"/>
              </a:rPr>
              <a:t>complexas</a:t>
            </a:r>
            <a:endParaRPr sz="36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700"/>
              </a:spcBef>
            </a:pPr>
            <a:r>
              <a:rPr sz="2250" spc="3292" baseline="2037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250" spc="60" baseline="20370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Times New Roman"/>
                <a:cs typeface="Times New Roman"/>
              </a:rPr>
              <a:t>SE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taxa </a:t>
            </a:r>
            <a:r>
              <a:rPr sz="2500" dirty="0">
                <a:latin typeface="Times New Roman"/>
                <a:cs typeface="Times New Roman"/>
              </a:rPr>
              <a:t>de </a:t>
            </a:r>
            <a:r>
              <a:rPr sz="2500" spc="-5" dirty="0">
                <a:latin typeface="Times New Roman"/>
                <a:cs typeface="Times New Roman"/>
              </a:rPr>
              <a:t>crédito </a:t>
            </a:r>
            <a:r>
              <a:rPr sz="2500" dirty="0">
                <a:latin typeface="Times New Roman"/>
                <a:cs typeface="Times New Roman"/>
              </a:rPr>
              <a:t>é alta </a:t>
            </a:r>
            <a:r>
              <a:rPr sz="2500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500" dirty="0">
                <a:latin typeface="Times New Roman"/>
                <a:cs typeface="Times New Roman"/>
              </a:rPr>
              <a:t>o </a:t>
            </a:r>
            <a:r>
              <a:rPr sz="2500" spc="-5" dirty="0">
                <a:latin typeface="Times New Roman"/>
                <a:cs typeface="Times New Roman"/>
              </a:rPr>
              <a:t>salário </a:t>
            </a:r>
            <a:r>
              <a:rPr sz="2500" dirty="0">
                <a:latin typeface="Times New Roman"/>
                <a:cs typeface="Times New Roman"/>
              </a:rPr>
              <a:t>é </a:t>
            </a:r>
            <a:r>
              <a:rPr sz="2500" spc="-10" dirty="0">
                <a:latin typeface="Times New Roman"/>
                <a:cs typeface="Times New Roman"/>
              </a:rPr>
              <a:t>mais </a:t>
            </a:r>
            <a:r>
              <a:rPr sz="2500" dirty="0">
                <a:latin typeface="Times New Roman"/>
                <a:cs typeface="Times New Roman"/>
              </a:rPr>
              <a:t>do que</a:t>
            </a:r>
            <a:endParaRPr sz="2500">
              <a:latin typeface="Times New Roman"/>
              <a:cs typeface="Times New Roman"/>
            </a:endParaRPr>
          </a:p>
          <a:p>
            <a:pPr marL="778510" marR="30480">
              <a:lnSpc>
                <a:spcPct val="100000"/>
              </a:lnSpc>
              <a:tabLst>
                <a:tab pos="6028055" algn="l"/>
              </a:tabLst>
            </a:pPr>
            <a:r>
              <a:rPr sz="2500" dirty="0">
                <a:latin typeface="Times New Roman"/>
                <a:cs typeface="Times New Roman"/>
              </a:rPr>
              <a:t>$</a:t>
            </a:r>
            <a:r>
              <a:rPr sz="2800" dirty="0">
                <a:latin typeface="Times New Roman"/>
                <a:cs typeface="Times New Roman"/>
              </a:rPr>
              <a:t>3.000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OU </a:t>
            </a:r>
            <a:r>
              <a:rPr sz="2800" dirty="0">
                <a:latin typeface="Times New Roman"/>
                <a:cs typeface="Times New Roman"/>
              </a:rPr>
              <a:t>os </a:t>
            </a:r>
            <a:r>
              <a:rPr sz="2800" spc="-5" dirty="0">
                <a:latin typeface="Times New Roman"/>
                <a:cs typeface="Times New Roman"/>
              </a:rPr>
              <a:t>bens são </a:t>
            </a:r>
            <a:r>
              <a:rPr sz="2800" spc="-10" dirty="0">
                <a:latin typeface="Times New Roman"/>
                <a:cs typeface="Times New Roman"/>
              </a:rPr>
              <a:t>mais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que	</a:t>
            </a:r>
            <a:r>
              <a:rPr sz="2800" dirty="0">
                <a:latin typeface="Times New Roman"/>
                <a:cs typeface="Times New Roman"/>
              </a:rPr>
              <a:t>$75.000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800" dirty="0">
                <a:latin typeface="Times New Roman"/>
                <a:cs typeface="Times New Roman"/>
              </a:rPr>
              <a:t>o  histórico </a:t>
            </a:r>
            <a:r>
              <a:rPr sz="2800" spc="5" dirty="0">
                <a:latin typeface="Times New Roman"/>
                <a:cs typeface="Times New Roman"/>
              </a:rPr>
              <a:t>de </a:t>
            </a:r>
            <a:r>
              <a:rPr sz="2800" spc="-5" dirty="0">
                <a:latin typeface="Times New Roman"/>
                <a:cs typeface="Times New Roman"/>
              </a:rPr>
              <a:t>pagamento não </a:t>
            </a:r>
            <a:r>
              <a:rPr sz="2800" dirty="0">
                <a:latin typeface="Times New Roman"/>
                <a:cs typeface="Times New Roman"/>
              </a:rPr>
              <a:t>é </a:t>
            </a:r>
            <a:r>
              <a:rPr sz="2800" spc="5" dirty="0">
                <a:latin typeface="Times New Roman"/>
                <a:cs typeface="Times New Roman"/>
              </a:rPr>
              <a:t>de </a:t>
            </a:r>
            <a:r>
              <a:rPr sz="2800" dirty="0">
                <a:latin typeface="Times New Roman"/>
                <a:cs typeface="Times New Roman"/>
              </a:rPr>
              <a:t>“pobre”,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ENTÃO  </a:t>
            </a:r>
            <a:r>
              <a:rPr sz="2800" spc="-5" dirty="0">
                <a:latin typeface="Times New Roman"/>
                <a:cs typeface="Times New Roman"/>
              </a:rPr>
              <a:t>aprovar 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0" dirty="0">
                <a:latin typeface="Times New Roman"/>
                <a:cs typeface="Times New Roman"/>
              </a:rPr>
              <a:t>empréstimo </a:t>
            </a:r>
            <a:r>
              <a:rPr sz="2800" spc="5" dirty="0">
                <a:latin typeface="Times New Roman"/>
                <a:cs typeface="Times New Roman"/>
              </a:rPr>
              <a:t>de </a:t>
            </a:r>
            <a:r>
              <a:rPr sz="2800" spc="-5" dirty="0">
                <a:latin typeface="Times New Roman"/>
                <a:cs typeface="Times New Roman"/>
              </a:rPr>
              <a:t>até </a:t>
            </a:r>
            <a:r>
              <a:rPr sz="2800" dirty="0">
                <a:latin typeface="Times New Roman"/>
                <a:cs typeface="Times New Roman"/>
              </a:rPr>
              <a:t>$10.000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listar </a:t>
            </a:r>
            <a:r>
              <a:rPr sz="2800" dirty="0">
                <a:latin typeface="Times New Roman"/>
                <a:cs typeface="Times New Roman"/>
              </a:rPr>
              <a:t>o  </a:t>
            </a:r>
            <a:r>
              <a:rPr sz="2800" spc="-5" dirty="0">
                <a:latin typeface="Times New Roman"/>
                <a:cs typeface="Times New Roman"/>
              </a:rPr>
              <a:t>empréstimo </a:t>
            </a:r>
            <a:r>
              <a:rPr sz="2800" dirty="0">
                <a:latin typeface="Times New Roman"/>
                <a:cs typeface="Times New Roman"/>
              </a:rPr>
              <a:t>na </a:t>
            </a:r>
            <a:r>
              <a:rPr sz="2800" spc="-5" dirty="0">
                <a:latin typeface="Times New Roman"/>
                <a:cs typeface="Times New Roman"/>
              </a:rPr>
              <a:t>categoria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“B”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75" y="459480"/>
            <a:ext cx="8229600" cy="68352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600" spc="-5" dirty="0">
                <a:solidFill>
                  <a:srgbClr val="3A802E"/>
                </a:solidFill>
              </a:rPr>
              <a:t>Base </a:t>
            </a:r>
            <a:r>
              <a:rPr sz="3600" dirty="0">
                <a:solidFill>
                  <a:srgbClr val="3A802E"/>
                </a:solidFill>
              </a:rPr>
              <a:t>de </a:t>
            </a:r>
            <a:r>
              <a:rPr sz="3600" spc="-5" dirty="0">
                <a:solidFill>
                  <a:srgbClr val="3A802E"/>
                </a:solidFill>
              </a:rPr>
              <a:t>conhecimento:</a:t>
            </a:r>
            <a:r>
              <a:rPr sz="3600" spc="-75" dirty="0">
                <a:solidFill>
                  <a:srgbClr val="3A802E"/>
                </a:solidFill>
              </a:rPr>
              <a:t> </a:t>
            </a:r>
            <a:r>
              <a:rPr sz="3600" spc="-5" dirty="0">
                <a:solidFill>
                  <a:srgbClr val="3A802E"/>
                </a:solidFill>
              </a:rPr>
              <a:t>Regras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401320" y="145541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50" y="1407159"/>
            <a:ext cx="3439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10" dirty="0">
                <a:latin typeface="Times New Roman"/>
                <a:cs typeface="Times New Roman"/>
              </a:rPr>
              <a:t>Vantagens </a:t>
            </a:r>
            <a:r>
              <a:rPr sz="2600" spc="225" dirty="0">
                <a:latin typeface="Times New Roman"/>
                <a:cs typeface="Times New Roman"/>
              </a:rPr>
              <a:t>das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regras: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519" y="1885950"/>
            <a:ext cx="1695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1837690"/>
            <a:ext cx="5194935" cy="2052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859790">
              <a:lnSpc>
                <a:spcPts val="2270"/>
              </a:lnSpc>
              <a:spcBef>
                <a:spcPts val="380"/>
              </a:spcBef>
            </a:pPr>
            <a:r>
              <a:rPr sz="2100" spc="25" dirty="0">
                <a:latin typeface="Times New Roman"/>
                <a:cs typeface="Times New Roman"/>
              </a:rPr>
              <a:t>f</a:t>
            </a:r>
            <a:r>
              <a:rPr sz="2100" spc="25" dirty="0">
                <a:latin typeface="TeXGyreSchola"/>
                <a:cs typeface="TeXGyreSchola"/>
              </a:rPr>
              <a:t>á</a:t>
            </a:r>
            <a:r>
              <a:rPr sz="2100" spc="25" dirty="0">
                <a:latin typeface="Times New Roman"/>
                <a:cs typeface="Times New Roman"/>
              </a:rPr>
              <a:t>cil </a:t>
            </a:r>
            <a:r>
              <a:rPr sz="2100" spc="130" dirty="0">
                <a:latin typeface="Times New Roman"/>
                <a:cs typeface="Times New Roman"/>
              </a:rPr>
              <a:t>de </a:t>
            </a:r>
            <a:r>
              <a:rPr sz="2100" spc="180" dirty="0">
                <a:latin typeface="Times New Roman"/>
                <a:cs typeface="Times New Roman"/>
              </a:rPr>
              <a:t>entender </a:t>
            </a:r>
            <a:r>
              <a:rPr sz="2100" spc="114" dirty="0">
                <a:latin typeface="Times New Roman"/>
                <a:cs typeface="Times New Roman"/>
              </a:rPr>
              <a:t>(forma </a:t>
            </a:r>
            <a:r>
              <a:rPr sz="2100" spc="204" dirty="0">
                <a:latin typeface="Times New Roman"/>
                <a:cs typeface="Times New Roman"/>
              </a:rPr>
              <a:t>natural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do  </a:t>
            </a:r>
            <a:r>
              <a:rPr sz="2100" spc="110" dirty="0">
                <a:latin typeface="Times New Roman"/>
                <a:cs typeface="Times New Roman"/>
              </a:rPr>
              <a:t>conhecimento)</a:t>
            </a:r>
            <a:endParaRPr sz="2100" dirty="0">
              <a:latin typeface="Times New Roman"/>
              <a:cs typeface="Times New Roman"/>
            </a:endParaRPr>
          </a:p>
          <a:p>
            <a:pPr marL="12700" marR="224790">
              <a:lnSpc>
                <a:spcPts val="2790"/>
              </a:lnSpc>
              <a:spcBef>
                <a:spcPts val="105"/>
              </a:spcBef>
            </a:pPr>
            <a:r>
              <a:rPr sz="2100" spc="25" dirty="0">
                <a:latin typeface="Times New Roman"/>
                <a:cs typeface="Times New Roman"/>
              </a:rPr>
              <a:t>f</a:t>
            </a:r>
            <a:r>
              <a:rPr sz="2100" spc="25" dirty="0">
                <a:latin typeface="TeXGyreSchola"/>
                <a:cs typeface="TeXGyreSchola"/>
              </a:rPr>
              <a:t>á</a:t>
            </a:r>
            <a:r>
              <a:rPr sz="2100" spc="25" dirty="0">
                <a:latin typeface="Times New Roman"/>
                <a:cs typeface="Times New Roman"/>
              </a:rPr>
              <a:t>cil </a:t>
            </a:r>
            <a:r>
              <a:rPr sz="2100" spc="130" dirty="0">
                <a:latin typeface="Times New Roman"/>
                <a:cs typeface="Times New Roman"/>
              </a:rPr>
              <a:t>de </a:t>
            </a:r>
            <a:r>
              <a:rPr sz="2100" spc="155" dirty="0">
                <a:latin typeface="Times New Roman"/>
                <a:cs typeface="Times New Roman"/>
              </a:rPr>
              <a:t>derivar </a:t>
            </a:r>
            <a:r>
              <a:rPr sz="2100" spc="120" dirty="0">
                <a:latin typeface="Times New Roman"/>
                <a:cs typeface="Times New Roman"/>
              </a:rPr>
              <a:t>infer</a:t>
            </a:r>
            <a:r>
              <a:rPr sz="2100" spc="120" dirty="0">
                <a:latin typeface="TeXGyreSchola"/>
                <a:cs typeface="TeXGyreSchola"/>
              </a:rPr>
              <a:t>ê</a:t>
            </a:r>
            <a:r>
              <a:rPr sz="2100" spc="120" dirty="0">
                <a:latin typeface="Times New Roman"/>
                <a:cs typeface="Times New Roman"/>
              </a:rPr>
              <a:t>ncias </a:t>
            </a:r>
            <a:r>
              <a:rPr sz="2100" spc="114" dirty="0">
                <a:latin typeface="Times New Roman"/>
                <a:cs typeface="Times New Roman"/>
              </a:rPr>
              <a:t>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explica</a:t>
            </a:r>
            <a:r>
              <a:rPr sz="2100" spc="90" dirty="0">
                <a:latin typeface="TeXGyreSchola"/>
                <a:cs typeface="TeXGyreSchola"/>
              </a:rPr>
              <a:t>çõ</a:t>
            </a:r>
            <a:r>
              <a:rPr sz="2100" spc="90" dirty="0">
                <a:latin typeface="Times New Roman"/>
                <a:cs typeface="Times New Roman"/>
              </a:rPr>
              <a:t>es  </a:t>
            </a:r>
            <a:r>
              <a:rPr sz="2100" spc="25" dirty="0">
                <a:latin typeface="Times New Roman"/>
                <a:cs typeface="Times New Roman"/>
              </a:rPr>
              <a:t>f</a:t>
            </a:r>
            <a:r>
              <a:rPr sz="2100" spc="25" dirty="0">
                <a:latin typeface="TeXGyreSchola"/>
                <a:cs typeface="TeXGyreSchola"/>
              </a:rPr>
              <a:t>á</a:t>
            </a:r>
            <a:r>
              <a:rPr sz="2100" spc="25" dirty="0">
                <a:latin typeface="Times New Roman"/>
                <a:cs typeface="Times New Roman"/>
              </a:rPr>
              <a:t>cil </a:t>
            </a:r>
            <a:r>
              <a:rPr sz="2100" spc="110" dirty="0">
                <a:latin typeface="Times New Roman"/>
                <a:cs typeface="Times New Roman"/>
              </a:rPr>
              <a:t>modificar </a:t>
            </a:r>
            <a:r>
              <a:rPr sz="2100" spc="114" dirty="0">
                <a:latin typeface="Times New Roman"/>
                <a:cs typeface="Times New Roman"/>
              </a:rPr>
              <a:t>e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Times New Roman"/>
                <a:cs typeface="Times New Roman"/>
              </a:rPr>
              <a:t>manter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5" dirty="0">
                <a:latin typeface="Times New Roman"/>
                <a:cs typeface="Times New Roman"/>
              </a:rPr>
              <a:t>f</a:t>
            </a:r>
            <a:r>
              <a:rPr sz="2100" spc="25" dirty="0">
                <a:latin typeface="TeXGyreSchola"/>
                <a:cs typeface="TeXGyreSchola"/>
              </a:rPr>
              <a:t>á</a:t>
            </a:r>
            <a:r>
              <a:rPr sz="2100" spc="25" dirty="0">
                <a:latin typeface="Times New Roman"/>
                <a:cs typeface="Times New Roman"/>
              </a:rPr>
              <a:t>cil </a:t>
            </a:r>
            <a:r>
              <a:rPr sz="2100" spc="140" dirty="0">
                <a:latin typeface="Times New Roman"/>
                <a:cs typeface="Times New Roman"/>
              </a:rPr>
              <a:t>combinar </a:t>
            </a:r>
            <a:r>
              <a:rPr sz="2100" spc="75" dirty="0">
                <a:latin typeface="Times New Roman"/>
                <a:cs typeface="Times New Roman"/>
              </a:rPr>
              <a:t>com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incertezas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100" spc="175" dirty="0">
                <a:latin typeface="Times New Roman"/>
                <a:cs typeface="Times New Roman"/>
              </a:rPr>
              <a:t>regras </a:t>
            </a:r>
            <a:r>
              <a:rPr sz="2100" spc="45" dirty="0">
                <a:latin typeface="Times New Roman"/>
                <a:cs typeface="Times New Roman"/>
              </a:rPr>
              <a:t>s</a:t>
            </a:r>
            <a:r>
              <a:rPr sz="2100" spc="45" dirty="0">
                <a:latin typeface="TeXGyreSchola"/>
                <a:cs typeface="TeXGyreSchola"/>
              </a:rPr>
              <a:t>ã</a:t>
            </a:r>
            <a:r>
              <a:rPr sz="2100" spc="45" dirty="0">
                <a:latin typeface="Times New Roman"/>
                <a:cs typeface="Times New Roman"/>
              </a:rPr>
              <a:t>o </a:t>
            </a:r>
            <a:r>
              <a:rPr sz="2100" spc="165" dirty="0">
                <a:latin typeface="Times New Roman"/>
                <a:cs typeface="Times New Roman"/>
              </a:rPr>
              <a:t>frequentemente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independentes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19" y="2528570"/>
            <a:ext cx="169545" cy="1280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415670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550" y="4065799"/>
            <a:ext cx="5627370" cy="119968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600" dirty="0">
                <a:latin typeface="Arial"/>
                <a:cs typeface="Arial"/>
              </a:rPr>
              <a:t>Limitações das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regras</a:t>
            </a:r>
            <a:endParaRPr sz="2600" dirty="0">
              <a:latin typeface="Arial"/>
              <a:cs typeface="Arial"/>
            </a:endParaRPr>
          </a:p>
          <a:p>
            <a:pPr marL="438150" marR="30480" indent="-284480">
              <a:lnSpc>
                <a:spcPts val="2590"/>
              </a:lnSpc>
              <a:spcBef>
                <a:spcPts val="635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217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 err="1">
                <a:latin typeface="Arial"/>
                <a:cs typeface="Arial"/>
              </a:rPr>
              <a:t>conhecimento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complexo</a:t>
            </a:r>
            <a:r>
              <a:rPr lang="pt-BR" sz="2400" dirty="0">
                <a:latin typeface="Arial"/>
                <a:cs typeface="Arial"/>
              </a:rPr>
              <a:t> requer várias regras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19" y="5321300"/>
            <a:ext cx="1695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8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5273040"/>
            <a:ext cx="3752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0" dirty="0">
                <a:latin typeface="Times New Roman"/>
                <a:cs typeface="Times New Roman"/>
              </a:rPr>
              <a:t>construtores </a:t>
            </a:r>
            <a:r>
              <a:rPr sz="2100" spc="155" dirty="0">
                <a:latin typeface="Times New Roman"/>
                <a:cs typeface="Times New Roman"/>
              </a:rPr>
              <a:t>gostam </a:t>
            </a:r>
            <a:r>
              <a:rPr sz="2100" spc="130" dirty="0">
                <a:latin typeface="Times New Roman"/>
                <a:cs typeface="Times New Roman"/>
              </a:rPr>
              <a:t>de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regras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75" y="5624829"/>
            <a:ext cx="82994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510">
              <a:lnSpc>
                <a:spcPts val="2165"/>
              </a:lnSpc>
              <a:spcBef>
                <a:spcPts val="100"/>
              </a:spcBef>
            </a:pPr>
            <a:r>
              <a:rPr sz="1800" spc="2047" baseline="18518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800" spc="-232" baseline="18518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buscas </a:t>
            </a:r>
            <a:r>
              <a:rPr sz="1900" spc="145" dirty="0">
                <a:latin typeface="Times New Roman"/>
                <a:cs typeface="Times New Roman"/>
              </a:rPr>
              <a:t>limitadas </a:t>
            </a:r>
            <a:r>
              <a:rPr sz="1900" spc="150" dirty="0">
                <a:latin typeface="Times New Roman"/>
                <a:cs typeface="Times New Roman"/>
              </a:rPr>
              <a:t>em sistemas </a:t>
            </a:r>
            <a:r>
              <a:rPr sz="1900" spc="65" dirty="0">
                <a:latin typeface="Times New Roman"/>
                <a:cs typeface="Times New Roman"/>
              </a:rPr>
              <a:t>com </a:t>
            </a:r>
            <a:r>
              <a:rPr sz="1900" spc="170" dirty="0">
                <a:latin typeface="Times New Roman"/>
                <a:cs typeface="Times New Roman"/>
              </a:rPr>
              <a:t>muitas</a:t>
            </a:r>
            <a:endParaRPr sz="1900" dirty="0">
              <a:latin typeface="Times New Roman"/>
              <a:cs typeface="Times New Roman"/>
            </a:endParaRPr>
          </a:p>
          <a:p>
            <a:pPr marL="25400">
              <a:lnSpc>
                <a:spcPts val="2165"/>
              </a:lnSpc>
              <a:tabLst>
                <a:tab pos="1134110" algn="l"/>
                <a:tab pos="8273415" algn="l"/>
              </a:tabLst>
            </a:pPr>
            <a:r>
              <a:rPr sz="1900" u="heavy" dirty="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u="heavy" spc="150" dirty="0" err="1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regras</a:t>
            </a:r>
            <a:r>
              <a:rPr sz="1900" u="heavy" spc="150" dirty="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	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84570" y="2275839"/>
            <a:ext cx="3059429" cy="3097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59763"/>
            <a:ext cx="5742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058035" algn="l"/>
              </a:tabLst>
            </a:pPr>
            <a:r>
              <a:rPr sz="4200" spc="-5" dirty="0" err="1"/>
              <a:t>Exemplo</a:t>
            </a:r>
            <a:r>
              <a:rPr sz="4200" spc="-5" dirty="0"/>
              <a:t>	</a:t>
            </a:r>
            <a:r>
              <a:rPr sz="4200" dirty="0"/>
              <a:t>de </a:t>
            </a:r>
            <a:r>
              <a:rPr sz="4200" spc="-5" dirty="0"/>
              <a:t>base </a:t>
            </a:r>
            <a:r>
              <a:rPr sz="4200" dirty="0"/>
              <a:t>de</a:t>
            </a:r>
            <a:r>
              <a:rPr sz="4200" spc="-80" dirty="0"/>
              <a:t> </a:t>
            </a:r>
            <a:r>
              <a:rPr sz="4200" dirty="0"/>
              <a:t>regras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8609" y="1612673"/>
          <a:ext cx="8026397" cy="260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943">
                <a:tc>
                  <a:txBody>
                    <a:bodyPr/>
                    <a:lstStyle/>
                    <a:p>
                      <a:pPr marR="31750" algn="ctr">
                        <a:lnSpc>
                          <a:spcPts val="19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Regra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01: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96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900" b="1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distância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&gt; 5</a:t>
                      </a:r>
                      <a:r>
                        <a:rPr sz="19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km,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895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pegaremos</a:t>
                      </a:r>
                      <a:r>
                        <a:rPr sz="1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1895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carro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31750"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Regra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02: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16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900" b="1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distância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21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&gt; 1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km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tempo</a:t>
                      </a:r>
                      <a:r>
                        <a:rPr sz="19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&lt;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9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minutos,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91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pegaremos</a:t>
                      </a:r>
                      <a:r>
                        <a:rPr sz="1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191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carro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31750"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Regra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03: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16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900" b="1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distância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21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&gt; 1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km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tempo</a:t>
                      </a:r>
                      <a:r>
                        <a:rPr sz="19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9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minutos,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91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iremos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pé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601">
                <a:tc>
                  <a:txBody>
                    <a:bodyPr/>
                    <a:lstStyle/>
                    <a:p>
                      <a:pPr marR="31750" algn="ctr">
                        <a:lnSpc>
                          <a:spcPts val="215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Regra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04: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15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iremos</a:t>
                      </a:r>
                      <a:r>
                        <a:rPr sz="19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215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carro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e o</a:t>
                      </a:r>
                      <a:r>
                        <a:rPr sz="19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cinema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5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é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no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centro</a:t>
                      </a:r>
                      <a:r>
                        <a:rPr sz="1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1130">
                        <a:lnSpc>
                          <a:spcPts val="19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cidade,</a:t>
                      </a:r>
                      <a:r>
                        <a:rPr sz="1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pegaremos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9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um</a:t>
                      </a:r>
                      <a:r>
                        <a:rPr sz="19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taxi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98">
                <a:tc>
                  <a:txBody>
                    <a:bodyPr/>
                    <a:lstStyle/>
                    <a:p>
                      <a:pPr marR="31750"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Regra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05: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2160"/>
                        </a:lnSpc>
                      </a:pPr>
                      <a:r>
                        <a:rPr sz="19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iremos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9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carro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1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e o</a:t>
                      </a:r>
                      <a:r>
                        <a:rPr sz="19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latin typeface="Courier New"/>
                          <a:cs typeface="Courier New"/>
                        </a:rPr>
                        <a:t>cinema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60"/>
                        </a:lnSpc>
                      </a:pPr>
                      <a:r>
                        <a:rPr sz="1900" spc="-10" dirty="0">
                          <a:latin typeface="Courier New"/>
                          <a:cs typeface="Courier New"/>
                        </a:rPr>
                        <a:t>não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é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9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centro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7659" y="4152900"/>
            <a:ext cx="7988934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0510">
              <a:lnSpc>
                <a:spcPts val="2165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da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cidade,</a:t>
            </a:r>
            <a:endParaRPr sz="1900">
              <a:latin typeface="Courier New"/>
              <a:cs typeface="Courier New"/>
            </a:endParaRPr>
          </a:p>
          <a:p>
            <a:pPr marL="1540510">
              <a:lnSpc>
                <a:spcPts val="2165"/>
              </a:lnSpc>
            </a:pPr>
            <a:r>
              <a:rPr sz="1900" spc="-5" dirty="0">
                <a:latin typeface="Courier New"/>
                <a:cs typeface="Courier New"/>
              </a:rPr>
              <a:t>pegaremos nosso próprio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carro</a:t>
            </a:r>
            <a:endParaRPr sz="1900">
              <a:latin typeface="Courier New"/>
              <a:cs typeface="Courier New"/>
            </a:endParaRPr>
          </a:p>
          <a:p>
            <a:pPr marL="1540510" marR="5080" indent="-1527810">
              <a:lnSpc>
                <a:spcPts val="2050"/>
              </a:lnSpc>
              <a:spcBef>
                <a:spcPts val="520"/>
              </a:spcBef>
            </a:pPr>
            <a:r>
              <a:rPr sz="1900" spc="-5" dirty="0">
                <a:latin typeface="Courier New"/>
                <a:cs typeface="Courier New"/>
              </a:rPr>
              <a:t>Regra 06: </a:t>
            </a:r>
            <a:r>
              <a:rPr sz="1900" b="1" spc="-5" dirty="0">
                <a:solidFill>
                  <a:srgbClr val="0000FF"/>
                </a:solidFill>
                <a:latin typeface="Courier New"/>
                <a:cs typeface="Courier New"/>
              </a:rPr>
              <a:t>Se </a:t>
            </a:r>
            <a:r>
              <a:rPr sz="1900" spc="-5" dirty="0">
                <a:latin typeface="Courier New"/>
                <a:cs typeface="Courier New"/>
              </a:rPr>
              <a:t>iremos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pé </a:t>
            </a:r>
            <a:r>
              <a:rPr sz="1900" dirty="0">
                <a:latin typeface="Courier New"/>
                <a:cs typeface="Courier New"/>
              </a:rPr>
              <a:t>e o </a:t>
            </a:r>
            <a:r>
              <a:rPr sz="1900" spc="-5" dirty="0">
                <a:latin typeface="Courier New"/>
                <a:cs typeface="Courier New"/>
              </a:rPr>
              <a:t>tempo </a:t>
            </a:r>
            <a:r>
              <a:rPr sz="1900" spc="-10" dirty="0">
                <a:latin typeface="Courier New"/>
                <a:cs typeface="Courier New"/>
              </a:rPr>
              <a:t>está ruim, pegaremos  </a:t>
            </a:r>
            <a:r>
              <a:rPr sz="1900" spc="-5" dirty="0">
                <a:latin typeface="Courier New"/>
                <a:cs typeface="Courier New"/>
              </a:rPr>
              <a:t>uma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chuva</a:t>
            </a:r>
            <a:endParaRPr sz="1900">
              <a:latin typeface="Courier New"/>
              <a:cs typeface="Courier New"/>
            </a:endParaRPr>
          </a:p>
          <a:p>
            <a:pPr marL="1540510" marR="1597660" indent="-1527810">
              <a:lnSpc>
                <a:spcPts val="2050"/>
              </a:lnSpc>
              <a:spcBef>
                <a:spcPts val="500"/>
              </a:spcBef>
            </a:pPr>
            <a:r>
              <a:rPr sz="1900" spc="-5" dirty="0">
                <a:latin typeface="Courier New"/>
                <a:cs typeface="Courier New"/>
              </a:rPr>
              <a:t>Regra 07: </a:t>
            </a:r>
            <a:r>
              <a:rPr sz="1900" b="1" spc="-5" dirty="0">
                <a:solidFill>
                  <a:srgbClr val="0000FF"/>
                </a:solidFill>
                <a:latin typeface="Courier New"/>
                <a:cs typeface="Courier New"/>
              </a:rPr>
              <a:t>Se </a:t>
            </a:r>
            <a:r>
              <a:rPr sz="1900" spc="-5" dirty="0">
                <a:latin typeface="Courier New"/>
                <a:cs typeface="Courier New"/>
              </a:rPr>
              <a:t>iremos </a:t>
            </a:r>
            <a:r>
              <a:rPr sz="1900" dirty="0">
                <a:latin typeface="Courier New"/>
                <a:cs typeface="Courier New"/>
              </a:rPr>
              <a:t>a </a:t>
            </a:r>
            <a:r>
              <a:rPr sz="1900" spc="-5" dirty="0">
                <a:latin typeface="Courier New"/>
                <a:cs typeface="Courier New"/>
              </a:rPr>
              <a:t>pé </a:t>
            </a:r>
            <a:r>
              <a:rPr sz="1900" dirty="0">
                <a:latin typeface="Courier New"/>
                <a:cs typeface="Courier New"/>
              </a:rPr>
              <a:t>e o </a:t>
            </a:r>
            <a:r>
              <a:rPr sz="1900" spc="-5" dirty="0">
                <a:latin typeface="Courier New"/>
                <a:cs typeface="Courier New"/>
              </a:rPr>
              <a:t>tempo </a:t>
            </a:r>
            <a:r>
              <a:rPr sz="1900" spc="-10" dirty="0">
                <a:latin typeface="Courier New"/>
                <a:cs typeface="Courier New"/>
              </a:rPr>
              <a:t>está bom,  </a:t>
            </a:r>
            <a:r>
              <a:rPr sz="1900" spc="-5" dirty="0">
                <a:latin typeface="Courier New"/>
                <a:cs typeface="Courier New"/>
              </a:rPr>
              <a:t>iremos em ritmo de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passeio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60" y="609600"/>
            <a:ext cx="8229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4200" spc="-5" dirty="0" err="1"/>
              <a:t>Memória</a:t>
            </a:r>
            <a:r>
              <a:rPr sz="4200" spc="-5" dirty="0"/>
              <a:t> </a:t>
            </a:r>
            <a:r>
              <a:rPr sz="4200" dirty="0"/>
              <a:t>de</a:t>
            </a:r>
            <a:r>
              <a:rPr sz="4200" spc="-50" dirty="0"/>
              <a:t> </a:t>
            </a:r>
            <a:r>
              <a:rPr sz="4200" spc="-5" dirty="0"/>
              <a:t>trabalho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6814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634490"/>
            <a:ext cx="733552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Parte </a:t>
            </a:r>
            <a:r>
              <a:rPr sz="2600" dirty="0">
                <a:latin typeface="Arial"/>
                <a:cs typeface="Arial"/>
              </a:rPr>
              <a:t>de um sistema especialista que contém os 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fatos </a:t>
            </a:r>
            <a:r>
              <a:rPr sz="2600" dirty="0">
                <a:latin typeface="Arial"/>
                <a:cs typeface="Arial"/>
              </a:rPr>
              <a:t>do problema que são </a:t>
            </a:r>
            <a:r>
              <a:rPr sz="2600" dirty="0">
                <a:solidFill>
                  <a:srgbClr val="006633"/>
                </a:solidFill>
                <a:latin typeface="Arial"/>
                <a:cs typeface="Arial"/>
              </a:rPr>
              <a:t>descobertos </a:t>
            </a:r>
            <a:r>
              <a:rPr sz="2600" spc="-5" dirty="0">
                <a:latin typeface="Arial"/>
                <a:cs typeface="Arial"/>
              </a:rPr>
              <a:t>durante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dirty="0">
                <a:solidFill>
                  <a:srgbClr val="986600"/>
                </a:solidFill>
                <a:latin typeface="Arial"/>
                <a:cs typeface="Arial"/>
              </a:rPr>
              <a:t>sessão de</a:t>
            </a:r>
            <a:r>
              <a:rPr sz="2600" spc="5" dirty="0">
                <a:solidFill>
                  <a:srgbClr val="98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986600"/>
                </a:solidFill>
                <a:latin typeface="Arial"/>
                <a:cs typeface="Arial"/>
              </a:rPr>
              <a:t>consulta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4315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3383279"/>
            <a:ext cx="7391400" cy="1212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A memória de </a:t>
            </a:r>
            <a:r>
              <a:rPr sz="2600" spc="-5" dirty="0">
                <a:latin typeface="Arial"/>
                <a:cs typeface="Arial"/>
              </a:rPr>
              <a:t>trabalho </a:t>
            </a:r>
            <a:r>
              <a:rPr sz="2600" dirty="0">
                <a:latin typeface="Arial"/>
                <a:cs typeface="Arial"/>
              </a:rPr>
              <a:t>contém todas as  informações sobre o problema que são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fornecidas  pelo usuário </a:t>
            </a:r>
            <a:r>
              <a:rPr sz="2600" dirty="0">
                <a:latin typeface="Arial"/>
                <a:cs typeface="Arial"/>
              </a:rPr>
              <a:t>ou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inferidas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pelo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sistema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51803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5132070"/>
            <a:ext cx="72072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Toda informação </a:t>
            </a:r>
            <a:r>
              <a:rPr sz="2600" spc="-5" dirty="0">
                <a:latin typeface="Arial"/>
                <a:cs typeface="Arial"/>
              </a:rPr>
              <a:t>obtida </a:t>
            </a:r>
            <a:r>
              <a:rPr sz="2600" dirty="0">
                <a:latin typeface="Arial"/>
                <a:cs typeface="Arial"/>
              </a:rPr>
              <a:t>durante </a:t>
            </a:r>
            <a:r>
              <a:rPr sz="2600" spc="5" dirty="0">
                <a:latin typeface="Arial"/>
                <a:cs typeface="Arial"/>
              </a:rPr>
              <a:t>uma </a:t>
            </a:r>
            <a:r>
              <a:rPr sz="2600" dirty="0">
                <a:latin typeface="Arial"/>
                <a:cs typeface="Arial"/>
              </a:rPr>
              <a:t>consulta é  freqüentemente chamada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contexto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2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00FF"/>
                </a:solidFill>
                <a:latin typeface="Arial"/>
                <a:cs typeface="Arial"/>
              </a:rPr>
              <a:t>sessão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6088" y="3200400"/>
            <a:ext cx="8251825" cy="2975610"/>
            <a:chOff x="446088" y="3200400"/>
            <a:chExt cx="8251825" cy="2975610"/>
          </a:xfrm>
        </p:grpSpPr>
        <p:sp>
          <p:nvSpPr>
            <p:cNvPr id="4" name="object 4"/>
            <p:cNvSpPr/>
            <p:nvPr/>
          </p:nvSpPr>
          <p:spPr>
            <a:xfrm>
              <a:off x="447675" y="6164262"/>
              <a:ext cx="8248650" cy="10160"/>
            </a:xfrm>
            <a:custGeom>
              <a:avLst/>
              <a:gdLst/>
              <a:ahLst/>
              <a:cxnLst/>
              <a:rect l="l" t="t" r="r" b="b"/>
              <a:pathLst>
                <a:path w="8248650" h="10160">
                  <a:moveTo>
                    <a:pt x="0" y="0"/>
                  </a:moveTo>
                  <a:lnTo>
                    <a:pt x="8248648" y="0"/>
                  </a:lnTo>
                </a:path>
                <a:path w="8248650" h="10160">
                  <a:moveTo>
                    <a:pt x="0" y="10159"/>
                  </a:moveTo>
                  <a:lnTo>
                    <a:pt x="8248648" y="10159"/>
                  </a:lnTo>
                </a:path>
              </a:pathLst>
            </a:custGeom>
            <a:ln w="3175">
              <a:solidFill>
                <a:srgbClr val="CC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7549" y="3282950"/>
              <a:ext cx="3187700" cy="2882900"/>
            </a:xfrm>
            <a:custGeom>
              <a:avLst/>
              <a:gdLst/>
              <a:ahLst/>
              <a:cxnLst/>
              <a:rect l="l" t="t" r="r" b="b"/>
              <a:pathLst>
                <a:path w="3187700" h="2882900">
                  <a:moveTo>
                    <a:pt x="3187700" y="0"/>
                  </a:moveTo>
                  <a:lnTo>
                    <a:pt x="0" y="0"/>
                  </a:lnTo>
                  <a:lnTo>
                    <a:pt x="0" y="2882900"/>
                  </a:lnTo>
                  <a:lnTo>
                    <a:pt x="3187700" y="288290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7549" y="3282950"/>
              <a:ext cx="3187700" cy="2882900"/>
            </a:xfrm>
            <a:custGeom>
              <a:avLst/>
              <a:gdLst/>
              <a:ahLst/>
              <a:cxnLst/>
              <a:rect l="l" t="t" r="r" b="b"/>
              <a:pathLst>
                <a:path w="3187700" h="2882900">
                  <a:moveTo>
                    <a:pt x="1593850" y="2882900"/>
                  </a:moveTo>
                  <a:lnTo>
                    <a:pt x="0" y="28829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2882900"/>
                  </a:lnTo>
                  <a:lnTo>
                    <a:pt x="1593850" y="2882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0080" y="3206749"/>
              <a:ext cx="3188970" cy="73660"/>
            </a:xfrm>
            <a:custGeom>
              <a:avLst/>
              <a:gdLst/>
              <a:ahLst/>
              <a:cxnLst/>
              <a:rect l="l" t="t" r="r" b="b"/>
              <a:pathLst>
                <a:path w="3188970" h="73660">
                  <a:moveTo>
                    <a:pt x="318897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73660"/>
                  </a:lnTo>
                  <a:lnTo>
                    <a:pt x="3188970" y="73660"/>
                  </a:lnTo>
                  <a:lnTo>
                    <a:pt x="3188970" y="3556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087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0080" y="328041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18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0080" y="33172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28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0080" y="335407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3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0080" y="339090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48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0080" y="34277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58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0080" y="346455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68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80" y="350139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78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80" y="3538220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31889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88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0080" y="357632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98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0080" y="361315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A8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0080" y="364998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B9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0080" y="368680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C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0080" y="372364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D9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0080" y="376046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E9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0080" y="379729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1905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BF9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0080" y="3834129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4584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58470" y="38100"/>
                  </a:lnTo>
                  <a:lnTo>
                    <a:pt x="458470" y="0"/>
                  </a:lnTo>
                  <a:close/>
                </a:path>
                <a:path w="3188970" h="38100">
                  <a:moveTo>
                    <a:pt x="3188970" y="0"/>
                  </a:moveTo>
                  <a:lnTo>
                    <a:pt x="2884170" y="0"/>
                  </a:lnTo>
                  <a:lnTo>
                    <a:pt x="288417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09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0080" y="38722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19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0080" y="390905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2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0080" y="39458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39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0080" y="398271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4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0080" y="401954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5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0080" y="405637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6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0080" y="409320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79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0080" y="4130039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4584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58470" y="38100"/>
                  </a:lnTo>
                  <a:lnTo>
                    <a:pt x="458470" y="0"/>
                  </a:lnTo>
                  <a:close/>
                </a:path>
                <a:path w="3188970" h="38100">
                  <a:moveTo>
                    <a:pt x="3188970" y="0"/>
                  </a:moveTo>
                  <a:lnTo>
                    <a:pt x="2884170" y="0"/>
                  </a:lnTo>
                  <a:lnTo>
                    <a:pt x="288417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8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50080" y="41681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9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0080" y="420496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A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0080" y="424179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50080" y="42786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C9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0080" y="431545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D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50080" y="43522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E9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50080" y="438911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CF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0080" y="442594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0A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0080" y="4462779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4584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58470" y="38100"/>
                  </a:lnTo>
                  <a:lnTo>
                    <a:pt x="458470" y="0"/>
                  </a:lnTo>
                  <a:close/>
                </a:path>
                <a:path w="3188970" h="38100">
                  <a:moveTo>
                    <a:pt x="3188970" y="0"/>
                  </a:moveTo>
                  <a:lnTo>
                    <a:pt x="2884170" y="0"/>
                  </a:lnTo>
                  <a:lnTo>
                    <a:pt x="288417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1A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0080" y="450087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2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50080" y="453770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3A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0080" y="45745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4584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458470" y="36830"/>
                  </a:lnTo>
                  <a:lnTo>
                    <a:pt x="4584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84170" y="0"/>
                  </a:lnTo>
                  <a:lnTo>
                    <a:pt x="28841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4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0080" y="461136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3048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5A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50080" y="464820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6A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50080" y="468503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7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0080" y="472186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8A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0080" y="4758689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31889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9A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50080" y="47967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AA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50080" y="483362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B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50080" y="487045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CA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50080" y="490727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D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50080" y="494411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E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50080" y="49809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DFA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50080" y="501777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0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50080" y="5054600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31889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1A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0080" y="509270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2A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50080" y="51295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3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0080" y="516635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2159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4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50080" y="52031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5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50080" y="524001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6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50080" y="527685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7B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50080" y="531367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8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50080" y="5350509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53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34670" y="38100"/>
                  </a:lnTo>
                  <a:lnTo>
                    <a:pt x="534670" y="0"/>
                  </a:lnTo>
                  <a:close/>
                </a:path>
                <a:path w="3188970" h="38100">
                  <a:moveTo>
                    <a:pt x="3188970" y="0"/>
                  </a:moveTo>
                  <a:lnTo>
                    <a:pt x="2807970" y="0"/>
                  </a:lnTo>
                  <a:lnTo>
                    <a:pt x="280797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9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50080" y="538860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A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0080" y="54254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B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0080" y="546226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CB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50080" y="549910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D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50080" y="55359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E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50080" y="557275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EF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50080" y="56095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0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50080" y="564641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1B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50080" y="5683250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5346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34670" y="38100"/>
                  </a:lnTo>
                  <a:lnTo>
                    <a:pt x="534670" y="0"/>
                  </a:lnTo>
                  <a:close/>
                </a:path>
                <a:path w="3188970" h="38100">
                  <a:moveTo>
                    <a:pt x="3188970" y="0"/>
                  </a:moveTo>
                  <a:lnTo>
                    <a:pt x="2807970" y="0"/>
                  </a:lnTo>
                  <a:lnTo>
                    <a:pt x="2807970" y="38100"/>
                  </a:lnTo>
                  <a:lnTo>
                    <a:pt x="3188970" y="3810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2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50080" y="572135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3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50080" y="575817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4B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50080" y="579501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5B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50080" y="583183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6B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50080" y="586866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5346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534670" y="36830"/>
                  </a:lnTo>
                  <a:lnTo>
                    <a:pt x="534670" y="0"/>
                  </a:lnTo>
                  <a:close/>
                </a:path>
                <a:path w="3188970" h="36829">
                  <a:moveTo>
                    <a:pt x="3188970" y="0"/>
                  </a:moveTo>
                  <a:lnTo>
                    <a:pt x="2807970" y="0"/>
                  </a:lnTo>
                  <a:lnTo>
                    <a:pt x="280797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7B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50080" y="590550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3175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8B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50080" y="594232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9C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50080" y="5979160"/>
              <a:ext cx="3188970" cy="38100"/>
            </a:xfrm>
            <a:custGeom>
              <a:avLst/>
              <a:gdLst/>
              <a:ahLst/>
              <a:cxnLst/>
              <a:rect l="l" t="t" r="r" b="b"/>
              <a:pathLst>
                <a:path w="3188970" h="38100">
                  <a:moveTo>
                    <a:pt x="3188970" y="0"/>
                  </a:moveTo>
                  <a:lnTo>
                    <a:pt x="0" y="0"/>
                  </a:lnTo>
                  <a:lnTo>
                    <a:pt x="0" y="38099"/>
                  </a:lnTo>
                  <a:lnTo>
                    <a:pt x="3188970" y="3809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AC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50080" y="6017260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29"/>
                  </a:lnTo>
                  <a:lnTo>
                    <a:pt x="3188970" y="36829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B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50080" y="6054089"/>
              <a:ext cx="3188970" cy="36830"/>
            </a:xfrm>
            <a:custGeom>
              <a:avLst/>
              <a:gdLst/>
              <a:ahLst/>
              <a:cxnLst/>
              <a:rect l="l" t="t" r="r" b="b"/>
              <a:pathLst>
                <a:path w="3188970" h="36829">
                  <a:moveTo>
                    <a:pt x="318897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3188970" y="36830"/>
                  </a:lnTo>
                  <a:lnTo>
                    <a:pt x="3188970" y="0"/>
                  </a:lnTo>
                  <a:close/>
                </a:path>
              </a:pathLst>
            </a:custGeom>
            <a:solidFill>
              <a:srgbClr val="FC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51349" y="3206750"/>
              <a:ext cx="3187700" cy="2882900"/>
            </a:xfrm>
            <a:custGeom>
              <a:avLst/>
              <a:gdLst/>
              <a:ahLst/>
              <a:cxnLst/>
              <a:rect l="l" t="t" r="r" b="b"/>
              <a:pathLst>
                <a:path w="3187700" h="2882900">
                  <a:moveTo>
                    <a:pt x="1593850" y="2882900"/>
                  </a:moveTo>
                  <a:lnTo>
                    <a:pt x="0" y="28829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2882900"/>
                  </a:lnTo>
                  <a:lnTo>
                    <a:pt x="1593850" y="28829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11250" y="4425950"/>
              <a:ext cx="1968500" cy="1206500"/>
            </a:xfrm>
            <a:custGeom>
              <a:avLst/>
              <a:gdLst/>
              <a:ahLst/>
              <a:cxnLst/>
              <a:rect l="l" t="t" r="r" b="b"/>
              <a:pathLst>
                <a:path w="1968500" h="1206500">
                  <a:moveTo>
                    <a:pt x="1968500" y="0"/>
                  </a:moveTo>
                  <a:lnTo>
                    <a:pt x="0" y="0"/>
                  </a:lnTo>
                  <a:lnTo>
                    <a:pt x="0" y="1206500"/>
                  </a:lnTo>
                  <a:lnTo>
                    <a:pt x="1968500" y="12065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11250" y="4425950"/>
              <a:ext cx="1968500" cy="1206500"/>
            </a:xfrm>
            <a:custGeom>
              <a:avLst/>
              <a:gdLst/>
              <a:ahLst/>
              <a:cxnLst/>
              <a:rect l="l" t="t" r="r" b="b"/>
              <a:pathLst>
                <a:path w="1968500" h="1206500">
                  <a:moveTo>
                    <a:pt x="984250" y="1206500"/>
                  </a:moveTo>
                  <a:lnTo>
                    <a:pt x="0" y="1206500"/>
                  </a:lnTo>
                  <a:lnTo>
                    <a:pt x="0" y="0"/>
                  </a:lnTo>
                  <a:lnTo>
                    <a:pt x="1968500" y="0"/>
                  </a:lnTo>
                  <a:lnTo>
                    <a:pt x="1968500" y="1206500"/>
                  </a:lnTo>
                  <a:lnTo>
                    <a:pt x="984250" y="12065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780" y="4348479"/>
              <a:ext cx="1971039" cy="31750"/>
            </a:xfrm>
            <a:custGeom>
              <a:avLst/>
              <a:gdLst/>
              <a:ahLst/>
              <a:cxnLst/>
              <a:rect l="l" t="t" r="r" b="b"/>
              <a:pathLst>
                <a:path w="1971039" h="31750">
                  <a:moveTo>
                    <a:pt x="19710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1750"/>
                  </a:lnTo>
                  <a:lnTo>
                    <a:pt x="1971040" y="31750"/>
                  </a:lnTo>
                  <a:lnTo>
                    <a:pt x="1971040" y="1524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33779" y="438023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779" y="439546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33779" y="44107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33779" y="44259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33779" y="444118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3779" y="44577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33779" y="447293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33779" y="448818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33779" y="450341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33779" y="451866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33779" y="453516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33779" y="45504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33779" y="45656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33779" y="458088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33779" y="459613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33779" y="461136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33779" y="462788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3779" y="464311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C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3779" y="465836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33779" y="46736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33779" y="468883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33779" y="47053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33779" y="472058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33779" y="473583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33779" y="475106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33779" y="476631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3779" y="478281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3779" y="479806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33779" y="48133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33779" y="482853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33779" y="484377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3779" y="485902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33779" y="487552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33779" y="489077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33779" y="49060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33779" y="49212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33779" y="493648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9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3779" y="49530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33779" y="496823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33779" y="498347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33779" y="499872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33779" y="501522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33779" y="503047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33779" y="50457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3779" y="50609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3779" y="507618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3779" y="50927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33779" y="510793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33779" y="512317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33780" y="5138419"/>
              <a:ext cx="1971039" cy="31750"/>
            </a:xfrm>
            <a:custGeom>
              <a:avLst/>
              <a:gdLst/>
              <a:ahLst/>
              <a:cxnLst/>
              <a:rect l="l" t="t" r="r" b="b"/>
              <a:pathLst>
                <a:path w="1971039" h="31750">
                  <a:moveTo>
                    <a:pt x="19710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1750"/>
                  </a:lnTo>
                  <a:lnTo>
                    <a:pt x="1971040" y="31750"/>
                  </a:lnTo>
                  <a:lnTo>
                    <a:pt x="1971040" y="1524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33779" y="517017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33779" y="51854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33779" y="52006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3779" y="521588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33779" y="523112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33779" y="524637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33779" y="526287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33779" y="527812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3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33779" y="529336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33779" y="53086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33779" y="532383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C0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33779" y="534035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33779" y="535558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33779" y="537082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33779" y="538607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33779" y="5401310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971039" y="1650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33779" y="541782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33779" y="543306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33779" y="544830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33779" y="546353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33779" y="5478779"/>
              <a:ext cx="1971039" cy="16510"/>
            </a:xfrm>
            <a:custGeom>
              <a:avLst/>
              <a:gdLst/>
              <a:ahLst/>
              <a:cxnLst/>
              <a:rect l="l" t="t" r="r" b="b"/>
              <a:pathLst>
                <a:path w="1971039" h="16510">
                  <a:moveTo>
                    <a:pt x="197103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971039" y="1651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33779" y="549528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33779" y="5510529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71039" y="15240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33779" y="552577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33779" y="5541010"/>
              <a:ext cx="1971039" cy="15240"/>
            </a:xfrm>
            <a:custGeom>
              <a:avLst/>
              <a:gdLst/>
              <a:ahLst/>
              <a:cxnLst/>
              <a:rect l="l" t="t" r="r" b="b"/>
              <a:pathLst>
                <a:path w="1971039" h="15239">
                  <a:moveTo>
                    <a:pt x="19710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71039" y="15239"/>
                  </a:lnTo>
                  <a:lnTo>
                    <a:pt x="1971039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546100" y="170815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87730" y="1659890"/>
            <a:ext cx="73342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É a </a:t>
            </a:r>
            <a:r>
              <a:rPr sz="2600" spc="-5" dirty="0">
                <a:latin typeface="Arial"/>
                <a:cs typeface="Arial"/>
              </a:rPr>
              <a:t>parte </a:t>
            </a:r>
            <a:r>
              <a:rPr sz="2600" dirty="0">
                <a:latin typeface="Arial"/>
                <a:cs typeface="Arial"/>
              </a:rPr>
              <a:t>do sistema que contém </a:t>
            </a:r>
            <a:r>
              <a:rPr sz="2600" spc="5" dirty="0">
                <a:latin typeface="Arial"/>
                <a:cs typeface="Arial"/>
              </a:rPr>
              <a:t>os </a:t>
            </a:r>
            <a:r>
              <a:rPr sz="2600" spc="-5" dirty="0">
                <a:latin typeface="Arial"/>
                <a:cs typeface="Arial"/>
              </a:rPr>
              <a:t>fatos </a:t>
            </a:r>
            <a:r>
              <a:rPr sz="2600" dirty="0">
                <a:latin typeface="Arial"/>
                <a:cs typeface="Arial"/>
              </a:rPr>
              <a:t>sobre o  problema que </a:t>
            </a:r>
            <a:r>
              <a:rPr sz="2600" spc="5" dirty="0">
                <a:latin typeface="Arial"/>
                <a:cs typeface="Arial"/>
              </a:rPr>
              <a:t>são </a:t>
            </a:r>
            <a:r>
              <a:rPr sz="2600" spc="-5" dirty="0">
                <a:latin typeface="Arial"/>
                <a:cs typeface="Arial"/>
              </a:rPr>
              <a:t>inferidos durante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sessão </a:t>
            </a:r>
            <a:r>
              <a:rPr sz="2600" dirty="0">
                <a:latin typeface="Arial"/>
                <a:cs typeface="Arial"/>
              </a:rPr>
              <a:t>de  consulta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35050" y="4349750"/>
            <a:ext cx="1968500" cy="12065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USUÁRIO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4831079" y="3749040"/>
            <a:ext cx="2509520" cy="899160"/>
            <a:chOff x="4831079" y="3749040"/>
            <a:chExt cx="2509520" cy="899160"/>
          </a:xfrm>
        </p:grpSpPr>
        <p:sp>
          <p:nvSpPr>
            <p:cNvPr id="167" name="object 167"/>
            <p:cNvSpPr/>
            <p:nvPr/>
          </p:nvSpPr>
          <p:spPr>
            <a:xfrm>
              <a:off x="4908549" y="3816350"/>
              <a:ext cx="2425700" cy="825500"/>
            </a:xfrm>
            <a:custGeom>
              <a:avLst/>
              <a:gdLst/>
              <a:ahLst/>
              <a:cxnLst/>
              <a:rect l="l" t="t" r="r" b="b"/>
              <a:pathLst>
                <a:path w="2425700" h="825500">
                  <a:moveTo>
                    <a:pt x="24257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2425700" y="8255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908549" y="3816350"/>
              <a:ext cx="2425700" cy="825500"/>
            </a:xfrm>
            <a:custGeom>
              <a:avLst/>
              <a:gdLst/>
              <a:ahLst/>
              <a:cxnLst/>
              <a:rect l="l" t="t" r="r" b="b"/>
              <a:pathLst>
                <a:path w="2425700" h="825500">
                  <a:moveTo>
                    <a:pt x="1212850" y="825500"/>
                  </a:moveTo>
                  <a:lnTo>
                    <a:pt x="0" y="8255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825500"/>
                  </a:lnTo>
                  <a:lnTo>
                    <a:pt x="1212850" y="8255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831079" y="374904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FB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31079" y="376047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DB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31079" y="377063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CB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831079" y="378079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BB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31079" y="379222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AB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31079" y="380238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9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31079" y="381254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8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31079" y="382397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7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31079" y="383413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6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31079" y="384429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5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831079" y="385572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4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831079" y="386588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3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31079" y="38773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2B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31079" y="388747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1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31079" y="389763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F0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831079" y="39090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FA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31079" y="391922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E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831079" y="392938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D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31079" y="39408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CA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31079" y="395097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31079" y="396113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A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31079" y="39725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9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31079" y="398272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8A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831079" y="399288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7A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831079" y="40043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6A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831079" y="401447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5A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31079" y="402463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4A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31079" y="40360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3A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31079" y="404622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2A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31079" y="405638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1A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31079" y="40678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E0A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31079" y="407797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F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31079" y="40894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E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831079" y="40995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DA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831079" y="410972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C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831079" y="41211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B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31079" y="41313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A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31079" y="414147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99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31079" y="41529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8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31079" y="41630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7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31079" y="417322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69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831079" y="41846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59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831079" y="41948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4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31079" y="420497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3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31079" y="42164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2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831079" y="422656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1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831079" y="423672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D0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831079" y="42481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F9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831079" y="425831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E9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831079" y="426974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D9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31079" y="42799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C9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31079" y="429006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C9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31079" y="430149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A9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831079" y="43116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99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831079" y="432181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6970" y="1015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89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831079" y="433197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79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831079" y="43434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6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31079" y="435356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5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831079" y="436499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4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831079" y="43751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3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831079" y="438531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2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831079" y="439674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1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831079" y="440690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C08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831079" y="441706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F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831079" y="442849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E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831079" y="443865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D8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831079" y="444881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2426970" y="11429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C8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831079" y="446024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B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831079" y="447040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A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831079" y="448183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98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831079" y="449199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8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831079" y="450215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7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831079" y="451358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6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831079" y="452374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58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831079" y="4533900"/>
              <a:ext cx="2426970" cy="11430"/>
            </a:xfrm>
            <a:custGeom>
              <a:avLst/>
              <a:gdLst/>
              <a:ahLst/>
              <a:cxnLst/>
              <a:rect l="l" t="t" r="r" b="b"/>
              <a:pathLst>
                <a:path w="2426970" h="11429">
                  <a:moveTo>
                    <a:pt x="2426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426970" y="1143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483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831079" y="4545330"/>
              <a:ext cx="2426970" cy="10160"/>
            </a:xfrm>
            <a:custGeom>
              <a:avLst/>
              <a:gdLst/>
              <a:ahLst/>
              <a:cxnLst/>
              <a:rect l="l" t="t" r="r" b="b"/>
              <a:pathLst>
                <a:path w="2426970" h="10160">
                  <a:moveTo>
                    <a:pt x="24269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6970" y="1016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B38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 txBox="1"/>
          <p:nvPr/>
        </p:nvSpPr>
        <p:spPr>
          <a:xfrm>
            <a:off x="4832350" y="3740150"/>
            <a:ext cx="2425700" cy="8255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419100" marR="411480" indent="323850">
              <a:lnSpc>
                <a:spcPct val="100000"/>
              </a:lnSpc>
              <a:spcBef>
                <a:spcPts val="1090"/>
              </a:spcBef>
            </a:pPr>
            <a:r>
              <a:rPr sz="1800" b="1" spc="-5" dirty="0">
                <a:solidFill>
                  <a:srgbClr val="7EFF00"/>
                </a:solidFill>
                <a:latin typeface="Arial"/>
                <a:cs typeface="Arial"/>
              </a:rPr>
              <a:t>Base </a:t>
            </a:r>
            <a:r>
              <a:rPr sz="1800" b="1" spc="5" dirty="0">
                <a:solidFill>
                  <a:srgbClr val="7EFF00"/>
                </a:solidFill>
                <a:latin typeface="Arial"/>
                <a:cs typeface="Arial"/>
              </a:rPr>
              <a:t>de  </a:t>
            </a:r>
            <a:r>
              <a:rPr sz="1800" b="1" dirty="0">
                <a:solidFill>
                  <a:srgbClr val="7EFF00"/>
                </a:solidFill>
                <a:latin typeface="Arial"/>
                <a:cs typeface="Arial"/>
              </a:rPr>
              <a:t>Con</a:t>
            </a:r>
            <a:r>
              <a:rPr sz="1800" b="1" spc="10" dirty="0">
                <a:solidFill>
                  <a:srgbClr val="7EFF00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7EFF00"/>
                </a:solidFill>
                <a:latin typeface="Arial"/>
                <a:cs typeface="Arial"/>
              </a:rPr>
              <a:t>cim</a:t>
            </a:r>
            <a:r>
              <a:rPr sz="1800" b="1" spc="-1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7EFF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7EFF00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4907279" y="5120640"/>
            <a:ext cx="2357120" cy="822960"/>
            <a:chOff x="4907279" y="5120640"/>
            <a:chExt cx="2357120" cy="822960"/>
          </a:xfrm>
        </p:grpSpPr>
        <p:sp>
          <p:nvSpPr>
            <p:cNvPr id="247" name="object 247"/>
            <p:cNvSpPr/>
            <p:nvPr/>
          </p:nvSpPr>
          <p:spPr>
            <a:xfrm>
              <a:off x="4984749" y="5187950"/>
              <a:ext cx="2273300" cy="749300"/>
            </a:xfrm>
            <a:custGeom>
              <a:avLst/>
              <a:gdLst/>
              <a:ahLst/>
              <a:cxnLst/>
              <a:rect l="l" t="t" r="r" b="b"/>
              <a:pathLst>
                <a:path w="2273300" h="749300">
                  <a:moveTo>
                    <a:pt x="2273300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2273300" y="74930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984749" y="5187950"/>
              <a:ext cx="2273300" cy="749300"/>
            </a:xfrm>
            <a:custGeom>
              <a:avLst/>
              <a:gdLst/>
              <a:ahLst/>
              <a:cxnLst/>
              <a:rect l="l" t="t" r="r" b="b"/>
              <a:pathLst>
                <a:path w="2273300" h="749300">
                  <a:moveTo>
                    <a:pt x="113665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2273300" y="0"/>
                  </a:lnTo>
                  <a:lnTo>
                    <a:pt x="2273300" y="749300"/>
                  </a:lnTo>
                  <a:lnTo>
                    <a:pt x="1136650" y="749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907279" y="512064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907279" y="512953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907279" y="513969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907279" y="514985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907279" y="51587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907279" y="516890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907279" y="517779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907279" y="518795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907279" y="51968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907279" y="52070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907279" y="521716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907279" y="522605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907279" y="523621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907279" y="52451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907279" y="525526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07279" y="526542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907279" y="527431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907279" y="528447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907279" y="529336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07279" y="530352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907279" y="531241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07279" y="532257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07279" y="533273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07279" y="534162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907279" y="535178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907279" y="536067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907279" y="537083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907280" y="5380990"/>
              <a:ext cx="2274570" cy="19050"/>
            </a:xfrm>
            <a:custGeom>
              <a:avLst/>
              <a:gdLst/>
              <a:ahLst/>
              <a:cxnLst/>
              <a:rect l="l" t="t" r="r" b="b"/>
              <a:pathLst>
                <a:path w="2274570" h="19050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2274570" y="1905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907279" y="540004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907279" y="540893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907279" y="541909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907279" y="542798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907279" y="54381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907279" y="544830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907279" y="545719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907279" y="546735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907279" y="54762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907279" y="54864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907279" y="549656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907279" y="550545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907279" y="551561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907279" y="55245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907279" y="553466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907279" y="554482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907279" y="555371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907279" y="556387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907279" y="557276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907279" y="558292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907279" y="559181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907279" y="560197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907279" y="561213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907279" y="562102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907279" y="563118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907279" y="564007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907279" y="565023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907279" y="566039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907279" y="566928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907279" y="567944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907279" y="568833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907279" y="569849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907279" y="570738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907279" y="57175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907279" y="572770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907279" y="573659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907279" y="574675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74570" y="889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907279" y="575564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274570" y="1016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907279" y="57658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907279" y="577596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907279" y="578485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907279" y="579501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907279" y="580390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907279" y="581406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907279" y="582295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907279" y="5833110"/>
              <a:ext cx="2274570" cy="10160"/>
            </a:xfrm>
            <a:custGeom>
              <a:avLst/>
              <a:gdLst/>
              <a:ahLst/>
              <a:cxnLst/>
              <a:rect l="l" t="t" r="r" b="b"/>
              <a:pathLst>
                <a:path w="2274570" h="10160">
                  <a:moveTo>
                    <a:pt x="227457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274570" y="1015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907279" y="5843270"/>
              <a:ext cx="2274570" cy="8890"/>
            </a:xfrm>
            <a:custGeom>
              <a:avLst/>
              <a:gdLst/>
              <a:ahLst/>
              <a:cxnLst/>
              <a:rect l="l" t="t" r="r" b="b"/>
              <a:pathLst>
                <a:path w="2274570" h="8889">
                  <a:moveTo>
                    <a:pt x="22745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74570" y="888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00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4908550" y="5111750"/>
            <a:ext cx="2273300" cy="7493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654050" marR="525145" indent="-184150">
              <a:lnSpc>
                <a:spcPct val="100000"/>
              </a:lnSpc>
              <a:spcBef>
                <a:spcPts val="790"/>
              </a:spcBef>
            </a:pPr>
            <a:r>
              <a:rPr sz="1800" b="1" spc="-5" dirty="0">
                <a:latin typeface="Arial"/>
                <a:cs typeface="Arial"/>
              </a:rPr>
              <a:t>Memória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  </a:t>
            </a:r>
            <a:r>
              <a:rPr sz="1800" b="1" spc="-5" dirty="0">
                <a:latin typeface="Arial"/>
                <a:cs typeface="Arial"/>
              </a:rPr>
              <a:t>Trabalho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3200400" y="5194300"/>
            <a:ext cx="1454150" cy="599440"/>
            <a:chOff x="3200400" y="5194300"/>
            <a:chExt cx="1454150" cy="599440"/>
          </a:xfrm>
        </p:grpSpPr>
        <p:sp>
          <p:nvSpPr>
            <p:cNvPr id="326" name="object 326"/>
            <p:cNvSpPr/>
            <p:nvPr/>
          </p:nvSpPr>
          <p:spPr>
            <a:xfrm>
              <a:off x="3282950" y="5276850"/>
              <a:ext cx="1365250" cy="510540"/>
            </a:xfrm>
            <a:custGeom>
              <a:avLst/>
              <a:gdLst/>
              <a:ahLst/>
              <a:cxnLst/>
              <a:rect l="l" t="t" r="r" b="b"/>
              <a:pathLst>
                <a:path w="1365250" h="510539">
                  <a:moveTo>
                    <a:pt x="683260" y="0"/>
                  </a:moveTo>
                  <a:lnTo>
                    <a:pt x="683260" y="63500"/>
                  </a:lnTo>
                  <a:lnTo>
                    <a:pt x="0" y="63500"/>
                  </a:lnTo>
                  <a:lnTo>
                    <a:pt x="0" y="445769"/>
                  </a:lnTo>
                  <a:lnTo>
                    <a:pt x="683260" y="445769"/>
                  </a:lnTo>
                  <a:lnTo>
                    <a:pt x="683260" y="510540"/>
                  </a:lnTo>
                  <a:lnTo>
                    <a:pt x="1365250" y="255269"/>
                  </a:lnTo>
                  <a:lnTo>
                    <a:pt x="68326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282950" y="5276850"/>
              <a:ext cx="1365250" cy="510540"/>
            </a:xfrm>
            <a:custGeom>
              <a:avLst/>
              <a:gdLst/>
              <a:ahLst/>
              <a:cxnLst/>
              <a:rect l="l" t="t" r="r" b="b"/>
              <a:pathLst>
                <a:path w="1365250" h="510539">
                  <a:moveTo>
                    <a:pt x="0" y="63500"/>
                  </a:moveTo>
                  <a:lnTo>
                    <a:pt x="683260" y="63500"/>
                  </a:lnTo>
                  <a:lnTo>
                    <a:pt x="683260" y="0"/>
                  </a:lnTo>
                  <a:lnTo>
                    <a:pt x="1365250" y="255269"/>
                  </a:lnTo>
                  <a:lnTo>
                    <a:pt x="683260" y="510540"/>
                  </a:lnTo>
                  <a:lnTo>
                    <a:pt x="683260" y="445769"/>
                  </a:lnTo>
                  <a:lnTo>
                    <a:pt x="0" y="445769"/>
                  </a:lnTo>
                  <a:lnTo>
                    <a:pt x="0" y="635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206750" y="5200650"/>
              <a:ext cx="1365250" cy="510540"/>
            </a:xfrm>
            <a:custGeom>
              <a:avLst/>
              <a:gdLst/>
              <a:ahLst/>
              <a:cxnLst/>
              <a:rect l="l" t="t" r="r" b="b"/>
              <a:pathLst>
                <a:path w="1365250" h="510539">
                  <a:moveTo>
                    <a:pt x="683260" y="0"/>
                  </a:moveTo>
                  <a:lnTo>
                    <a:pt x="683260" y="63500"/>
                  </a:lnTo>
                  <a:lnTo>
                    <a:pt x="0" y="63500"/>
                  </a:lnTo>
                  <a:lnTo>
                    <a:pt x="0" y="445769"/>
                  </a:lnTo>
                  <a:lnTo>
                    <a:pt x="683260" y="445769"/>
                  </a:lnTo>
                  <a:lnTo>
                    <a:pt x="683260" y="510540"/>
                  </a:lnTo>
                  <a:lnTo>
                    <a:pt x="1365250" y="255269"/>
                  </a:lnTo>
                  <a:lnTo>
                    <a:pt x="68326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206750" y="5200650"/>
              <a:ext cx="1365250" cy="510540"/>
            </a:xfrm>
            <a:custGeom>
              <a:avLst/>
              <a:gdLst/>
              <a:ahLst/>
              <a:cxnLst/>
              <a:rect l="l" t="t" r="r" b="b"/>
              <a:pathLst>
                <a:path w="1365250" h="510539">
                  <a:moveTo>
                    <a:pt x="0" y="63500"/>
                  </a:moveTo>
                  <a:lnTo>
                    <a:pt x="683260" y="63500"/>
                  </a:lnTo>
                  <a:lnTo>
                    <a:pt x="683260" y="0"/>
                  </a:lnTo>
                  <a:lnTo>
                    <a:pt x="1365250" y="255269"/>
                  </a:lnTo>
                  <a:lnTo>
                    <a:pt x="683260" y="510540"/>
                  </a:lnTo>
                  <a:lnTo>
                    <a:pt x="683260" y="445769"/>
                  </a:lnTo>
                  <a:lnTo>
                    <a:pt x="0" y="445769"/>
                  </a:lnTo>
                  <a:lnTo>
                    <a:pt x="0" y="635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0" name="object 330"/>
          <p:cNvSpPr txBox="1"/>
          <p:nvPr/>
        </p:nvSpPr>
        <p:spPr>
          <a:xfrm>
            <a:off x="3161029" y="5361940"/>
            <a:ext cx="1117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5" dirty="0">
                <a:solidFill>
                  <a:srgbClr val="000098"/>
                </a:solidFill>
                <a:latin typeface="Arial"/>
                <a:cs typeface="Arial"/>
              </a:rPr>
              <a:t>I</a:t>
            </a:r>
            <a:r>
              <a:rPr sz="1600" b="1" i="1" spc="-20" dirty="0">
                <a:solidFill>
                  <a:srgbClr val="000098"/>
                </a:solidFill>
                <a:latin typeface="Arial"/>
                <a:cs typeface="Arial"/>
              </a:rPr>
              <a:t>n</a:t>
            </a:r>
            <a:r>
              <a:rPr sz="1600" b="1" i="1" spc="-5" dirty="0">
                <a:solidFill>
                  <a:srgbClr val="000098"/>
                </a:solidFill>
                <a:latin typeface="Arial"/>
                <a:cs typeface="Arial"/>
              </a:rPr>
              <a:t>f</a:t>
            </a:r>
            <a:r>
              <a:rPr sz="1600" b="1" i="1" dirty="0">
                <a:solidFill>
                  <a:srgbClr val="000098"/>
                </a:solidFill>
                <a:latin typeface="Arial"/>
                <a:cs typeface="Arial"/>
              </a:rPr>
              <a:t>o</a:t>
            </a:r>
            <a:r>
              <a:rPr sz="1600" b="1" i="1" spc="-5" dirty="0">
                <a:solidFill>
                  <a:srgbClr val="000098"/>
                </a:solidFill>
                <a:latin typeface="Arial"/>
                <a:cs typeface="Arial"/>
              </a:rPr>
              <a:t>r</a:t>
            </a:r>
            <a:r>
              <a:rPr sz="1600" b="1" i="1" spc="-15" dirty="0">
                <a:solidFill>
                  <a:srgbClr val="000098"/>
                </a:solidFill>
                <a:latin typeface="Arial"/>
                <a:cs typeface="Arial"/>
              </a:rPr>
              <a:t>m</a:t>
            </a:r>
            <a:r>
              <a:rPr sz="1600" b="1" i="1" dirty="0">
                <a:solidFill>
                  <a:srgbClr val="000098"/>
                </a:solidFill>
                <a:latin typeface="Arial"/>
                <a:cs typeface="Arial"/>
              </a:rPr>
              <a:t>ação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1" name="object 331"/>
          <p:cNvGrpSpPr/>
          <p:nvPr/>
        </p:nvGrpSpPr>
        <p:grpSpPr>
          <a:xfrm>
            <a:off x="3060700" y="4368800"/>
            <a:ext cx="1790700" cy="584200"/>
            <a:chOff x="3060700" y="4368800"/>
            <a:chExt cx="1790700" cy="584200"/>
          </a:xfrm>
        </p:grpSpPr>
        <p:sp>
          <p:nvSpPr>
            <p:cNvPr id="332" name="object 332"/>
            <p:cNvSpPr/>
            <p:nvPr/>
          </p:nvSpPr>
          <p:spPr>
            <a:xfrm>
              <a:off x="3143250" y="4451350"/>
              <a:ext cx="1701800" cy="495300"/>
            </a:xfrm>
            <a:custGeom>
              <a:avLst/>
              <a:gdLst/>
              <a:ahLst/>
              <a:cxnLst/>
              <a:rect l="l" t="t" r="r" b="b"/>
              <a:pathLst>
                <a:path w="1701800" h="495300">
                  <a:moveTo>
                    <a:pt x="850900" y="0"/>
                  </a:moveTo>
                  <a:lnTo>
                    <a:pt x="0" y="247650"/>
                  </a:lnTo>
                  <a:lnTo>
                    <a:pt x="850900" y="495300"/>
                  </a:lnTo>
                  <a:lnTo>
                    <a:pt x="850900" y="433069"/>
                  </a:lnTo>
                  <a:lnTo>
                    <a:pt x="1701800" y="433069"/>
                  </a:lnTo>
                  <a:lnTo>
                    <a:pt x="1701800" y="62230"/>
                  </a:lnTo>
                  <a:lnTo>
                    <a:pt x="850900" y="62230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143250" y="4451350"/>
              <a:ext cx="1701800" cy="495300"/>
            </a:xfrm>
            <a:custGeom>
              <a:avLst/>
              <a:gdLst/>
              <a:ahLst/>
              <a:cxnLst/>
              <a:rect l="l" t="t" r="r" b="b"/>
              <a:pathLst>
                <a:path w="1701800" h="495300">
                  <a:moveTo>
                    <a:pt x="1701800" y="62230"/>
                  </a:moveTo>
                  <a:lnTo>
                    <a:pt x="850900" y="62230"/>
                  </a:lnTo>
                  <a:lnTo>
                    <a:pt x="850900" y="0"/>
                  </a:lnTo>
                  <a:lnTo>
                    <a:pt x="0" y="247650"/>
                  </a:lnTo>
                  <a:lnTo>
                    <a:pt x="850900" y="495300"/>
                  </a:lnTo>
                  <a:lnTo>
                    <a:pt x="850900" y="433069"/>
                  </a:lnTo>
                  <a:lnTo>
                    <a:pt x="1701800" y="433069"/>
                  </a:lnTo>
                  <a:lnTo>
                    <a:pt x="1701800" y="6223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067050" y="4375150"/>
              <a:ext cx="1701800" cy="495300"/>
            </a:xfrm>
            <a:custGeom>
              <a:avLst/>
              <a:gdLst/>
              <a:ahLst/>
              <a:cxnLst/>
              <a:rect l="l" t="t" r="r" b="b"/>
              <a:pathLst>
                <a:path w="1701800" h="495300">
                  <a:moveTo>
                    <a:pt x="850900" y="0"/>
                  </a:moveTo>
                  <a:lnTo>
                    <a:pt x="0" y="247650"/>
                  </a:lnTo>
                  <a:lnTo>
                    <a:pt x="850900" y="495300"/>
                  </a:lnTo>
                  <a:lnTo>
                    <a:pt x="850900" y="433069"/>
                  </a:lnTo>
                  <a:lnTo>
                    <a:pt x="1701800" y="433069"/>
                  </a:lnTo>
                  <a:lnTo>
                    <a:pt x="1701800" y="62230"/>
                  </a:lnTo>
                  <a:lnTo>
                    <a:pt x="850900" y="62230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067050" y="4375150"/>
              <a:ext cx="1701800" cy="495300"/>
            </a:xfrm>
            <a:custGeom>
              <a:avLst/>
              <a:gdLst/>
              <a:ahLst/>
              <a:cxnLst/>
              <a:rect l="l" t="t" r="r" b="b"/>
              <a:pathLst>
                <a:path w="1701800" h="495300">
                  <a:moveTo>
                    <a:pt x="1701800" y="62230"/>
                  </a:moveTo>
                  <a:lnTo>
                    <a:pt x="850900" y="62230"/>
                  </a:lnTo>
                  <a:lnTo>
                    <a:pt x="850900" y="0"/>
                  </a:lnTo>
                  <a:lnTo>
                    <a:pt x="0" y="247650"/>
                  </a:lnTo>
                  <a:lnTo>
                    <a:pt x="850900" y="495300"/>
                  </a:lnTo>
                  <a:lnTo>
                    <a:pt x="850900" y="433069"/>
                  </a:lnTo>
                  <a:lnTo>
                    <a:pt x="1701800" y="433069"/>
                  </a:lnTo>
                  <a:lnTo>
                    <a:pt x="1701800" y="622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6" name="object 336"/>
          <p:cNvSpPr txBox="1"/>
          <p:nvPr/>
        </p:nvSpPr>
        <p:spPr>
          <a:xfrm>
            <a:off x="3707129" y="4488179"/>
            <a:ext cx="1061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000098"/>
                </a:solidFill>
                <a:latin typeface="Arial"/>
                <a:cs typeface="Arial"/>
              </a:rPr>
              <a:t>Con</a:t>
            </a:r>
            <a:r>
              <a:rPr sz="1600" b="1" i="1" dirty="0">
                <a:solidFill>
                  <a:srgbClr val="000098"/>
                </a:solidFill>
                <a:latin typeface="Arial"/>
                <a:cs typeface="Arial"/>
              </a:rPr>
              <a:t>c</a:t>
            </a:r>
            <a:r>
              <a:rPr sz="1600" b="1" i="1" spc="5" dirty="0">
                <a:solidFill>
                  <a:srgbClr val="000098"/>
                </a:solidFill>
                <a:latin typeface="Arial"/>
                <a:cs typeface="Arial"/>
              </a:rPr>
              <a:t>l</a:t>
            </a:r>
            <a:r>
              <a:rPr sz="1600" b="1" i="1" spc="-10" dirty="0">
                <a:solidFill>
                  <a:srgbClr val="000098"/>
                </a:solidFill>
                <a:latin typeface="Arial"/>
                <a:cs typeface="Arial"/>
              </a:rPr>
              <a:t>us</a:t>
            </a:r>
            <a:r>
              <a:rPr sz="1600" b="1" i="1" spc="10" dirty="0">
                <a:solidFill>
                  <a:srgbClr val="000098"/>
                </a:solidFill>
                <a:latin typeface="Arial"/>
                <a:cs typeface="Arial"/>
              </a:rPr>
              <a:t>ã</a:t>
            </a:r>
            <a:r>
              <a:rPr sz="1600" b="1" i="1" dirty="0">
                <a:solidFill>
                  <a:srgbClr val="00009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5435600" y="3340100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SISTEMA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5588000" y="4335779"/>
            <a:ext cx="3284220" cy="1741170"/>
            <a:chOff x="5588000" y="4335779"/>
            <a:chExt cx="3284220" cy="1741170"/>
          </a:xfrm>
        </p:grpSpPr>
        <p:sp>
          <p:nvSpPr>
            <p:cNvPr id="339" name="object 339"/>
            <p:cNvSpPr/>
            <p:nvPr/>
          </p:nvSpPr>
          <p:spPr>
            <a:xfrm>
              <a:off x="5670550" y="47307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0" y="146050"/>
                  </a:lnTo>
                  <a:lnTo>
                    <a:pt x="35560" y="146050"/>
                  </a:lnTo>
                  <a:lnTo>
                    <a:pt x="35560" y="292100"/>
                  </a:lnTo>
                  <a:lnTo>
                    <a:pt x="255270" y="292100"/>
                  </a:lnTo>
                  <a:lnTo>
                    <a:pt x="255270" y="146050"/>
                  </a:lnTo>
                  <a:lnTo>
                    <a:pt x="292100" y="1460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670550" y="47307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35560" y="292100"/>
                  </a:moveTo>
                  <a:lnTo>
                    <a:pt x="35560" y="146050"/>
                  </a:lnTo>
                  <a:lnTo>
                    <a:pt x="0" y="146050"/>
                  </a:lnTo>
                  <a:lnTo>
                    <a:pt x="146050" y="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292100"/>
                  </a:lnTo>
                  <a:lnTo>
                    <a:pt x="35560" y="292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594350" y="46545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0" y="146050"/>
                  </a:lnTo>
                  <a:lnTo>
                    <a:pt x="35560" y="146050"/>
                  </a:lnTo>
                  <a:lnTo>
                    <a:pt x="35560" y="292100"/>
                  </a:lnTo>
                  <a:lnTo>
                    <a:pt x="255270" y="292100"/>
                  </a:lnTo>
                  <a:lnTo>
                    <a:pt x="255270" y="146050"/>
                  </a:lnTo>
                  <a:lnTo>
                    <a:pt x="292100" y="1460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594350" y="46545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35560" y="292100"/>
                  </a:moveTo>
                  <a:lnTo>
                    <a:pt x="35560" y="146050"/>
                  </a:lnTo>
                  <a:lnTo>
                    <a:pt x="0" y="146050"/>
                  </a:lnTo>
                  <a:lnTo>
                    <a:pt x="146050" y="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292100"/>
                  </a:lnTo>
                  <a:lnTo>
                    <a:pt x="35560" y="2921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510019" y="48069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55270" y="0"/>
                  </a:moveTo>
                  <a:lnTo>
                    <a:pt x="35559" y="0"/>
                  </a:lnTo>
                  <a:lnTo>
                    <a:pt x="35559" y="14605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510019" y="48069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35559" y="0"/>
                  </a:moveTo>
                  <a:lnTo>
                    <a:pt x="35559" y="14605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0"/>
                  </a:lnTo>
                  <a:lnTo>
                    <a:pt x="35559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433819" y="47307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55270" y="0"/>
                  </a:moveTo>
                  <a:lnTo>
                    <a:pt x="35559" y="0"/>
                  </a:lnTo>
                  <a:lnTo>
                    <a:pt x="35559" y="14605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433819" y="4730749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35559" y="0"/>
                  </a:moveTo>
                  <a:lnTo>
                    <a:pt x="35559" y="14605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255270" y="146050"/>
                  </a:lnTo>
                  <a:lnTo>
                    <a:pt x="255270" y="0"/>
                  </a:lnTo>
                  <a:lnTo>
                    <a:pt x="3555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39380" y="4335779"/>
              <a:ext cx="1132840" cy="62230"/>
            </a:xfrm>
            <a:custGeom>
              <a:avLst/>
              <a:gdLst/>
              <a:ahLst/>
              <a:cxnLst/>
              <a:rect l="l" t="t" r="r" b="b"/>
              <a:pathLst>
                <a:path w="1132840" h="6222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62230"/>
                  </a:lnTo>
                  <a:lnTo>
                    <a:pt x="1132840" y="6223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39379" y="439800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39379" y="442848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739379" y="446023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739379" y="449071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739379" y="452246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739379" y="455294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B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739379" y="458469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739379" y="461517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739379" y="464692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739379" y="467740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739379" y="470915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739379" y="473963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739379" y="477138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739379" y="480186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739379" y="483361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739379" y="486409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739379" y="489584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739379" y="492632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739379" y="495807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739379" y="498855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739379" y="502030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739379" y="505078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A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739379" y="508253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739379" y="511301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739379" y="514476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739379" y="517524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739379" y="520572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739379" y="523747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739379" y="526922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739379" y="529970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739379" y="533145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739379" y="536193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739379" y="539368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739379" y="542416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739379" y="545591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3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739379" y="548639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739379" y="551687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739379" y="554862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9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739379" y="557910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739379" y="561085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739379" y="564133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739379" y="567308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739379" y="570356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B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7739379" y="573531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A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739379" y="576706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739379" y="579754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739379" y="582802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7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739379" y="585977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739379" y="589025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5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739379" y="592200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739379" y="595248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132840" y="3175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739379" y="598423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1132840" y="30480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739379" y="6014719"/>
              <a:ext cx="1132840" cy="31750"/>
            </a:xfrm>
            <a:custGeom>
              <a:avLst/>
              <a:gdLst/>
              <a:ahLst/>
              <a:cxnLst/>
              <a:rect l="l" t="t" r="r" b="b"/>
              <a:pathLst>
                <a:path w="1132840" h="31750">
                  <a:moveTo>
                    <a:pt x="1132840" y="0"/>
                  </a:moveTo>
                  <a:lnTo>
                    <a:pt x="0" y="0"/>
                  </a:lnTo>
                  <a:lnTo>
                    <a:pt x="0" y="31749"/>
                  </a:lnTo>
                  <a:lnTo>
                    <a:pt x="1132840" y="3174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739379" y="6046469"/>
              <a:ext cx="1132840" cy="30480"/>
            </a:xfrm>
            <a:custGeom>
              <a:avLst/>
              <a:gdLst/>
              <a:ahLst/>
              <a:cxnLst/>
              <a:rect l="l" t="t" r="r" b="b"/>
              <a:pathLst>
                <a:path w="1132840" h="30479">
                  <a:moveTo>
                    <a:pt x="1132840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1132840" y="30479"/>
                  </a:lnTo>
                  <a:lnTo>
                    <a:pt x="1132840" y="0"/>
                  </a:lnTo>
                  <a:close/>
                </a:path>
              </a:pathLst>
            </a:custGeom>
            <a:solidFill>
              <a:srgbClr val="008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2" name="object 402"/>
          <p:cNvSpPr txBox="1"/>
          <p:nvPr/>
        </p:nvSpPr>
        <p:spPr>
          <a:xfrm>
            <a:off x="7740650" y="4337050"/>
            <a:ext cx="1130300" cy="17399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 marR="19494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Base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  Dados</a:t>
            </a:r>
            <a:endParaRPr sz="1800">
              <a:latin typeface="Arial"/>
              <a:cs typeface="Arial"/>
            </a:endParaRPr>
          </a:p>
          <a:p>
            <a:pPr marL="90170" marR="70485">
              <a:lnSpc>
                <a:spcPct val="200000"/>
              </a:lnSpc>
            </a:pPr>
            <a:r>
              <a:rPr sz="1800" spc="-10" dirty="0">
                <a:latin typeface="Arial"/>
                <a:cs typeface="Arial"/>
              </a:rPr>
              <a:t>Planilhas  </a:t>
            </a:r>
            <a:r>
              <a:rPr sz="1800" spc="-5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3" name="object 403"/>
          <p:cNvGrpSpPr/>
          <p:nvPr/>
        </p:nvGrpSpPr>
        <p:grpSpPr>
          <a:xfrm>
            <a:off x="7264460" y="5105460"/>
            <a:ext cx="508000" cy="762000"/>
            <a:chOff x="7264460" y="5105460"/>
            <a:chExt cx="508000" cy="762000"/>
          </a:xfrm>
        </p:grpSpPr>
        <p:sp>
          <p:nvSpPr>
            <p:cNvPr id="404" name="object 404"/>
            <p:cNvSpPr/>
            <p:nvPr/>
          </p:nvSpPr>
          <p:spPr>
            <a:xfrm>
              <a:off x="7473950" y="51879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146050" y="36830"/>
                  </a:lnTo>
                  <a:lnTo>
                    <a:pt x="0" y="36830"/>
                  </a:lnTo>
                  <a:lnTo>
                    <a:pt x="0" y="256540"/>
                  </a:lnTo>
                  <a:lnTo>
                    <a:pt x="146050" y="256540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473950" y="51879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36830"/>
                  </a:moveTo>
                  <a:lnTo>
                    <a:pt x="146050" y="36830"/>
                  </a:lnTo>
                  <a:lnTo>
                    <a:pt x="146050" y="0"/>
                  </a:lnTo>
                  <a:lnTo>
                    <a:pt x="292100" y="146050"/>
                  </a:lnTo>
                  <a:lnTo>
                    <a:pt x="146050" y="292100"/>
                  </a:lnTo>
                  <a:lnTo>
                    <a:pt x="146050" y="256540"/>
                  </a:lnTo>
                  <a:lnTo>
                    <a:pt x="0" y="256540"/>
                  </a:lnTo>
                  <a:lnTo>
                    <a:pt x="0" y="3683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397750" y="51117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146050" y="36830"/>
                  </a:lnTo>
                  <a:lnTo>
                    <a:pt x="0" y="36830"/>
                  </a:lnTo>
                  <a:lnTo>
                    <a:pt x="0" y="255269"/>
                  </a:lnTo>
                  <a:lnTo>
                    <a:pt x="146050" y="255269"/>
                  </a:lnTo>
                  <a:lnTo>
                    <a:pt x="146050" y="292100"/>
                  </a:lnTo>
                  <a:lnTo>
                    <a:pt x="292100" y="1460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397750" y="51117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0" y="36830"/>
                  </a:moveTo>
                  <a:lnTo>
                    <a:pt x="146050" y="36830"/>
                  </a:lnTo>
                  <a:lnTo>
                    <a:pt x="146050" y="0"/>
                  </a:lnTo>
                  <a:lnTo>
                    <a:pt x="292100" y="146050"/>
                  </a:lnTo>
                  <a:lnTo>
                    <a:pt x="146050" y="292100"/>
                  </a:lnTo>
                  <a:lnTo>
                    <a:pt x="146050" y="255269"/>
                  </a:lnTo>
                  <a:lnTo>
                    <a:pt x="0" y="255269"/>
                  </a:lnTo>
                  <a:lnTo>
                    <a:pt x="0" y="368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346950" y="55689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0" y="146050"/>
                  </a:lnTo>
                  <a:lnTo>
                    <a:pt x="146050" y="292100"/>
                  </a:lnTo>
                  <a:lnTo>
                    <a:pt x="146050" y="255269"/>
                  </a:lnTo>
                  <a:lnTo>
                    <a:pt x="292100" y="255269"/>
                  </a:lnTo>
                  <a:lnTo>
                    <a:pt x="292100" y="36830"/>
                  </a:lnTo>
                  <a:lnTo>
                    <a:pt x="146050" y="3683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346950" y="55689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92100" y="36830"/>
                  </a:moveTo>
                  <a:lnTo>
                    <a:pt x="146050" y="36830"/>
                  </a:lnTo>
                  <a:lnTo>
                    <a:pt x="146050" y="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146050" y="255269"/>
                  </a:lnTo>
                  <a:lnTo>
                    <a:pt x="292100" y="255269"/>
                  </a:lnTo>
                  <a:lnTo>
                    <a:pt x="292100" y="3683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270750" y="54927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46050" y="0"/>
                  </a:moveTo>
                  <a:lnTo>
                    <a:pt x="0" y="146050"/>
                  </a:lnTo>
                  <a:lnTo>
                    <a:pt x="146050" y="292100"/>
                  </a:lnTo>
                  <a:lnTo>
                    <a:pt x="146050" y="255269"/>
                  </a:lnTo>
                  <a:lnTo>
                    <a:pt x="292100" y="255269"/>
                  </a:lnTo>
                  <a:lnTo>
                    <a:pt x="292100" y="35559"/>
                  </a:lnTo>
                  <a:lnTo>
                    <a:pt x="146050" y="3555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270750" y="549275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92100" y="35559"/>
                  </a:moveTo>
                  <a:lnTo>
                    <a:pt x="146050" y="35559"/>
                  </a:lnTo>
                  <a:lnTo>
                    <a:pt x="146050" y="0"/>
                  </a:lnTo>
                  <a:lnTo>
                    <a:pt x="0" y="146050"/>
                  </a:lnTo>
                  <a:lnTo>
                    <a:pt x="146050" y="292100"/>
                  </a:lnTo>
                  <a:lnTo>
                    <a:pt x="146050" y="255269"/>
                  </a:lnTo>
                  <a:lnTo>
                    <a:pt x="292100" y="255269"/>
                  </a:lnTo>
                  <a:lnTo>
                    <a:pt x="292100" y="3555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2" name="object 412"/>
          <p:cNvSpPr txBox="1">
            <a:spLocks noGrp="1"/>
          </p:cNvSpPr>
          <p:nvPr>
            <p:ph type="title"/>
          </p:nvPr>
        </p:nvSpPr>
        <p:spPr>
          <a:xfrm>
            <a:off x="412749" y="304800"/>
            <a:ext cx="8229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4200" spc="-5" dirty="0" err="1"/>
              <a:t>Memória</a:t>
            </a:r>
            <a:r>
              <a:rPr sz="4200" spc="-5" dirty="0"/>
              <a:t> </a:t>
            </a:r>
            <a:r>
              <a:rPr sz="4200" dirty="0"/>
              <a:t>de</a:t>
            </a:r>
            <a:r>
              <a:rPr sz="4200" spc="-50" dirty="0"/>
              <a:t> </a:t>
            </a:r>
            <a:r>
              <a:rPr sz="4200" spc="-5" dirty="0"/>
              <a:t>trabalho</a:t>
            </a:r>
            <a:endParaRPr sz="4200" dirty="0"/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7570" y="766082"/>
            <a:ext cx="48520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Máquina </a:t>
            </a:r>
            <a:r>
              <a:rPr sz="4000" dirty="0"/>
              <a:t>de</a:t>
            </a:r>
            <a:r>
              <a:rPr sz="4000" spc="-35" dirty="0"/>
              <a:t> </a:t>
            </a:r>
            <a:r>
              <a:rPr sz="4000" spc="-5" dirty="0"/>
              <a:t>Inferência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344170" y="1673859"/>
            <a:ext cx="8402955" cy="459035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 marR="641350">
              <a:lnSpc>
                <a:spcPct val="90700"/>
              </a:lnSpc>
              <a:spcBef>
                <a:spcPts val="420"/>
              </a:spcBef>
              <a:buClr>
                <a:srgbClr val="CC9800"/>
              </a:buClr>
              <a:buSzPct val="75862"/>
              <a:buFont typeface="OpenSymbol"/>
              <a:buChar char=""/>
              <a:tabLst>
                <a:tab pos="383540" algn="l"/>
              </a:tabLst>
            </a:pPr>
            <a:r>
              <a:rPr sz="2900" dirty="0">
                <a:latin typeface="Arial"/>
                <a:cs typeface="Arial"/>
              </a:rPr>
              <a:t>É o processador em </a:t>
            </a:r>
            <a:r>
              <a:rPr sz="2900" spc="-5" dirty="0">
                <a:latin typeface="Arial"/>
                <a:cs typeface="Arial"/>
              </a:rPr>
              <a:t>um </a:t>
            </a:r>
            <a:r>
              <a:rPr sz="2900" dirty="0">
                <a:latin typeface="Arial"/>
                <a:cs typeface="Arial"/>
              </a:rPr>
              <a:t>sistema </a:t>
            </a:r>
            <a:r>
              <a:rPr sz="2900" spc="-220" dirty="0">
                <a:latin typeface="Arial"/>
                <a:cs typeface="Arial"/>
              </a:rPr>
              <a:t>especialista  </a:t>
            </a:r>
            <a:r>
              <a:rPr sz="2900" dirty="0">
                <a:latin typeface="Arial"/>
                <a:cs typeface="Arial"/>
              </a:rPr>
              <a:t>que </a:t>
            </a:r>
            <a:r>
              <a:rPr sz="2900" dirty="0">
                <a:solidFill>
                  <a:srgbClr val="0000FF"/>
                </a:solidFill>
                <a:latin typeface="Arial"/>
                <a:cs typeface="Arial"/>
              </a:rPr>
              <a:t>confronta </a:t>
            </a:r>
            <a:r>
              <a:rPr sz="2900" dirty="0">
                <a:latin typeface="Arial"/>
                <a:cs typeface="Arial"/>
              </a:rPr>
              <a:t>os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fatos </a:t>
            </a:r>
            <a:r>
              <a:rPr sz="2900" dirty="0">
                <a:latin typeface="Arial"/>
                <a:cs typeface="Arial"/>
              </a:rPr>
              <a:t>contidos na </a:t>
            </a:r>
            <a:r>
              <a:rPr sz="2900" spc="5" dirty="0">
                <a:solidFill>
                  <a:srgbClr val="006633"/>
                </a:solidFill>
                <a:latin typeface="Arial"/>
                <a:cs typeface="Arial"/>
              </a:rPr>
              <a:t>memória </a:t>
            </a:r>
            <a:r>
              <a:rPr sz="2900" dirty="0">
                <a:solidFill>
                  <a:srgbClr val="006633"/>
                </a:solidFill>
                <a:latin typeface="Arial"/>
                <a:cs typeface="Arial"/>
              </a:rPr>
              <a:t>de  trabalho </a:t>
            </a:r>
            <a:r>
              <a:rPr sz="2900" dirty="0">
                <a:latin typeface="Arial"/>
                <a:cs typeface="Arial"/>
              </a:rPr>
              <a:t>com os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conhecimentos </a:t>
            </a:r>
            <a:r>
              <a:rPr sz="2900" spc="-5" dirty="0">
                <a:latin typeface="Arial"/>
                <a:cs typeface="Arial"/>
              </a:rPr>
              <a:t>de </a:t>
            </a:r>
            <a:r>
              <a:rPr sz="2900" dirty="0">
                <a:solidFill>
                  <a:srgbClr val="006633"/>
                </a:solidFill>
                <a:latin typeface="Arial"/>
                <a:cs typeface="Arial"/>
              </a:rPr>
              <a:t>domínio  contidos na base de conhecimento </a:t>
            </a:r>
            <a:r>
              <a:rPr sz="2900" dirty="0">
                <a:latin typeface="Arial"/>
                <a:cs typeface="Arial"/>
              </a:rPr>
              <a:t>para tirar </a:t>
            </a:r>
            <a:r>
              <a:rPr sz="2900" dirty="0">
                <a:solidFill>
                  <a:srgbClr val="0000FF"/>
                </a:solidFill>
                <a:latin typeface="Arial"/>
                <a:cs typeface="Arial"/>
              </a:rPr>
              <a:t> conclusões sobre o</a:t>
            </a:r>
            <a:r>
              <a:rPr sz="29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00FF"/>
                </a:solidFill>
                <a:latin typeface="Arial"/>
                <a:cs typeface="Arial"/>
              </a:rPr>
              <a:t>problema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"/>
            </a:pPr>
            <a:endParaRPr sz="3950" dirty="0">
              <a:latin typeface="Arial"/>
              <a:cs typeface="Arial"/>
            </a:endParaRPr>
          </a:p>
          <a:p>
            <a:pPr marL="50800" marR="499745">
              <a:lnSpc>
                <a:spcPts val="3020"/>
              </a:lnSpc>
              <a:buClr>
                <a:srgbClr val="CC9800"/>
              </a:buClr>
              <a:buSzPct val="64285"/>
              <a:buFont typeface="OpenSymbol"/>
              <a:buChar char=""/>
              <a:tabLst>
                <a:tab pos="326390" algn="l"/>
              </a:tabLst>
            </a:pPr>
            <a:r>
              <a:rPr sz="2800" spc="-5" dirty="0">
                <a:latin typeface="Arial"/>
                <a:cs typeface="Arial"/>
              </a:rPr>
              <a:t>Ele </a:t>
            </a:r>
            <a:r>
              <a:rPr sz="2800" dirty="0">
                <a:latin typeface="Arial"/>
                <a:cs typeface="Arial"/>
              </a:rPr>
              <a:t>procura as regras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dirty="0" err="1">
                <a:latin typeface="Arial"/>
                <a:cs typeface="Arial"/>
              </a:rPr>
              <a:t>casamento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cs typeface="Arial"/>
              </a:rPr>
              <a:t>entre </a:t>
            </a:r>
            <a:r>
              <a:rPr sz="2800" dirty="0">
                <a:latin typeface="Arial"/>
                <a:cs typeface="Arial"/>
              </a:rPr>
              <a:t>as suas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premissas </a:t>
            </a:r>
            <a:r>
              <a:rPr sz="2800" dirty="0">
                <a:latin typeface="Arial"/>
                <a:cs typeface="Arial"/>
              </a:rPr>
              <a:t>e as informações </a:t>
            </a:r>
            <a:r>
              <a:rPr sz="2800" spc="-5" dirty="0">
                <a:latin typeface="Arial"/>
                <a:cs typeface="Arial"/>
              </a:rPr>
              <a:t>contidas </a:t>
            </a:r>
            <a:r>
              <a:rPr sz="2800" dirty="0">
                <a:latin typeface="Arial"/>
                <a:cs typeface="Arial"/>
              </a:rPr>
              <a:t>na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memória de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trabalho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  <a:spcBef>
                <a:spcPts val="265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52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quando </a:t>
            </a:r>
            <a:r>
              <a:rPr sz="2400" dirty="0">
                <a:latin typeface="Arial"/>
                <a:cs typeface="Arial"/>
              </a:rPr>
              <a:t>ele </a:t>
            </a:r>
            <a:r>
              <a:rPr sz="2400" spc="-5" dirty="0">
                <a:latin typeface="Arial"/>
                <a:cs typeface="Arial"/>
              </a:rPr>
              <a:t>encontra um </a:t>
            </a:r>
            <a:r>
              <a:rPr sz="2400" dirty="0">
                <a:latin typeface="Arial"/>
                <a:cs typeface="Arial"/>
              </a:rPr>
              <a:t>casamento, </a:t>
            </a:r>
            <a:r>
              <a:rPr sz="2400" spc="-5" dirty="0">
                <a:latin typeface="Arial"/>
                <a:cs typeface="Arial"/>
              </a:rPr>
              <a:t>adiciona </a:t>
            </a:r>
            <a:r>
              <a:rPr sz="2400" dirty="0">
                <a:latin typeface="Arial"/>
                <a:cs typeface="Arial"/>
              </a:rPr>
              <a:t>a</a:t>
            </a:r>
          </a:p>
          <a:p>
            <a:pPr marL="103505">
              <a:lnSpc>
                <a:spcPts val="2735"/>
              </a:lnSpc>
              <a:tabLst>
                <a:tab pos="522605" algn="l"/>
                <a:tab pos="8351520" algn="l"/>
              </a:tabLst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conclusão </a:t>
            </a:r>
            <a:r>
              <a:rPr sz="24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da regra na </a:t>
            </a:r>
            <a:r>
              <a:rPr sz="2400" u="heavy" spc="5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memória </a:t>
            </a:r>
            <a:r>
              <a:rPr sz="24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de </a:t>
            </a:r>
            <a:r>
              <a:rPr sz="2400" u="heavy" spc="-5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trabalha </a:t>
            </a:r>
            <a:r>
              <a:rPr sz="24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e</a:t>
            </a:r>
            <a:r>
              <a:rPr sz="2400" u="heavy" spc="-20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continua	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92810" y="4191060"/>
            <a:ext cx="3124200" cy="1752600"/>
            <a:chOff x="5492810" y="4191060"/>
            <a:chExt cx="3124200" cy="1752600"/>
          </a:xfrm>
        </p:grpSpPr>
        <p:sp>
          <p:nvSpPr>
            <p:cNvPr id="3" name="object 3"/>
            <p:cNvSpPr/>
            <p:nvPr/>
          </p:nvSpPr>
          <p:spPr>
            <a:xfrm>
              <a:off x="5499100" y="4197350"/>
              <a:ext cx="3111500" cy="1739900"/>
            </a:xfrm>
            <a:custGeom>
              <a:avLst/>
              <a:gdLst/>
              <a:ahLst/>
              <a:cxnLst/>
              <a:rect l="l" t="t" r="r" b="b"/>
              <a:pathLst>
                <a:path w="3111500" h="1739900">
                  <a:moveTo>
                    <a:pt x="3111500" y="0"/>
                  </a:moveTo>
                  <a:lnTo>
                    <a:pt x="0" y="0"/>
                  </a:lnTo>
                  <a:lnTo>
                    <a:pt x="0" y="1739900"/>
                  </a:lnTo>
                  <a:lnTo>
                    <a:pt x="3111500" y="17399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99100" y="4197350"/>
              <a:ext cx="3111500" cy="1739900"/>
            </a:xfrm>
            <a:custGeom>
              <a:avLst/>
              <a:gdLst/>
              <a:ahLst/>
              <a:cxnLst/>
              <a:rect l="l" t="t" r="r" b="b"/>
              <a:pathLst>
                <a:path w="3111500" h="1739900">
                  <a:moveTo>
                    <a:pt x="1555750" y="1739900"/>
                  </a:moveTo>
                  <a:lnTo>
                    <a:pt x="0" y="1739900"/>
                  </a:lnTo>
                  <a:lnTo>
                    <a:pt x="0" y="0"/>
                  </a:lnTo>
                  <a:lnTo>
                    <a:pt x="3111500" y="0"/>
                  </a:lnTo>
                  <a:lnTo>
                    <a:pt x="3111500" y="1739900"/>
                  </a:lnTo>
                  <a:lnTo>
                    <a:pt x="1555750" y="1739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416550" y="4114800"/>
            <a:ext cx="3124200" cy="1752600"/>
            <a:chOff x="5416550" y="4114800"/>
            <a:chExt cx="3124200" cy="1752600"/>
          </a:xfrm>
        </p:grpSpPr>
        <p:sp>
          <p:nvSpPr>
            <p:cNvPr id="6" name="object 6"/>
            <p:cNvSpPr/>
            <p:nvPr/>
          </p:nvSpPr>
          <p:spPr>
            <a:xfrm>
              <a:off x="5421630" y="4119879"/>
              <a:ext cx="77470" cy="44450"/>
            </a:xfrm>
            <a:custGeom>
              <a:avLst/>
              <a:gdLst/>
              <a:ahLst/>
              <a:cxnLst/>
              <a:rect l="l" t="t" r="r" b="b"/>
              <a:pathLst>
                <a:path w="77470" h="44450">
                  <a:moveTo>
                    <a:pt x="774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77470" y="44450"/>
                  </a:lnTo>
                  <a:lnTo>
                    <a:pt x="77470" y="2286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C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1630" y="416432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2032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DC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1630" y="41871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C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1630" y="421005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B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1630" y="42316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AC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1630" y="425450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9C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1630" y="42760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8B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1630" y="429895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7B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21630" y="432054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6BE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1630" y="434340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5B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1630" y="436625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4B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1630" y="438785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3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1630" y="441070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2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1630" y="443230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1B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21630" y="445515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0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1630" y="447675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FB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1630" y="44996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E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1630" y="45224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DB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1630" y="45440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CB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21630" y="45669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B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21630" y="458850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A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1630" y="46113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9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21630" y="463295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8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1630" y="46558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7B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1630" y="467868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6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21630" y="47002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5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21630" y="472313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4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21630" y="47447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3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1630" y="476758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2A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1630" y="47891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1A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1630" y="481203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0A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1630" y="483489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F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1630" y="485648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E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21630" y="487934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D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21630" y="490093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CA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1630" y="492379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1630" y="494665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A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21630" y="49682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9A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21630" y="499110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8A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21630" y="501396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7A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21630" y="503555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6A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21630" y="505841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5A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1630" y="508000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4A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21630" y="510286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3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1630" y="512445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2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21630" y="514731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1A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21630" y="51701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0A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21630" y="519176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F9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21630" y="521461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E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21630" y="523621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D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21630" y="525906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9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21630" y="528066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1630" y="53035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A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21630" y="532638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9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21630" y="53479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8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21630" y="537083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79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21630" y="539241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6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21630" y="541528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5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1630" y="543686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4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21630" y="545973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39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21630" y="548258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2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21630" y="550418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19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21630" y="552703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09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21630" y="554863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F9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1630" y="5571489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E9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21630" y="559308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D9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21630" y="56159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C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21630" y="563880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B9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21630" y="56603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A8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21630" y="568325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98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21630" y="570483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88E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21630" y="572770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3112770" y="2159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78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21630" y="574928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68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21630" y="577215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58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21630" y="579501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48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21630" y="5816600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112770" y="2285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3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1630" y="5839460"/>
              <a:ext cx="3112770" cy="21590"/>
            </a:xfrm>
            <a:custGeom>
              <a:avLst/>
              <a:gdLst/>
              <a:ahLst/>
              <a:cxnLst/>
              <a:rect l="l" t="t" r="r" b="b"/>
              <a:pathLst>
                <a:path w="3112770" h="21589">
                  <a:moveTo>
                    <a:pt x="3112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112770" y="2158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28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22900" y="4121150"/>
              <a:ext cx="3111500" cy="1739900"/>
            </a:xfrm>
            <a:custGeom>
              <a:avLst/>
              <a:gdLst/>
              <a:ahLst/>
              <a:cxnLst/>
              <a:rect l="l" t="t" r="r" b="b"/>
              <a:pathLst>
                <a:path w="3111500" h="1739900">
                  <a:moveTo>
                    <a:pt x="1555750" y="1739900"/>
                  </a:moveTo>
                  <a:lnTo>
                    <a:pt x="0" y="1739900"/>
                  </a:lnTo>
                  <a:lnTo>
                    <a:pt x="0" y="0"/>
                  </a:lnTo>
                  <a:lnTo>
                    <a:pt x="3111500" y="0"/>
                  </a:lnTo>
                  <a:lnTo>
                    <a:pt x="3111500" y="1739900"/>
                  </a:lnTo>
                  <a:lnTo>
                    <a:pt x="1555750" y="17399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29189" y="4566920"/>
            <a:ext cx="3099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622300" algn="l"/>
              </a:tabLst>
            </a:pPr>
            <a:r>
              <a:rPr sz="1800" b="1" spc="-5" dirty="0">
                <a:latin typeface="Arial"/>
                <a:cs typeface="Arial"/>
              </a:rPr>
              <a:t>Regras</a:t>
            </a:r>
            <a:endParaRPr sz="1800">
              <a:latin typeface="Arial"/>
              <a:cs typeface="Arial"/>
            </a:endParaRPr>
          </a:p>
          <a:p>
            <a:pPr marL="62166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622300" algn="l"/>
              </a:tabLst>
            </a:pPr>
            <a:r>
              <a:rPr sz="1800" b="1" spc="-5" dirty="0">
                <a:latin typeface="Arial"/>
                <a:cs typeface="Arial"/>
              </a:rPr>
              <a:t>Redes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semânticas</a:t>
            </a:r>
            <a:endParaRPr sz="1800">
              <a:latin typeface="Arial"/>
              <a:cs typeface="Arial"/>
            </a:endParaRPr>
          </a:p>
          <a:p>
            <a:pPr marL="62166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622300" algn="l"/>
              </a:tabLst>
            </a:pPr>
            <a:r>
              <a:rPr sz="1800" b="1" spc="-5" dirty="0">
                <a:latin typeface="Arial"/>
                <a:cs typeface="Arial"/>
              </a:rPr>
              <a:t>Cálculo </a:t>
            </a:r>
            <a:r>
              <a:rPr sz="1800" b="1" spc="5" dirty="0">
                <a:latin typeface="Arial"/>
                <a:cs typeface="Arial"/>
              </a:rPr>
              <a:t>de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Predicados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684779" y="2520950"/>
            <a:ext cx="2357120" cy="1060450"/>
            <a:chOff x="2684779" y="2520950"/>
            <a:chExt cx="2357120" cy="1060450"/>
          </a:xfrm>
        </p:grpSpPr>
        <p:sp>
          <p:nvSpPr>
            <p:cNvPr id="86" name="object 86"/>
            <p:cNvSpPr/>
            <p:nvPr/>
          </p:nvSpPr>
          <p:spPr>
            <a:xfrm>
              <a:off x="2762249" y="2597150"/>
              <a:ext cx="2273300" cy="977900"/>
            </a:xfrm>
            <a:custGeom>
              <a:avLst/>
              <a:gdLst/>
              <a:ahLst/>
              <a:cxnLst/>
              <a:rect l="l" t="t" r="r" b="b"/>
              <a:pathLst>
                <a:path w="2273300" h="977900">
                  <a:moveTo>
                    <a:pt x="2273300" y="0"/>
                  </a:moveTo>
                  <a:lnTo>
                    <a:pt x="0" y="0"/>
                  </a:lnTo>
                  <a:lnTo>
                    <a:pt x="0" y="977900"/>
                  </a:lnTo>
                  <a:lnTo>
                    <a:pt x="2273300" y="977900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62249" y="2597150"/>
              <a:ext cx="2273300" cy="977900"/>
            </a:xfrm>
            <a:custGeom>
              <a:avLst/>
              <a:gdLst/>
              <a:ahLst/>
              <a:cxnLst/>
              <a:rect l="l" t="t" r="r" b="b"/>
              <a:pathLst>
                <a:path w="2273300" h="977900">
                  <a:moveTo>
                    <a:pt x="1136650" y="977900"/>
                  </a:moveTo>
                  <a:lnTo>
                    <a:pt x="0" y="977900"/>
                  </a:lnTo>
                  <a:lnTo>
                    <a:pt x="0" y="0"/>
                  </a:lnTo>
                  <a:lnTo>
                    <a:pt x="2273300" y="0"/>
                  </a:lnTo>
                  <a:lnTo>
                    <a:pt x="2273300" y="977900"/>
                  </a:lnTo>
                  <a:lnTo>
                    <a:pt x="1136650" y="977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84780" y="2520949"/>
              <a:ext cx="2274570" cy="25400"/>
            </a:xfrm>
            <a:custGeom>
              <a:avLst/>
              <a:gdLst/>
              <a:ahLst/>
              <a:cxnLst/>
              <a:rect l="l" t="t" r="r" b="b"/>
              <a:pathLst>
                <a:path w="2274570" h="254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2274570" y="254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0A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84779" y="25463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1A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684779" y="255905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1A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84779" y="257301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2A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84779" y="258571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2A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84779" y="259841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3AD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84779" y="261111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3A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84779" y="262508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4A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84779" y="263778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6B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84779" y="265048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6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84779" y="266446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6B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684779" y="267716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6B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684779" y="268986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7B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84779" y="270256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7B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84779" y="271652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8B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84779" y="272922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9B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84779" y="274192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9B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84779" y="27559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AB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84779" y="27686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AB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84779" y="27813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BB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84779" y="279400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BB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84779" y="280797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CB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684779" y="282067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DBE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84779" y="283337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DB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84779" y="284607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EC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84779" y="286004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EC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684779" y="287274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FC2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684779" y="288544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6FC3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684779" y="289940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0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684779" y="291210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0C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684779" y="292480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1C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684779" y="293750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2C7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684779" y="295148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2C8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84779" y="296418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3C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84779" y="297688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3C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684779" y="29908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4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84779" y="30035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4C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84779" y="30162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5C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684779" y="302895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6C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684779" y="304291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6C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684779" y="305561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7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684779" y="306831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7D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684779" y="308229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8D2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684779" y="309499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8D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684779" y="310769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9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684779" y="312039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AD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84779" y="313435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A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84779" y="314705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BD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684779" y="315975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BD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684779" y="317373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CD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684779" y="318643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CD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84779" y="319913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DD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684779" y="321183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69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DD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684779" y="32258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ED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684779" y="32385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FD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684779" y="325120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7F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684779" y="326390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0E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84779" y="327786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0E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84779" y="329056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1E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4779" y="330326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1E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4779" y="331724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2E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84779" y="332994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3E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684779" y="3342639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3E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84779" y="3355339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4E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84779" y="336931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4E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84779" y="338201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5E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84779" y="339471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274570" y="13969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5EA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84779" y="340868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6E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84779" y="342138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7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84779" y="343408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7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84779" y="344678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8E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84779" y="34607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8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84779" y="3473450"/>
              <a:ext cx="2274570" cy="12700"/>
            </a:xfrm>
            <a:custGeom>
              <a:avLst/>
              <a:gdLst/>
              <a:ahLst/>
              <a:cxnLst/>
              <a:rect l="l" t="t" r="r" b="b"/>
              <a:pathLst>
                <a:path w="2274570" h="12700">
                  <a:moveTo>
                    <a:pt x="2274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74570" y="1270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9F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684779" y="3486150"/>
              <a:ext cx="2274570" cy="13970"/>
            </a:xfrm>
            <a:custGeom>
              <a:avLst/>
              <a:gdLst/>
              <a:ahLst/>
              <a:cxnLst/>
              <a:rect l="l" t="t" r="r" b="b"/>
              <a:pathLst>
                <a:path w="2274570" h="13970">
                  <a:moveTo>
                    <a:pt x="22745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274570" y="13970"/>
                  </a:lnTo>
                  <a:lnTo>
                    <a:pt x="2274570" y="0"/>
                  </a:lnTo>
                  <a:close/>
                </a:path>
              </a:pathLst>
            </a:custGeom>
            <a:solidFill>
              <a:srgbClr val="89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2686050" y="2520950"/>
            <a:ext cx="2273300" cy="9779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598805" marR="422275" indent="-171450">
              <a:lnSpc>
                <a:spcPct val="100000"/>
              </a:lnSpc>
              <a:spcBef>
                <a:spcPts val="1450"/>
              </a:spcBef>
            </a:pPr>
            <a:r>
              <a:rPr sz="2000" b="1" dirty="0">
                <a:solidFill>
                  <a:srgbClr val="F9FC00"/>
                </a:solidFill>
                <a:latin typeface="Arial"/>
                <a:cs typeface="Arial"/>
              </a:rPr>
              <a:t>Memória</a:t>
            </a:r>
            <a:r>
              <a:rPr sz="2000" b="1" spc="-80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9FC00"/>
                </a:solidFill>
                <a:latin typeface="Arial"/>
                <a:cs typeface="Arial"/>
              </a:rPr>
              <a:t>de  Trabalho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5416550" y="3200400"/>
            <a:ext cx="3200400" cy="990600"/>
            <a:chOff x="5416550" y="3200400"/>
            <a:chExt cx="3200400" cy="990600"/>
          </a:xfrm>
        </p:grpSpPr>
        <p:sp>
          <p:nvSpPr>
            <p:cNvPr id="164" name="object 164"/>
            <p:cNvSpPr/>
            <p:nvPr/>
          </p:nvSpPr>
          <p:spPr>
            <a:xfrm>
              <a:off x="5499100" y="3282950"/>
              <a:ext cx="3111500" cy="901700"/>
            </a:xfrm>
            <a:custGeom>
              <a:avLst/>
              <a:gdLst/>
              <a:ahLst/>
              <a:cxnLst/>
              <a:rect l="l" t="t" r="r" b="b"/>
              <a:pathLst>
                <a:path w="3111500" h="901700">
                  <a:moveTo>
                    <a:pt x="3111500" y="0"/>
                  </a:moveTo>
                  <a:lnTo>
                    <a:pt x="0" y="0"/>
                  </a:lnTo>
                  <a:lnTo>
                    <a:pt x="0" y="901700"/>
                  </a:lnTo>
                  <a:lnTo>
                    <a:pt x="3111500" y="9017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499100" y="3282950"/>
              <a:ext cx="3111500" cy="901700"/>
            </a:xfrm>
            <a:custGeom>
              <a:avLst/>
              <a:gdLst/>
              <a:ahLst/>
              <a:cxnLst/>
              <a:rect l="l" t="t" r="r" b="b"/>
              <a:pathLst>
                <a:path w="3111500" h="901700">
                  <a:moveTo>
                    <a:pt x="15557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3111500" y="0"/>
                  </a:lnTo>
                  <a:lnTo>
                    <a:pt x="3111500" y="901700"/>
                  </a:lnTo>
                  <a:lnTo>
                    <a:pt x="1555750" y="9017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21630" y="3206749"/>
              <a:ext cx="3112770" cy="22860"/>
            </a:xfrm>
            <a:custGeom>
              <a:avLst/>
              <a:gdLst/>
              <a:ahLst/>
              <a:cxnLst/>
              <a:rect l="l" t="t" r="r" b="b"/>
              <a:pathLst>
                <a:path w="3112770" h="22860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2860"/>
                  </a:lnTo>
                  <a:lnTo>
                    <a:pt x="3112770" y="2286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AF6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21630" y="32296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30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0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421630" y="324104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421630" y="32524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26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421630" y="32639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36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421630" y="327533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46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421630" y="328676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56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421630" y="32981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66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421630" y="3309620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7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421630" y="332232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87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421630" y="33337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97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21630" y="33451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A7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421630" y="335661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B7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21630" y="33680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C7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421630" y="337947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D7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421630" y="33909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E7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421630" y="34023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BF7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421630" y="341375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07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421630" y="34264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17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421630" y="343789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27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421630" y="344932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37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421630" y="34607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47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421630" y="34721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57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421630" y="34836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67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21630" y="3495040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77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421630" y="350774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87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421630" y="351917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97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421630" y="35306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A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421630" y="354202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421630" y="35534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C7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21630" y="356489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D7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21630" y="357632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E7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21630" y="35877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CF7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21630" y="359917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07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421630" y="361060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17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421630" y="36233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27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421630" y="363474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3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421630" y="36461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48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421630" y="36576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58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421630" y="366903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6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421630" y="36804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7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421630" y="3691890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88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421630" y="370459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98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421630" y="37160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A8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421630" y="37274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B8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421630" y="373888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C8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421630" y="37503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D8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421630" y="376174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E8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421630" y="37731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DF8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421630" y="37846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08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421630" y="379603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18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421630" y="380745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28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421630" y="38201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38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421630" y="383159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48A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421630" y="38430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58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421630" y="38544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68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421630" y="386588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78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421630" y="387730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88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421630" y="388874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98D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421630" y="3900169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112770" y="1269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A8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421630" y="39128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B8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421630" y="39243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C8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421630" y="393573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D9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421630" y="394715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E9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421630" y="395859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EF9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421630" y="39700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09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421630" y="398145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19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421630" y="3992880"/>
              <a:ext cx="3112770" cy="12700"/>
            </a:xfrm>
            <a:custGeom>
              <a:avLst/>
              <a:gdLst/>
              <a:ahLst/>
              <a:cxnLst/>
              <a:rect l="l" t="t" r="r" b="b"/>
              <a:pathLst>
                <a:path w="3112770" h="12700">
                  <a:moveTo>
                    <a:pt x="31127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112770" y="1270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29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421630" y="400558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39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421630" y="401701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494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421630" y="402843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59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421630" y="403986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69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421630" y="405130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79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421630" y="406273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89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421630" y="4074160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997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421630" y="408558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12770" y="11430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A9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421630" y="4097019"/>
              <a:ext cx="3112770" cy="11430"/>
            </a:xfrm>
            <a:custGeom>
              <a:avLst/>
              <a:gdLst/>
              <a:ahLst/>
              <a:cxnLst/>
              <a:rect l="l" t="t" r="r" b="b"/>
              <a:pathLst>
                <a:path w="3112770" h="11429">
                  <a:moveTo>
                    <a:pt x="311277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12770" y="11429"/>
                  </a:lnTo>
                  <a:lnTo>
                    <a:pt x="3112770" y="0"/>
                  </a:lnTo>
                  <a:close/>
                </a:path>
              </a:pathLst>
            </a:custGeom>
            <a:solidFill>
              <a:srgbClr val="FB9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422900" y="3206750"/>
              <a:ext cx="3111500" cy="901700"/>
            </a:xfrm>
            <a:custGeom>
              <a:avLst/>
              <a:gdLst/>
              <a:ahLst/>
              <a:cxnLst/>
              <a:rect l="l" t="t" r="r" b="b"/>
              <a:pathLst>
                <a:path w="3111500" h="901700">
                  <a:moveTo>
                    <a:pt x="1555750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3111500" y="0"/>
                  </a:lnTo>
                  <a:lnTo>
                    <a:pt x="3111500" y="901700"/>
                  </a:lnTo>
                  <a:lnTo>
                    <a:pt x="1555750" y="9017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5429189" y="3340100"/>
            <a:ext cx="30994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marR="692785" indent="4305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FF00"/>
                </a:solidFill>
                <a:latin typeface="Arial"/>
                <a:cs typeface="Arial"/>
              </a:rPr>
              <a:t>Base de  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Co</a:t>
            </a:r>
            <a:r>
              <a:rPr sz="2000" b="1" spc="-5" dirty="0">
                <a:solidFill>
                  <a:srgbClr val="7EFF0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7EFF00"/>
                </a:solidFill>
                <a:latin typeface="Arial"/>
                <a:cs typeface="Arial"/>
              </a:rPr>
              <a:t>im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en</a:t>
            </a:r>
            <a:r>
              <a:rPr sz="2000" b="1" dirty="0">
                <a:solidFill>
                  <a:srgbClr val="7EFF0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1206500" y="2913379"/>
            <a:ext cx="107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2526029" y="3580129"/>
            <a:ext cx="2890520" cy="1677670"/>
            <a:chOff x="2526029" y="3580129"/>
            <a:chExt cx="2890520" cy="1677670"/>
          </a:xfrm>
        </p:grpSpPr>
        <p:sp>
          <p:nvSpPr>
            <p:cNvPr id="247" name="object 247"/>
            <p:cNvSpPr/>
            <p:nvPr/>
          </p:nvSpPr>
          <p:spPr>
            <a:xfrm>
              <a:off x="5118100" y="41973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146050" y="45719"/>
                  </a:lnTo>
                  <a:lnTo>
                    <a:pt x="0" y="45719"/>
                  </a:lnTo>
                  <a:lnTo>
                    <a:pt x="0" y="322580"/>
                  </a:lnTo>
                  <a:lnTo>
                    <a:pt x="146050" y="322580"/>
                  </a:lnTo>
                  <a:lnTo>
                    <a:pt x="146050" y="368300"/>
                  </a:lnTo>
                  <a:lnTo>
                    <a:pt x="292100" y="1841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118100" y="41973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29210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0" y="322580"/>
                  </a:lnTo>
                  <a:lnTo>
                    <a:pt x="0" y="4571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041900" y="41211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146050" y="45719"/>
                  </a:lnTo>
                  <a:lnTo>
                    <a:pt x="0" y="45719"/>
                  </a:lnTo>
                  <a:lnTo>
                    <a:pt x="0" y="322580"/>
                  </a:lnTo>
                  <a:lnTo>
                    <a:pt x="146050" y="322580"/>
                  </a:lnTo>
                  <a:lnTo>
                    <a:pt x="146050" y="368300"/>
                  </a:lnTo>
                  <a:lnTo>
                    <a:pt x="292100" y="18415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041900" y="41211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29210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0" y="322580"/>
                  </a:lnTo>
                  <a:lnTo>
                    <a:pt x="0" y="457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041900" y="47307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lnTo>
                    <a:pt x="146050" y="4571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041900" y="47307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29210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965700" y="46545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146050" y="0"/>
                  </a:move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lnTo>
                    <a:pt x="146050" y="4571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965700" y="4654549"/>
              <a:ext cx="292100" cy="368300"/>
            </a:xfrm>
            <a:custGeom>
              <a:avLst/>
              <a:gdLst/>
              <a:ahLst/>
              <a:cxnLst/>
              <a:rect l="l" t="t" r="r" b="b"/>
              <a:pathLst>
                <a:path w="292100" h="368300">
                  <a:moveTo>
                    <a:pt x="292100" y="45719"/>
                  </a:moveTo>
                  <a:lnTo>
                    <a:pt x="146050" y="45719"/>
                  </a:lnTo>
                  <a:lnTo>
                    <a:pt x="146050" y="0"/>
                  </a:lnTo>
                  <a:lnTo>
                    <a:pt x="0" y="184150"/>
                  </a:lnTo>
                  <a:lnTo>
                    <a:pt x="146050" y="368300"/>
                  </a:lnTo>
                  <a:lnTo>
                    <a:pt x="146050" y="322580"/>
                  </a:lnTo>
                  <a:lnTo>
                    <a:pt x="292100" y="322580"/>
                  </a:lnTo>
                  <a:lnTo>
                    <a:pt x="292100" y="457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603499" y="4121149"/>
              <a:ext cx="2349500" cy="1130300"/>
            </a:xfrm>
            <a:custGeom>
              <a:avLst/>
              <a:gdLst/>
              <a:ahLst/>
              <a:cxnLst/>
              <a:rect l="l" t="t" r="r" b="b"/>
              <a:pathLst>
                <a:path w="2349500" h="1130300">
                  <a:moveTo>
                    <a:pt x="2349500" y="0"/>
                  </a:moveTo>
                  <a:lnTo>
                    <a:pt x="0" y="0"/>
                  </a:lnTo>
                  <a:lnTo>
                    <a:pt x="0" y="1130300"/>
                  </a:lnTo>
                  <a:lnTo>
                    <a:pt x="2349500" y="113030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603499" y="4121149"/>
              <a:ext cx="2349500" cy="1130300"/>
            </a:xfrm>
            <a:custGeom>
              <a:avLst/>
              <a:gdLst/>
              <a:ahLst/>
              <a:cxnLst/>
              <a:rect l="l" t="t" r="r" b="b"/>
              <a:pathLst>
                <a:path w="2349500" h="1130300">
                  <a:moveTo>
                    <a:pt x="1174750" y="1130300"/>
                  </a:moveTo>
                  <a:lnTo>
                    <a:pt x="0" y="1130300"/>
                  </a:lnTo>
                  <a:lnTo>
                    <a:pt x="0" y="0"/>
                  </a:lnTo>
                  <a:lnTo>
                    <a:pt x="2349500" y="0"/>
                  </a:lnTo>
                  <a:lnTo>
                    <a:pt x="2349500" y="1130300"/>
                  </a:lnTo>
                  <a:lnTo>
                    <a:pt x="1174750" y="1130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526030" y="4043679"/>
              <a:ext cx="2350770" cy="29209"/>
            </a:xfrm>
            <a:custGeom>
              <a:avLst/>
              <a:gdLst/>
              <a:ahLst/>
              <a:cxnLst/>
              <a:rect l="l" t="t" r="r" b="b"/>
              <a:pathLst>
                <a:path w="2350770" h="29210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9210"/>
                  </a:lnTo>
                  <a:lnTo>
                    <a:pt x="2350770" y="2921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526029" y="407288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1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526029" y="408685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2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526029" y="41020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3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526029" y="41160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4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526029" y="41313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5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526029" y="41452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6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526029" y="41605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7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526029" y="41744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8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526029" y="41897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9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526029" y="42036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A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526029" y="42176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B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526029" y="42329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C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526029" y="42468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D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526029" y="42621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E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526029" y="42760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BF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526029" y="42913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0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526029" y="430529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1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526029" y="432053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2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526029" y="43345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3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526029" y="43484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4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526029" y="43637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5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526029" y="43776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6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526029" y="43929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7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526029" y="440689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8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526029" y="442213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9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526029" y="44361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A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526029" y="44500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C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526029" y="44653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C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526029" y="447928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D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526029" y="449325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E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526029" y="45084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CF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526029" y="45224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0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526029" y="45377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1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526029" y="45516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2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526029" y="45669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3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526029" y="45808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4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526029" y="45961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5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526029" y="46100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6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526029" y="46240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7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526029" y="46393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8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526029" y="46532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9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526029" y="46685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A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526029" y="46824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B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526029" y="46977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C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526029" y="471169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D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526029" y="472693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E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526029" y="47409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DF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526029" y="47548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0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526029" y="47701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1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526029" y="47840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2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526029" y="47993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3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526029" y="481329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4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526029" y="482853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5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526029" y="48425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6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526029" y="48564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7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526029" y="48717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8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526029" y="48856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9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526029" y="49009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A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526029" y="49148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B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526029" y="49288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C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526029" y="49441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D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526029" y="49580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E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526029" y="49733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EF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526029" y="49872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0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526029" y="50025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1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526029" y="501649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2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526029" y="503046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3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526029" y="50457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4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526029" y="50596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5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526029" y="507491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6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526029" y="508888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7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526029" y="510412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8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526029" y="511809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50770" y="1523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9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526029" y="513333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2350770" y="1397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A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526029" y="5147309"/>
              <a:ext cx="2350770" cy="13970"/>
            </a:xfrm>
            <a:custGeom>
              <a:avLst/>
              <a:gdLst/>
              <a:ahLst/>
              <a:cxnLst/>
              <a:rect l="l" t="t" r="r" b="b"/>
              <a:pathLst>
                <a:path w="2350770" h="13970">
                  <a:moveTo>
                    <a:pt x="23507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2350770" y="13969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B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526029" y="5161279"/>
              <a:ext cx="2350770" cy="15240"/>
            </a:xfrm>
            <a:custGeom>
              <a:avLst/>
              <a:gdLst/>
              <a:ahLst/>
              <a:cxnLst/>
              <a:rect l="l" t="t" r="r" b="b"/>
              <a:pathLst>
                <a:path w="2350770" h="15239">
                  <a:moveTo>
                    <a:pt x="23507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350770" y="15240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C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821429" y="3663949"/>
              <a:ext cx="368300" cy="292100"/>
            </a:xfrm>
            <a:custGeom>
              <a:avLst/>
              <a:gdLst/>
              <a:ahLst/>
              <a:cxnLst/>
              <a:rect l="l" t="t" r="r" b="b"/>
              <a:pathLst>
                <a:path w="368300" h="292100">
                  <a:moveTo>
                    <a:pt x="184150" y="0"/>
                  </a:moveTo>
                  <a:lnTo>
                    <a:pt x="0" y="146050"/>
                  </a:lnTo>
                  <a:lnTo>
                    <a:pt x="45720" y="146050"/>
                  </a:lnTo>
                  <a:lnTo>
                    <a:pt x="45720" y="292100"/>
                  </a:lnTo>
                  <a:lnTo>
                    <a:pt x="322580" y="292100"/>
                  </a:lnTo>
                  <a:lnTo>
                    <a:pt x="322580" y="146050"/>
                  </a:lnTo>
                  <a:lnTo>
                    <a:pt x="368300" y="14605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821429" y="3663949"/>
              <a:ext cx="368300" cy="292100"/>
            </a:xfrm>
            <a:custGeom>
              <a:avLst/>
              <a:gdLst/>
              <a:ahLst/>
              <a:cxnLst/>
              <a:rect l="l" t="t" r="r" b="b"/>
              <a:pathLst>
                <a:path w="368300" h="292100">
                  <a:moveTo>
                    <a:pt x="45720" y="292100"/>
                  </a:moveTo>
                  <a:lnTo>
                    <a:pt x="45720" y="146050"/>
                  </a:lnTo>
                  <a:lnTo>
                    <a:pt x="0" y="146050"/>
                  </a:lnTo>
                  <a:lnTo>
                    <a:pt x="184150" y="0"/>
                  </a:lnTo>
                  <a:lnTo>
                    <a:pt x="368300" y="146050"/>
                  </a:lnTo>
                  <a:lnTo>
                    <a:pt x="322580" y="146050"/>
                  </a:lnTo>
                  <a:lnTo>
                    <a:pt x="322580" y="292100"/>
                  </a:lnTo>
                  <a:lnTo>
                    <a:pt x="45720" y="292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745229" y="358647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184150" y="0"/>
                  </a:moveTo>
                  <a:lnTo>
                    <a:pt x="0" y="147320"/>
                  </a:lnTo>
                  <a:lnTo>
                    <a:pt x="45720" y="147320"/>
                  </a:lnTo>
                  <a:lnTo>
                    <a:pt x="45720" y="293370"/>
                  </a:lnTo>
                  <a:lnTo>
                    <a:pt x="322580" y="293370"/>
                  </a:lnTo>
                  <a:lnTo>
                    <a:pt x="322580" y="147320"/>
                  </a:lnTo>
                  <a:lnTo>
                    <a:pt x="368300" y="14732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745229" y="358647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45720" y="293370"/>
                  </a:moveTo>
                  <a:lnTo>
                    <a:pt x="45720" y="147320"/>
                  </a:lnTo>
                  <a:lnTo>
                    <a:pt x="0" y="147320"/>
                  </a:lnTo>
                  <a:lnTo>
                    <a:pt x="184150" y="0"/>
                  </a:lnTo>
                  <a:lnTo>
                    <a:pt x="368300" y="147320"/>
                  </a:lnTo>
                  <a:lnTo>
                    <a:pt x="322580" y="147320"/>
                  </a:lnTo>
                  <a:lnTo>
                    <a:pt x="322580" y="293370"/>
                  </a:lnTo>
                  <a:lnTo>
                    <a:pt x="45720" y="29337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364229" y="3665219"/>
              <a:ext cx="369570" cy="293370"/>
            </a:xfrm>
            <a:custGeom>
              <a:avLst/>
              <a:gdLst/>
              <a:ahLst/>
              <a:cxnLst/>
              <a:rect l="l" t="t" r="r" b="b"/>
              <a:pathLst>
                <a:path w="369570" h="293370">
                  <a:moveTo>
                    <a:pt x="322580" y="0"/>
                  </a:moveTo>
                  <a:lnTo>
                    <a:pt x="46990" y="0"/>
                  </a:lnTo>
                  <a:lnTo>
                    <a:pt x="46990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9570" y="146049"/>
                  </a:lnTo>
                  <a:lnTo>
                    <a:pt x="322580" y="146049"/>
                  </a:lnTo>
                  <a:lnTo>
                    <a:pt x="32258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364229" y="3665219"/>
              <a:ext cx="369570" cy="293370"/>
            </a:xfrm>
            <a:custGeom>
              <a:avLst/>
              <a:gdLst/>
              <a:ahLst/>
              <a:cxnLst/>
              <a:rect l="l" t="t" r="r" b="b"/>
              <a:pathLst>
                <a:path w="369570" h="293370">
                  <a:moveTo>
                    <a:pt x="46990" y="0"/>
                  </a:moveTo>
                  <a:lnTo>
                    <a:pt x="46990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9570" y="146049"/>
                  </a:lnTo>
                  <a:lnTo>
                    <a:pt x="322580" y="146049"/>
                  </a:lnTo>
                  <a:lnTo>
                    <a:pt x="322580" y="0"/>
                  </a:lnTo>
                  <a:lnTo>
                    <a:pt x="46990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288029" y="35890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322580" y="0"/>
                  </a:moveTo>
                  <a:lnTo>
                    <a:pt x="45720" y="0"/>
                  </a:lnTo>
                  <a:lnTo>
                    <a:pt x="45720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288029" y="3589019"/>
              <a:ext cx="368300" cy="293370"/>
            </a:xfrm>
            <a:custGeom>
              <a:avLst/>
              <a:gdLst/>
              <a:ahLst/>
              <a:cxnLst/>
              <a:rect l="l" t="t" r="r" b="b"/>
              <a:pathLst>
                <a:path w="368300" h="293370">
                  <a:moveTo>
                    <a:pt x="45720" y="0"/>
                  </a:moveTo>
                  <a:lnTo>
                    <a:pt x="45720" y="146049"/>
                  </a:lnTo>
                  <a:lnTo>
                    <a:pt x="0" y="146049"/>
                  </a:lnTo>
                  <a:lnTo>
                    <a:pt x="184150" y="293369"/>
                  </a:lnTo>
                  <a:lnTo>
                    <a:pt x="368300" y="146049"/>
                  </a:lnTo>
                  <a:lnTo>
                    <a:pt x="322580" y="146049"/>
                  </a:lnTo>
                  <a:lnTo>
                    <a:pt x="322580" y="0"/>
                  </a:lnTo>
                  <a:lnTo>
                    <a:pt x="4572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2" name="object 342"/>
          <p:cNvSpPr txBox="1"/>
          <p:nvPr/>
        </p:nvSpPr>
        <p:spPr>
          <a:xfrm>
            <a:off x="2527300" y="4044950"/>
            <a:ext cx="2349500" cy="11303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572135" marR="466725" indent="-9906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Máquina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  Inferência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43" name="object 343"/>
          <p:cNvGrpSpPr/>
          <p:nvPr/>
        </p:nvGrpSpPr>
        <p:grpSpPr>
          <a:xfrm>
            <a:off x="2292410" y="2743260"/>
            <a:ext cx="381000" cy="762000"/>
            <a:chOff x="2292410" y="2743260"/>
            <a:chExt cx="381000" cy="762000"/>
          </a:xfrm>
        </p:grpSpPr>
        <p:sp>
          <p:nvSpPr>
            <p:cNvPr id="344" name="object 344"/>
            <p:cNvSpPr/>
            <p:nvPr/>
          </p:nvSpPr>
          <p:spPr>
            <a:xfrm>
              <a:off x="2451099" y="28257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107950" y="0"/>
                  </a:moveTo>
                  <a:lnTo>
                    <a:pt x="107950" y="36829"/>
                  </a:lnTo>
                  <a:lnTo>
                    <a:pt x="0" y="36829"/>
                  </a:lnTo>
                  <a:lnTo>
                    <a:pt x="0" y="255270"/>
                  </a:lnTo>
                  <a:lnTo>
                    <a:pt x="107950" y="255270"/>
                  </a:lnTo>
                  <a:lnTo>
                    <a:pt x="107950" y="292100"/>
                  </a:lnTo>
                  <a:lnTo>
                    <a:pt x="215900" y="1460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451099" y="28257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0" y="36829"/>
                  </a:moveTo>
                  <a:lnTo>
                    <a:pt x="107950" y="36829"/>
                  </a:lnTo>
                  <a:lnTo>
                    <a:pt x="107950" y="0"/>
                  </a:lnTo>
                  <a:lnTo>
                    <a:pt x="21590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0" y="255270"/>
                  </a:lnTo>
                  <a:lnTo>
                    <a:pt x="0" y="3682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374899" y="27495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107950" y="0"/>
                  </a:moveTo>
                  <a:lnTo>
                    <a:pt x="107950" y="35560"/>
                  </a:lnTo>
                  <a:lnTo>
                    <a:pt x="0" y="35560"/>
                  </a:lnTo>
                  <a:lnTo>
                    <a:pt x="0" y="255270"/>
                  </a:lnTo>
                  <a:lnTo>
                    <a:pt x="107950" y="255270"/>
                  </a:lnTo>
                  <a:lnTo>
                    <a:pt x="107950" y="292100"/>
                  </a:lnTo>
                  <a:lnTo>
                    <a:pt x="215900" y="1460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374899" y="27495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0" y="35560"/>
                  </a:moveTo>
                  <a:lnTo>
                    <a:pt x="107950" y="35560"/>
                  </a:lnTo>
                  <a:lnTo>
                    <a:pt x="107950" y="0"/>
                  </a:lnTo>
                  <a:lnTo>
                    <a:pt x="21590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0" y="255270"/>
                  </a:lnTo>
                  <a:lnTo>
                    <a:pt x="0" y="355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374899" y="32067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107950" y="0"/>
                  </a:moveTo>
                  <a:lnTo>
                    <a:pt x="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215900" y="255270"/>
                  </a:lnTo>
                  <a:lnTo>
                    <a:pt x="215900" y="35560"/>
                  </a:lnTo>
                  <a:lnTo>
                    <a:pt x="107950" y="35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374899" y="32067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215900" y="35560"/>
                  </a:moveTo>
                  <a:lnTo>
                    <a:pt x="107950" y="35560"/>
                  </a:lnTo>
                  <a:lnTo>
                    <a:pt x="107950" y="0"/>
                  </a:lnTo>
                  <a:lnTo>
                    <a:pt x="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215900" y="255270"/>
                  </a:lnTo>
                  <a:lnTo>
                    <a:pt x="215900" y="3556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298699" y="31305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107950" y="0"/>
                  </a:moveTo>
                  <a:lnTo>
                    <a:pt x="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215900" y="255270"/>
                  </a:lnTo>
                  <a:lnTo>
                    <a:pt x="215900" y="35560"/>
                  </a:lnTo>
                  <a:lnTo>
                    <a:pt x="107950" y="35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298699" y="3130549"/>
              <a:ext cx="215900" cy="292100"/>
            </a:xfrm>
            <a:custGeom>
              <a:avLst/>
              <a:gdLst/>
              <a:ahLst/>
              <a:cxnLst/>
              <a:rect l="l" t="t" r="r" b="b"/>
              <a:pathLst>
                <a:path w="215900" h="292100">
                  <a:moveTo>
                    <a:pt x="215900" y="35560"/>
                  </a:moveTo>
                  <a:lnTo>
                    <a:pt x="107950" y="35560"/>
                  </a:lnTo>
                  <a:lnTo>
                    <a:pt x="107950" y="0"/>
                  </a:lnTo>
                  <a:lnTo>
                    <a:pt x="0" y="146050"/>
                  </a:lnTo>
                  <a:lnTo>
                    <a:pt x="107950" y="292100"/>
                  </a:lnTo>
                  <a:lnTo>
                    <a:pt x="107950" y="255270"/>
                  </a:lnTo>
                  <a:lnTo>
                    <a:pt x="215900" y="255270"/>
                  </a:lnTo>
                  <a:lnTo>
                    <a:pt x="215900" y="355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2" name="object 352"/>
          <p:cNvSpPr txBox="1">
            <a:spLocks noGrp="1"/>
          </p:cNvSpPr>
          <p:nvPr>
            <p:ph type="title"/>
          </p:nvPr>
        </p:nvSpPr>
        <p:spPr>
          <a:xfrm>
            <a:off x="457200" y="1050716"/>
            <a:ext cx="8229600" cy="796372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dirty="0" err="1"/>
              <a:t>Máquina</a:t>
            </a:r>
            <a:r>
              <a:rPr sz="4000" dirty="0"/>
              <a:t> de</a:t>
            </a:r>
            <a:r>
              <a:rPr sz="4000" spc="-40" dirty="0"/>
              <a:t> </a:t>
            </a:r>
            <a:r>
              <a:rPr sz="4000" dirty="0"/>
              <a:t>Inferência</a:t>
            </a:r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4430" y="2292350"/>
            <a:ext cx="3876040" cy="1055370"/>
            <a:chOff x="1154430" y="2292350"/>
            <a:chExt cx="3876040" cy="1055370"/>
          </a:xfrm>
        </p:grpSpPr>
        <p:sp>
          <p:nvSpPr>
            <p:cNvPr id="3" name="object 3"/>
            <p:cNvSpPr/>
            <p:nvPr/>
          </p:nvSpPr>
          <p:spPr>
            <a:xfrm>
              <a:off x="1154430" y="2292349"/>
              <a:ext cx="3876040" cy="36830"/>
            </a:xfrm>
            <a:custGeom>
              <a:avLst/>
              <a:gdLst/>
              <a:ahLst/>
              <a:cxnLst/>
              <a:rect l="l" t="t" r="r" b="b"/>
              <a:pathLst>
                <a:path w="3876040" h="36830">
                  <a:moveTo>
                    <a:pt x="38760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36830"/>
                  </a:lnTo>
                  <a:lnTo>
                    <a:pt x="3876040" y="36830"/>
                  </a:lnTo>
                  <a:lnTo>
                    <a:pt x="3876040" y="1778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4430" y="232918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4430" y="234823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4430" y="236728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4430" y="238633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430" y="2405379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76040" y="1778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4430" y="242316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430" y="244221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4430" y="246126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4430" y="248031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4430" y="249935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4430" y="2518409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76040" y="1777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4430" y="253619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4430" y="255524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4430" y="257429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4430" y="259334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4430" y="261239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4430" y="263144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4430" y="2650490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76040" y="1778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4430" y="266827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4430" y="268732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54430" y="270636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4430" y="272541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4430" y="274446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4430" y="2763519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76040" y="1777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54430" y="278130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430" y="280035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54430" y="281940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4430" y="283845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4430" y="285750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4430" y="287655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4430" y="2895600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76040" y="1777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54430" y="291338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4430" y="293243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4430" y="295148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4430" y="297053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3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4430" y="2989580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54430" y="3008630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76040" y="1778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4430" y="302640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4430" y="304545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4430" y="306450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4430" y="308355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54430" y="310260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54430" y="3121660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80">
                  <a:moveTo>
                    <a:pt x="387604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876040" y="1777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B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4430" y="313943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A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54430" y="315848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54430" y="317753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54430" y="319658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7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4430" y="321563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54430" y="323468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5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54430" y="3253739"/>
              <a:ext cx="3876040" cy="17780"/>
            </a:xfrm>
            <a:custGeom>
              <a:avLst/>
              <a:gdLst/>
              <a:ahLst/>
              <a:cxnLst/>
              <a:rect l="l" t="t" r="r" b="b"/>
              <a:pathLst>
                <a:path w="3876040" h="17779">
                  <a:moveTo>
                    <a:pt x="387604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3876040" y="1778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4430" y="327151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4430" y="329056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4430" y="330961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4430" y="3328669"/>
              <a:ext cx="3876040" cy="19050"/>
            </a:xfrm>
            <a:custGeom>
              <a:avLst/>
              <a:gdLst/>
              <a:ahLst/>
              <a:cxnLst/>
              <a:rect l="l" t="t" r="r" b="b"/>
              <a:pathLst>
                <a:path w="3876040" h="19050">
                  <a:moveTo>
                    <a:pt x="38760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876040" y="1905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55700" y="2292350"/>
            <a:ext cx="3873500" cy="10541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40"/>
              </a:spcBef>
            </a:pPr>
            <a:r>
              <a:rPr sz="2400" spc="-10" dirty="0">
                <a:solidFill>
                  <a:srgbClr val="3A802E"/>
                </a:solidFill>
                <a:latin typeface="Arial"/>
                <a:cs typeface="Arial"/>
              </a:rPr>
              <a:t>PASSO</a:t>
            </a:r>
            <a:r>
              <a:rPr sz="2400" spc="1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A802E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9535" marR="121920">
              <a:lnSpc>
                <a:spcPts val="2180"/>
              </a:lnSpc>
              <a:spcBef>
                <a:spcPts val="65"/>
              </a:spcBef>
            </a:pPr>
            <a:r>
              <a:rPr sz="1800" b="1" spc="-5" dirty="0">
                <a:solidFill>
                  <a:srgbClr val="F9FC00"/>
                </a:solidFill>
                <a:latin typeface="Arial"/>
                <a:cs typeface="Arial"/>
              </a:rPr>
              <a:t>SISTEMA </a:t>
            </a:r>
            <a:r>
              <a:rPr sz="1800" b="1" dirty="0">
                <a:latin typeface="Arial"/>
                <a:cs typeface="Arial"/>
              </a:rPr>
              <a:t>O </a:t>
            </a:r>
            <a:r>
              <a:rPr sz="1800" b="1" spc="-10" dirty="0">
                <a:latin typeface="Arial"/>
                <a:cs typeface="Arial"/>
              </a:rPr>
              <a:t>carro </a:t>
            </a:r>
            <a:r>
              <a:rPr sz="1800" b="1" spc="-5" dirty="0">
                <a:latin typeface="Arial"/>
                <a:cs typeface="Arial"/>
              </a:rPr>
              <a:t>não </a:t>
            </a:r>
            <a:r>
              <a:rPr sz="1800" b="1" spc="5" dirty="0">
                <a:latin typeface="Arial"/>
                <a:cs typeface="Arial"/>
              </a:rPr>
              <a:t>dá </a:t>
            </a:r>
            <a:r>
              <a:rPr sz="1800" b="1" spc="-5" dirty="0">
                <a:latin typeface="Arial"/>
                <a:cs typeface="Arial"/>
              </a:rPr>
              <a:t>partida?  </a:t>
            </a:r>
            <a:r>
              <a:rPr sz="1800" b="1" spc="-10" dirty="0">
                <a:solidFill>
                  <a:srgbClr val="F9FC00"/>
                </a:solidFill>
                <a:latin typeface="Arial"/>
                <a:cs typeface="Arial"/>
              </a:rPr>
              <a:t>USUÁRIO</a:t>
            </a:r>
            <a:r>
              <a:rPr sz="1800" b="1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54430" y="3815079"/>
            <a:ext cx="3876040" cy="1285240"/>
            <a:chOff x="1154430" y="3815079"/>
            <a:chExt cx="3876040" cy="1285240"/>
          </a:xfrm>
        </p:grpSpPr>
        <p:sp>
          <p:nvSpPr>
            <p:cNvPr id="60" name="object 60"/>
            <p:cNvSpPr/>
            <p:nvPr/>
          </p:nvSpPr>
          <p:spPr>
            <a:xfrm>
              <a:off x="1154430" y="3815079"/>
              <a:ext cx="3876040" cy="45720"/>
            </a:xfrm>
            <a:custGeom>
              <a:avLst/>
              <a:gdLst/>
              <a:ahLst/>
              <a:cxnLst/>
              <a:rect l="l" t="t" r="r" b="b"/>
              <a:pathLst>
                <a:path w="3876040" h="4572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5720"/>
                  </a:lnTo>
                  <a:lnTo>
                    <a:pt x="3876040" y="4572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4430" y="386079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54430" y="388365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4430" y="390651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54430" y="392937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54430" y="395223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876040" y="2413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4430" y="3976369"/>
              <a:ext cx="3876040" cy="21590"/>
            </a:xfrm>
            <a:custGeom>
              <a:avLst/>
              <a:gdLst/>
              <a:ahLst/>
              <a:cxnLst/>
              <a:rect l="l" t="t" r="r" b="b"/>
              <a:pathLst>
                <a:path w="3876040" h="21589">
                  <a:moveTo>
                    <a:pt x="387604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876040" y="2158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B0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4430" y="399795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3876040" y="2412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54430" y="402208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54430" y="40449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54430" y="40678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54430" y="40906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54430" y="411352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54430" y="413638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9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54430" y="41592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54430" y="41821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54430" y="42049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54430" y="422782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54430" y="425068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54430" y="42735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54430" y="42964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4430" y="43192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54430" y="434212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876040" y="2413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A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54430" y="4366259"/>
              <a:ext cx="3876040" cy="21590"/>
            </a:xfrm>
            <a:custGeom>
              <a:avLst/>
              <a:gdLst/>
              <a:ahLst/>
              <a:cxnLst/>
              <a:rect l="l" t="t" r="r" b="b"/>
              <a:pathLst>
                <a:path w="3876040" h="21589">
                  <a:moveTo>
                    <a:pt x="387604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3876040" y="2158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54430" y="438784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876040" y="2413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54430" y="441197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54430" y="443483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C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54430" y="445769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54430" y="448055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4430" y="450341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4430" y="452627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54430" y="454913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54430" y="457199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54430" y="459485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54430" y="461771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54430" y="464057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3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54430" y="466343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54430" y="468629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54430" y="470915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9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54430" y="473201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3876040" y="2412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54430" y="47561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54430" y="47790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54430" y="48018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54430" y="482472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B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54430" y="484758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A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54430" y="48704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54430" y="48933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54430" y="49161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7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54430" y="493902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4430" y="496188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5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54430" y="498474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4430" y="500760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4430" y="503046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3876040" y="22859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54430" y="5053329"/>
              <a:ext cx="3876040" cy="22860"/>
            </a:xfrm>
            <a:custGeom>
              <a:avLst/>
              <a:gdLst/>
              <a:ahLst/>
              <a:cxnLst/>
              <a:rect l="l" t="t" r="r" b="b"/>
              <a:pathLst>
                <a:path w="3876040" h="22860">
                  <a:moveTo>
                    <a:pt x="38760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876040" y="2286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54430" y="5076189"/>
              <a:ext cx="3876040" cy="24130"/>
            </a:xfrm>
            <a:custGeom>
              <a:avLst/>
              <a:gdLst/>
              <a:ahLst/>
              <a:cxnLst/>
              <a:rect l="l" t="t" r="r" b="b"/>
              <a:pathLst>
                <a:path w="3876040" h="24129">
                  <a:moveTo>
                    <a:pt x="38760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3876040" y="24130"/>
                  </a:lnTo>
                  <a:lnTo>
                    <a:pt x="3876040" y="0"/>
                  </a:lnTo>
                  <a:close/>
                </a:path>
              </a:pathLst>
            </a:custGeom>
            <a:solidFill>
              <a:srgbClr val="008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155700" y="3816350"/>
            <a:ext cx="3873500" cy="12827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2400" spc="-10" dirty="0">
                <a:solidFill>
                  <a:srgbClr val="3A802E"/>
                </a:solidFill>
                <a:latin typeface="Arial"/>
                <a:cs typeface="Arial"/>
              </a:rPr>
              <a:t>PASSO</a:t>
            </a:r>
            <a:r>
              <a:rPr sz="2400" spc="1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A802E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F9FC00"/>
                </a:solidFill>
                <a:latin typeface="Arial"/>
                <a:cs typeface="Arial"/>
              </a:rPr>
              <a:t>SISTEMA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0" dirty="0">
                <a:latin typeface="Arial"/>
                <a:cs typeface="Arial"/>
              </a:rPr>
              <a:t>voltagem </a:t>
            </a:r>
            <a:r>
              <a:rPr sz="1800" b="1" spc="5" dirty="0">
                <a:latin typeface="Arial"/>
                <a:cs typeface="Arial"/>
              </a:rPr>
              <a:t>da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bateria</a:t>
            </a:r>
            <a:endParaRPr sz="1800">
              <a:latin typeface="Arial"/>
              <a:cs typeface="Arial"/>
            </a:endParaRPr>
          </a:p>
          <a:p>
            <a:pPr marL="191897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abaixo </a:t>
            </a:r>
            <a:r>
              <a:rPr sz="1800" b="1" spc="5" dirty="0">
                <a:latin typeface="Arial"/>
                <a:cs typeface="Arial"/>
              </a:rPr>
              <a:t>de</a:t>
            </a:r>
            <a:r>
              <a:rPr sz="1800" b="1" spc="-10" dirty="0">
                <a:latin typeface="Arial"/>
                <a:cs typeface="Arial"/>
              </a:rPr>
              <a:t> 10?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F9FC00"/>
                </a:solidFill>
                <a:latin typeface="Arial"/>
                <a:cs typeface="Arial"/>
              </a:rPr>
              <a:t>USUÁRIO</a:t>
            </a:r>
            <a:r>
              <a:rPr sz="1800" b="1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716270" y="2012950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FC00"/>
                </a:solidFill>
                <a:latin typeface="Arial"/>
                <a:cs typeface="Arial"/>
              </a:rPr>
              <a:t>REGRA</a:t>
            </a:r>
            <a:r>
              <a:rPr sz="2000" spc="-8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9FC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110479" y="2900679"/>
            <a:ext cx="3804920" cy="1137920"/>
            <a:chOff x="5110479" y="2900679"/>
            <a:chExt cx="3804920" cy="1137920"/>
          </a:xfrm>
        </p:grpSpPr>
        <p:sp>
          <p:nvSpPr>
            <p:cNvPr id="118" name="object 118"/>
            <p:cNvSpPr/>
            <p:nvPr/>
          </p:nvSpPr>
          <p:spPr>
            <a:xfrm>
              <a:off x="5187949" y="2978149"/>
              <a:ext cx="3721100" cy="1054100"/>
            </a:xfrm>
            <a:custGeom>
              <a:avLst/>
              <a:gdLst/>
              <a:ahLst/>
              <a:cxnLst/>
              <a:rect l="l" t="t" r="r" b="b"/>
              <a:pathLst>
                <a:path w="3721100" h="1054100">
                  <a:moveTo>
                    <a:pt x="3721100" y="0"/>
                  </a:moveTo>
                  <a:lnTo>
                    <a:pt x="0" y="0"/>
                  </a:lnTo>
                  <a:lnTo>
                    <a:pt x="0" y="1054100"/>
                  </a:lnTo>
                  <a:lnTo>
                    <a:pt x="3721100" y="1054100"/>
                  </a:lnTo>
                  <a:lnTo>
                    <a:pt x="37211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87949" y="2978149"/>
              <a:ext cx="3721100" cy="1054100"/>
            </a:xfrm>
            <a:custGeom>
              <a:avLst/>
              <a:gdLst/>
              <a:ahLst/>
              <a:cxnLst/>
              <a:rect l="l" t="t" r="r" b="b"/>
              <a:pathLst>
                <a:path w="3721100" h="1054100">
                  <a:moveTo>
                    <a:pt x="1860550" y="1054100"/>
                  </a:moveTo>
                  <a:lnTo>
                    <a:pt x="0" y="1054100"/>
                  </a:lnTo>
                  <a:lnTo>
                    <a:pt x="0" y="0"/>
                  </a:lnTo>
                  <a:lnTo>
                    <a:pt x="3721100" y="0"/>
                  </a:lnTo>
                  <a:lnTo>
                    <a:pt x="3721100" y="1054100"/>
                  </a:lnTo>
                  <a:lnTo>
                    <a:pt x="1860550" y="1054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10480" y="2900679"/>
              <a:ext cx="3722370" cy="27940"/>
            </a:xfrm>
            <a:custGeom>
              <a:avLst/>
              <a:gdLst/>
              <a:ahLst/>
              <a:cxnLst/>
              <a:rect l="l" t="t" r="r" b="b"/>
              <a:pathLst>
                <a:path w="3722370" h="2793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3722370" y="2794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10479" y="292861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10479" y="29413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10479" y="29552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10479" y="296925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10479" y="29819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10479" y="299592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10479" y="30086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10479" y="302259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10479" y="30365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10479" y="305053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10479" y="30632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10479" y="30772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10479" y="309117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10479" y="31038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10479" y="311784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110479" y="313181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10479" y="31445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10479" y="31584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110479" y="317245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10479" y="31851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10479" y="319912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10479" y="32118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10479" y="322579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69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10479" y="32397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10479" y="32524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10479" y="32664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10479" y="328040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110479" y="32931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10479" y="33070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10479" y="332104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10479" y="333374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110479" y="33477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110479" y="336168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110479" y="33743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10479" y="33883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110479" y="340232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10479" y="34150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10479" y="342899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110479" y="34429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110479" y="34556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10479" y="34696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10479" y="348360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10479" y="34963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110479" y="35102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10479" y="352424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10479" y="353694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10479" y="35509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110479" y="356488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110479" y="35775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110480" y="3591559"/>
              <a:ext cx="3722370" cy="26670"/>
            </a:xfrm>
            <a:custGeom>
              <a:avLst/>
              <a:gdLst/>
              <a:ahLst/>
              <a:cxnLst/>
              <a:rect l="l" t="t" r="r" b="b"/>
              <a:pathLst>
                <a:path w="3722370" h="266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6670"/>
                  </a:lnTo>
                  <a:lnTo>
                    <a:pt x="3722370" y="266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110479" y="36182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10479" y="363219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10479" y="36461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10479" y="36588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10479" y="367283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110479" y="36855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110479" y="36995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110479" y="371347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110479" y="37261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110479" y="374014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110479" y="375411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110479" y="37668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110479" y="37807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10479" y="379475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110479" y="38074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110479" y="38214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110479" y="383539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110479" y="38493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110479" y="38620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110479" y="387603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110479" y="38887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110479" y="39027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10479" y="391667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10479" y="39293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110479" y="394334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5111750" y="2901950"/>
            <a:ext cx="3721100" cy="10541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170" marR="57785">
              <a:lnSpc>
                <a:spcPct val="1208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FA3C06"/>
                </a:solidFill>
                <a:latin typeface="Arial"/>
                <a:cs typeface="Arial"/>
              </a:rPr>
              <a:t>USUÁRIO </a:t>
            </a: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O </a:t>
            </a:r>
            <a:r>
              <a:rPr sz="1800" b="1" spc="-10" dirty="0">
                <a:solidFill>
                  <a:srgbClr val="5E5E5E"/>
                </a:solidFill>
                <a:latin typeface="Arial"/>
                <a:cs typeface="Arial"/>
              </a:rPr>
              <a:t>carro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não </a:t>
            </a:r>
            <a:r>
              <a:rPr sz="1800" b="1" spc="5" dirty="0">
                <a:solidFill>
                  <a:srgbClr val="5E5E5E"/>
                </a:solidFill>
                <a:latin typeface="Arial"/>
                <a:cs typeface="Arial"/>
              </a:rPr>
              <a:t>dá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partida  </a:t>
            </a:r>
            <a:r>
              <a:rPr sz="1800" b="1" spc="-5" dirty="0">
                <a:solidFill>
                  <a:srgbClr val="FA3C06"/>
                </a:solidFill>
                <a:latin typeface="Arial"/>
                <a:cs typeface="Arial"/>
              </a:rPr>
              <a:t>SISTEMA </a:t>
            </a:r>
            <a:r>
              <a:rPr sz="1800" b="1" dirty="0">
                <a:latin typeface="Arial"/>
                <a:cs typeface="Arial"/>
              </a:rPr>
              <a:t>O </a:t>
            </a:r>
            <a:r>
              <a:rPr sz="1800" b="1" spc="-5" dirty="0">
                <a:latin typeface="Arial"/>
                <a:cs typeface="Arial"/>
              </a:rPr>
              <a:t>problema </a:t>
            </a:r>
            <a:r>
              <a:rPr sz="1800" b="1" dirty="0">
                <a:latin typeface="Arial"/>
                <a:cs typeface="Arial"/>
              </a:rPr>
              <a:t>pode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estar</a:t>
            </a:r>
            <a:endParaRPr sz="1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latin typeface="Arial"/>
                <a:cs typeface="Arial"/>
              </a:rPr>
              <a:t>no </a:t>
            </a:r>
            <a:r>
              <a:rPr sz="1800" b="1" spc="-5" dirty="0">
                <a:latin typeface="Arial"/>
                <a:cs typeface="Arial"/>
              </a:rPr>
              <a:t>sistema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elétrico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5105460" y="2133660"/>
            <a:ext cx="457200" cy="533400"/>
            <a:chOff x="5105460" y="2133660"/>
            <a:chExt cx="457200" cy="533400"/>
          </a:xfrm>
        </p:grpSpPr>
        <p:sp>
          <p:nvSpPr>
            <p:cNvPr id="198" name="object 198"/>
            <p:cNvSpPr/>
            <p:nvPr/>
          </p:nvSpPr>
          <p:spPr>
            <a:xfrm>
              <a:off x="5187950" y="2216149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184150" y="0"/>
                  </a:moveTo>
                  <a:lnTo>
                    <a:pt x="184150" y="54610"/>
                  </a:lnTo>
                  <a:lnTo>
                    <a:pt x="0" y="54610"/>
                  </a:lnTo>
                  <a:lnTo>
                    <a:pt x="0" y="388620"/>
                  </a:lnTo>
                  <a:lnTo>
                    <a:pt x="184150" y="388620"/>
                  </a:lnTo>
                  <a:lnTo>
                    <a:pt x="184150" y="444500"/>
                  </a:lnTo>
                  <a:lnTo>
                    <a:pt x="368300" y="22225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187950" y="2216149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0" y="54610"/>
                  </a:moveTo>
                  <a:lnTo>
                    <a:pt x="184150" y="54610"/>
                  </a:lnTo>
                  <a:lnTo>
                    <a:pt x="184150" y="0"/>
                  </a:lnTo>
                  <a:lnTo>
                    <a:pt x="368300" y="222250"/>
                  </a:lnTo>
                  <a:lnTo>
                    <a:pt x="184150" y="444500"/>
                  </a:lnTo>
                  <a:lnTo>
                    <a:pt x="184150" y="388620"/>
                  </a:lnTo>
                  <a:lnTo>
                    <a:pt x="0" y="388620"/>
                  </a:lnTo>
                  <a:lnTo>
                    <a:pt x="0" y="5461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111750" y="2139949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182879" y="0"/>
                  </a:moveTo>
                  <a:lnTo>
                    <a:pt x="182879" y="54610"/>
                  </a:lnTo>
                  <a:lnTo>
                    <a:pt x="0" y="54610"/>
                  </a:lnTo>
                  <a:lnTo>
                    <a:pt x="0" y="388620"/>
                  </a:lnTo>
                  <a:lnTo>
                    <a:pt x="182879" y="388620"/>
                  </a:lnTo>
                  <a:lnTo>
                    <a:pt x="182879" y="444500"/>
                  </a:lnTo>
                  <a:lnTo>
                    <a:pt x="368300" y="222250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111750" y="2139949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0" y="54610"/>
                  </a:moveTo>
                  <a:lnTo>
                    <a:pt x="182879" y="54610"/>
                  </a:lnTo>
                  <a:lnTo>
                    <a:pt x="182879" y="0"/>
                  </a:lnTo>
                  <a:lnTo>
                    <a:pt x="368300" y="222250"/>
                  </a:lnTo>
                  <a:lnTo>
                    <a:pt x="182879" y="444500"/>
                  </a:lnTo>
                  <a:lnTo>
                    <a:pt x="182879" y="388620"/>
                  </a:lnTo>
                  <a:lnTo>
                    <a:pt x="0" y="388620"/>
                  </a:lnTo>
                  <a:lnTo>
                    <a:pt x="0" y="5461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" name="object 202"/>
          <p:cNvGrpSpPr/>
          <p:nvPr/>
        </p:nvGrpSpPr>
        <p:grpSpPr>
          <a:xfrm>
            <a:off x="6097330" y="2439730"/>
            <a:ext cx="687070" cy="382270"/>
            <a:chOff x="6097330" y="2439730"/>
            <a:chExt cx="687070" cy="382270"/>
          </a:xfrm>
        </p:grpSpPr>
        <p:sp>
          <p:nvSpPr>
            <p:cNvPr id="203" name="object 203"/>
            <p:cNvSpPr/>
            <p:nvPr/>
          </p:nvSpPr>
          <p:spPr>
            <a:xfrm>
              <a:off x="6179819" y="2522220"/>
              <a:ext cx="598170" cy="293370"/>
            </a:xfrm>
            <a:custGeom>
              <a:avLst/>
              <a:gdLst/>
              <a:ahLst/>
              <a:cxnLst/>
              <a:rect l="l" t="t" r="r" b="b"/>
              <a:pathLst>
                <a:path w="598170" h="293369">
                  <a:moveTo>
                    <a:pt x="523239" y="0"/>
                  </a:moveTo>
                  <a:lnTo>
                    <a:pt x="74929" y="0"/>
                  </a:lnTo>
                  <a:lnTo>
                    <a:pt x="74929" y="146050"/>
                  </a:lnTo>
                  <a:lnTo>
                    <a:pt x="0" y="146050"/>
                  </a:lnTo>
                  <a:lnTo>
                    <a:pt x="298450" y="293369"/>
                  </a:lnTo>
                  <a:lnTo>
                    <a:pt x="598170" y="146050"/>
                  </a:lnTo>
                  <a:lnTo>
                    <a:pt x="523239" y="146050"/>
                  </a:lnTo>
                  <a:lnTo>
                    <a:pt x="52323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179819" y="2522220"/>
              <a:ext cx="598170" cy="293370"/>
            </a:xfrm>
            <a:custGeom>
              <a:avLst/>
              <a:gdLst/>
              <a:ahLst/>
              <a:cxnLst/>
              <a:rect l="l" t="t" r="r" b="b"/>
              <a:pathLst>
                <a:path w="598170" h="293369">
                  <a:moveTo>
                    <a:pt x="74929" y="0"/>
                  </a:moveTo>
                  <a:lnTo>
                    <a:pt x="74929" y="146050"/>
                  </a:lnTo>
                  <a:lnTo>
                    <a:pt x="0" y="146050"/>
                  </a:lnTo>
                  <a:lnTo>
                    <a:pt x="298450" y="293369"/>
                  </a:lnTo>
                  <a:lnTo>
                    <a:pt x="598170" y="146050"/>
                  </a:lnTo>
                  <a:lnTo>
                    <a:pt x="523239" y="146050"/>
                  </a:lnTo>
                  <a:lnTo>
                    <a:pt x="523239" y="0"/>
                  </a:lnTo>
                  <a:lnTo>
                    <a:pt x="74929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103619" y="2446020"/>
              <a:ext cx="596900" cy="293370"/>
            </a:xfrm>
            <a:custGeom>
              <a:avLst/>
              <a:gdLst/>
              <a:ahLst/>
              <a:cxnLst/>
              <a:rect l="l" t="t" r="r" b="b"/>
              <a:pathLst>
                <a:path w="596900" h="293369">
                  <a:moveTo>
                    <a:pt x="521970" y="0"/>
                  </a:moveTo>
                  <a:lnTo>
                    <a:pt x="74929" y="0"/>
                  </a:lnTo>
                  <a:lnTo>
                    <a:pt x="74929" y="146050"/>
                  </a:lnTo>
                  <a:lnTo>
                    <a:pt x="0" y="146050"/>
                  </a:lnTo>
                  <a:lnTo>
                    <a:pt x="298450" y="293369"/>
                  </a:lnTo>
                  <a:lnTo>
                    <a:pt x="596900" y="146050"/>
                  </a:lnTo>
                  <a:lnTo>
                    <a:pt x="521970" y="146050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103619" y="2446020"/>
              <a:ext cx="596900" cy="293370"/>
            </a:xfrm>
            <a:custGeom>
              <a:avLst/>
              <a:gdLst/>
              <a:ahLst/>
              <a:cxnLst/>
              <a:rect l="l" t="t" r="r" b="b"/>
              <a:pathLst>
                <a:path w="596900" h="293369">
                  <a:moveTo>
                    <a:pt x="74929" y="0"/>
                  </a:moveTo>
                  <a:lnTo>
                    <a:pt x="74929" y="146050"/>
                  </a:lnTo>
                  <a:lnTo>
                    <a:pt x="0" y="146050"/>
                  </a:lnTo>
                  <a:lnTo>
                    <a:pt x="298450" y="293369"/>
                  </a:lnTo>
                  <a:lnTo>
                    <a:pt x="596900" y="146050"/>
                  </a:lnTo>
                  <a:lnTo>
                    <a:pt x="521970" y="146050"/>
                  </a:lnTo>
                  <a:lnTo>
                    <a:pt x="521970" y="0"/>
                  </a:lnTo>
                  <a:lnTo>
                    <a:pt x="7492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207"/>
          <p:cNvSpPr txBox="1"/>
          <p:nvPr/>
        </p:nvSpPr>
        <p:spPr>
          <a:xfrm>
            <a:off x="6859269" y="2468879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9FC00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9FC00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F9FC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9FC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9FC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2750880" y="3430330"/>
            <a:ext cx="687070" cy="306070"/>
            <a:chOff x="2750880" y="3430330"/>
            <a:chExt cx="687070" cy="306070"/>
          </a:xfrm>
        </p:grpSpPr>
        <p:sp>
          <p:nvSpPr>
            <p:cNvPr id="209" name="object 209"/>
            <p:cNvSpPr/>
            <p:nvPr/>
          </p:nvSpPr>
          <p:spPr>
            <a:xfrm>
              <a:off x="2833370" y="3512819"/>
              <a:ext cx="598170" cy="217170"/>
            </a:xfrm>
            <a:custGeom>
              <a:avLst/>
              <a:gdLst/>
              <a:ahLst/>
              <a:cxnLst/>
              <a:rect l="l" t="t" r="r" b="b"/>
              <a:pathLst>
                <a:path w="598170" h="217170">
                  <a:moveTo>
                    <a:pt x="523240" y="0"/>
                  </a:moveTo>
                  <a:lnTo>
                    <a:pt x="74930" y="0"/>
                  </a:lnTo>
                  <a:lnTo>
                    <a:pt x="74930" y="107949"/>
                  </a:lnTo>
                  <a:lnTo>
                    <a:pt x="0" y="107949"/>
                  </a:lnTo>
                  <a:lnTo>
                    <a:pt x="298450" y="217169"/>
                  </a:lnTo>
                  <a:lnTo>
                    <a:pt x="598169" y="107949"/>
                  </a:lnTo>
                  <a:lnTo>
                    <a:pt x="523240" y="107949"/>
                  </a:lnTo>
                  <a:lnTo>
                    <a:pt x="52324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833370" y="3512819"/>
              <a:ext cx="598170" cy="217170"/>
            </a:xfrm>
            <a:custGeom>
              <a:avLst/>
              <a:gdLst/>
              <a:ahLst/>
              <a:cxnLst/>
              <a:rect l="l" t="t" r="r" b="b"/>
              <a:pathLst>
                <a:path w="598170" h="217170">
                  <a:moveTo>
                    <a:pt x="74930" y="0"/>
                  </a:moveTo>
                  <a:lnTo>
                    <a:pt x="74930" y="107949"/>
                  </a:lnTo>
                  <a:lnTo>
                    <a:pt x="0" y="107949"/>
                  </a:lnTo>
                  <a:lnTo>
                    <a:pt x="298450" y="217169"/>
                  </a:lnTo>
                  <a:lnTo>
                    <a:pt x="598169" y="107949"/>
                  </a:lnTo>
                  <a:lnTo>
                    <a:pt x="523240" y="107949"/>
                  </a:lnTo>
                  <a:lnTo>
                    <a:pt x="523240" y="0"/>
                  </a:lnTo>
                  <a:lnTo>
                    <a:pt x="74930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757170" y="3436619"/>
              <a:ext cx="598170" cy="217170"/>
            </a:xfrm>
            <a:custGeom>
              <a:avLst/>
              <a:gdLst/>
              <a:ahLst/>
              <a:cxnLst/>
              <a:rect l="l" t="t" r="r" b="b"/>
              <a:pathLst>
                <a:path w="598170" h="217170">
                  <a:moveTo>
                    <a:pt x="523240" y="0"/>
                  </a:moveTo>
                  <a:lnTo>
                    <a:pt x="74930" y="0"/>
                  </a:lnTo>
                  <a:lnTo>
                    <a:pt x="74930" y="107950"/>
                  </a:lnTo>
                  <a:lnTo>
                    <a:pt x="0" y="107950"/>
                  </a:lnTo>
                  <a:lnTo>
                    <a:pt x="298450" y="217169"/>
                  </a:lnTo>
                  <a:lnTo>
                    <a:pt x="598169" y="107950"/>
                  </a:lnTo>
                  <a:lnTo>
                    <a:pt x="523240" y="107950"/>
                  </a:lnTo>
                  <a:lnTo>
                    <a:pt x="52324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57170" y="3436619"/>
              <a:ext cx="598170" cy="217170"/>
            </a:xfrm>
            <a:custGeom>
              <a:avLst/>
              <a:gdLst/>
              <a:ahLst/>
              <a:cxnLst/>
              <a:rect l="l" t="t" r="r" b="b"/>
              <a:pathLst>
                <a:path w="598170" h="217170">
                  <a:moveTo>
                    <a:pt x="74930" y="0"/>
                  </a:moveTo>
                  <a:lnTo>
                    <a:pt x="74930" y="107950"/>
                  </a:lnTo>
                  <a:lnTo>
                    <a:pt x="0" y="107950"/>
                  </a:lnTo>
                  <a:lnTo>
                    <a:pt x="298450" y="217169"/>
                  </a:lnTo>
                  <a:lnTo>
                    <a:pt x="598169" y="107950"/>
                  </a:lnTo>
                  <a:lnTo>
                    <a:pt x="523240" y="107950"/>
                  </a:lnTo>
                  <a:lnTo>
                    <a:pt x="523240" y="0"/>
                  </a:lnTo>
                  <a:lnTo>
                    <a:pt x="7493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5716270" y="4146550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FC00"/>
                </a:solidFill>
                <a:latin typeface="Arial"/>
                <a:cs typeface="Arial"/>
              </a:rPr>
              <a:t>REGRA</a:t>
            </a:r>
            <a:r>
              <a:rPr sz="2000" spc="-8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9FC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5110479" y="5035550"/>
            <a:ext cx="3722370" cy="1055370"/>
            <a:chOff x="5110479" y="5035550"/>
            <a:chExt cx="3722370" cy="1055370"/>
          </a:xfrm>
        </p:grpSpPr>
        <p:sp>
          <p:nvSpPr>
            <p:cNvPr id="215" name="object 215"/>
            <p:cNvSpPr/>
            <p:nvPr/>
          </p:nvSpPr>
          <p:spPr>
            <a:xfrm>
              <a:off x="5110480" y="5035549"/>
              <a:ext cx="3722370" cy="26670"/>
            </a:xfrm>
            <a:custGeom>
              <a:avLst/>
              <a:gdLst/>
              <a:ahLst/>
              <a:cxnLst/>
              <a:rect l="l" t="t" r="r" b="b"/>
              <a:pathLst>
                <a:path w="3722370" h="2667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6670"/>
                  </a:lnTo>
                  <a:lnTo>
                    <a:pt x="3722370" y="2667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FC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110479" y="506221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DC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110479" y="50749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C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10479" y="50888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B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110479" y="510286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AC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110479" y="511556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9C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10479" y="512953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8B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10479" y="514350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7B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110479" y="515620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6BE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10479" y="517017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5B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10479" y="518413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4B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110479" y="51968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3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110479" y="521081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2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110479" y="522477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1B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110479" y="52374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F0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110479" y="525145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FB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110479" y="526542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E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110479" y="527812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DB7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110479" y="529209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CB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110479" y="530605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B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110479" y="53187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A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110479" y="533272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9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110479" y="534542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8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110479" y="535940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7B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110479" y="537337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6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110479" y="538607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5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110479" y="540004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4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110479" y="54140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3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110479" y="542797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2A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110479" y="544067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1A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110479" y="545465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E0A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110479" y="546861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F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110479" y="54813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E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110479" y="549529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D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110479" y="550925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CA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110479" y="55219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110479" y="553593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A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110479" y="554863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9A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110479" y="556260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8A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110479" y="55765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7A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110479" y="55892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6A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110479" y="560324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5A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110479" y="561720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4A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110479" y="56299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3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110479" y="564388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2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110479" y="565785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1A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110479" y="567055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D0A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110479" y="56845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F9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110479" y="569849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E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110479" y="571119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D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110479" y="572515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C9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110479" y="573913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110479" y="575183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A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110479" y="576580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9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10479" y="57797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8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110479" y="57924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79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110479" y="580644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6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10479" y="581914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5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10479" y="583310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4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110479" y="584708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39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10479" y="586105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2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10479" y="587375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19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110479" y="588771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C09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110479" y="590168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F9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110479" y="591438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E9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110479" y="592836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D9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110479" y="594233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C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110479" y="595503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B9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110479" y="596900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A8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110479" y="598296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3722370" y="1269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98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110479" y="599566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88E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110479" y="6009639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78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110479" y="6022339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68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110479" y="603631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3722370" y="13969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58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110479" y="6050280"/>
              <a:ext cx="3722370" cy="12700"/>
            </a:xfrm>
            <a:custGeom>
              <a:avLst/>
              <a:gdLst/>
              <a:ahLst/>
              <a:cxnLst/>
              <a:rect l="l" t="t" r="r" b="b"/>
              <a:pathLst>
                <a:path w="3722370" h="12700">
                  <a:moveTo>
                    <a:pt x="37223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722370" y="1270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48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110479" y="606298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3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110479" y="6076950"/>
              <a:ext cx="3722370" cy="13970"/>
            </a:xfrm>
            <a:custGeom>
              <a:avLst/>
              <a:gdLst/>
              <a:ahLst/>
              <a:cxnLst/>
              <a:rect l="l" t="t" r="r" b="b"/>
              <a:pathLst>
                <a:path w="3722370" h="13970">
                  <a:moveTo>
                    <a:pt x="372237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722370" y="13970"/>
                  </a:lnTo>
                  <a:lnTo>
                    <a:pt x="3722370" y="0"/>
                  </a:lnTo>
                  <a:close/>
                </a:path>
              </a:pathLst>
            </a:custGeom>
            <a:solidFill>
              <a:srgbClr val="B28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2" name="object 292"/>
          <p:cNvSpPr txBox="1"/>
          <p:nvPr/>
        </p:nvSpPr>
        <p:spPr>
          <a:xfrm>
            <a:off x="5111750" y="5035550"/>
            <a:ext cx="3721100" cy="10541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068070" marR="234950" indent="-977900">
              <a:lnSpc>
                <a:spcPct val="100899"/>
              </a:lnSpc>
              <a:spcBef>
                <a:spcPts val="440"/>
              </a:spcBef>
            </a:pPr>
            <a:r>
              <a:rPr sz="1800" b="1" spc="-10" dirty="0">
                <a:solidFill>
                  <a:srgbClr val="FA3C06"/>
                </a:solidFill>
                <a:latin typeface="Arial"/>
                <a:cs typeface="Arial"/>
              </a:rPr>
              <a:t>USUÁRIO </a:t>
            </a: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bateria está</a:t>
            </a:r>
            <a:r>
              <a:rPr sz="1800" b="1" spc="-1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E5E5E"/>
                </a:solidFill>
                <a:latin typeface="Arial"/>
                <a:cs typeface="Arial"/>
              </a:rPr>
              <a:t>abaixo  </a:t>
            </a: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5E5E5E"/>
                </a:solidFill>
                <a:latin typeface="Arial"/>
                <a:cs typeface="Arial"/>
              </a:rPr>
              <a:t>10 </a:t>
            </a:r>
            <a:r>
              <a:rPr sz="1800" b="1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450"/>
              </a:spcBef>
            </a:pPr>
            <a:r>
              <a:rPr sz="1800" b="1" spc="-5" dirty="0">
                <a:solidFill>
                  <a:srgbClr val="FA3C06"/>
                </a:solidFill>
                <a:latin typeface="Arial"/>
                <a:cs typeface="Arial"/>
              </a:rPr>
              <a:t>SISTEMA </a:t>
            </a:r>
            <a:r>
              <a:rPr sz="1800" b="1" dirty="0">
                <a:latin typeface="Arial"/>
                <a:cs typeface="Arial"/>
              </a:rPr>
              <a:t>O </a:t>
            </a:r>
            <a:r>
              <a:rPr sz="1800" b="1" spc="-5" dirty="0">
                <a:latin typeface="Arial"/>
                <a:cs typeface="Arial"/>
              </a:rPr>
              <a:t>problema </a:t>
            </a:r>
            <a:r>
              <a:rPr sz="1800" b="1" dirty="0">
                <a:latin typeface="Arial"/>
                <a:cs typeface="Arial"/>
              </a:rPr>
              <a:t>é 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bateria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3" name="object 293"/>
          <p:cNvGrpSpPr/>
          <p:nvPr/>
        </p:nvGrpSpPr>
        <p:grpSpPr>
          <a:xfrm>
            <a:off x="5105460" y="4267260"/>
            <a:ext cx="457200" cy="533400"/>
            <a:chOff x="5105460" y="4267260"/>
            <a:chExt cx="457200" cy="533400"/>
          </a:xfrm>
        </p:grpSpPr>
        <p:sp>
          <p:nvSpPr>
            <p:cNvPr id="294" name="object 294"/>
            <p:cNvSpPr/>
            <p:nvPr/>
          </p:nvSpPr>
          <p:spPr>
            <a:xfrm>
              <a:off x="5187950" y="4349750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184150" y="0"/>
                  </a:moveTo>
                  <a:lnTo>
                    <a:pt x="184150" y="54610"/>
                  </a:lnTo>
                  <a:lnTo>
                    <a:pt x="0" y="54610"/>
                  </a:lnTo>
                  <a:lnTo>
                    <a:pt x="0" y="388619"/>
                  </a:lnTo>
                  <a:lnTo>
                    <a:pt x="184150" y="388619"/>
                  </a:lnTo>
                  <a:lnTo>
                    <a:pt x="184150" y="444500"/>
                  </a:lnTo>
                  <a:lnTo>
                    <a:pt x="368300" y="22225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187950" y="4349750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0" y="54610"/>
                  </a:moveTo>
                  <a:lnTo>
                    <a:pt x="184150" y="54610"/>
                  </a:lnTo>
                  <a:lnTo>
                    <a:pt x="184150" y="0"/>
                  </a:lnTo>
                  <a:lnTo>
                    <a:pt x="368300" y="222250"/>
                  </a:lnTo>
                  <a:lnTo>
                    <a:pt x="184150" y="444500"/>
                  </a:lnTo>
                  <a:lnTo>
                    <a:pt x="184150" y="388619"/>
                  </a:lnTo>
                  <a:lnTo>
                    <a:pt x="0" y="388619"/>
                  </a:lnTo>
                  <a:lnTo>
                    <a:pt x="0" y="5461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111750" y="4273550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182879" y="0"/>
                  </a:moveTo>
                  <a:lnTo>
                    <a:pt x="182879" y="54610"/>
                  </a:lnTo>
                  <a:lnTo>
                    <a:pt x="0" y="54610"/>
                  </a:lnTo>
                  <a:lnTo>
                    <a:pt x="0" y="388619"/>
                  </a:lnTo>
                  <a:lnTo>
                    <a:pt x="182879" y="388619"/>
                  </a:lnTo>
                  <a:lnTo>
                    <a:pt x="182879" y="444500"/>
                  </a:lnTo>
                  <a:lnTo>
                    <a:pt x="368300" y="222250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111750" y="4273550"/>
              <a:ext cx="368300" cy="444500"/>
            </a:xfrm>
            <a:custGeom>
              <a:avLst/>
              <a:gdLst/>
              <a:ahLst/>
              <a:cxnLst/>
              <a:rect l="l" t="t" r="r" b="b"/>
              <a:pathLst>
                <a:path w="368300" h="444500">
                  <a:moveTo>
                    <a:pt x="0" y="54610"/>
                  </a:moveTo>
                  <a:lnTo>
                    <a:pt x="182879" y="54610"/>
                  </a:lnTo>
                  <a:lnTo>
                    <a:pt x="182879" y="0"/>
                  </a:lnTo>
                  <a:lnTo>
                    <a:pt x="368300" y="222250"/>
                  </a:lnTo>
                  <a:lnTo>
                    <a:pt x="182879" y="444500"/>
                  </a:lnTo>
                  <a:lnTo>
                    <a:pt x="182879" y="388619"/>
                  </a:lnTo>
                  <a:lnTo>
                    <a:pt x="0" y="388619"/>
                  </a:lnTo>
                  <a:lnTo>
                    <a:pt x="0" y="5461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8" name="object 298"/>
          <p:cNvGrpSpPr/>
          <p:nvPr/>
        </p:nvGrpSpPr>
        <p:grpSpPr>
          <a:xfrm>
            <a:off x="6097330" y="4573330"/>
            <a:ext cx="687070" cy="381000"/>
            <a:chOff x="6097330" y="4573330"/>
            <a:chExt cx="687070" cy="381000"/>
          </a:xfrm>
        </p:grpSpPr>
        <p:sp>
          <p:nvSpPr>
            <p:cNvPr id="299" name="object 299"/>
            <p:cNvSpPr/>
            <p:nvPr/>
          </p:nvSpPr>
          <p:spPr>
            <a:xfrm>
              <a:off x="6179819" y="4655819"/>
              <a:ext cx="598170" cy="292100"/>
            </a:xfrm>
            <a:custGeom>
              <a:avLst/>
              <a:gdLst/>
              <a:ahLst/>
              <a:cxnLst/>
              <a:rect l="l" t="t" r="r" b="b"/>
              <a:pathLst>
                <a:path w="598170" h="292100">
                  <a:moveTo>
                    <a:pt x="523239" y="0"/>
                  </a:moveTo>
                  <a:lnTo>
                    <a:pt x="74929" y="0"/>
                  </a:lnTo>
                  <a:lnTo>
                    <a:pt x="74929" y="146049"/>
                  </a:lnTo>
                  <a:lnTo>
                    <a:pt x="0" y="146049"/>
                  </a:lnTo>
                  <a:lnTo>
                    <a:pt x="298450" y="292099"/>
                  </a:lnTo>
                  <a:lnTo>
                    <a:pt x="598170" y="146049"/>
                  </a:lnTo>
                  <a:lnTo>
                    <a:pt x="523239" y="146049"/>
                  </a:lnTo>
                  <a:lnTo>
                    <a:pt x="52323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179819" y="4655819"/>
              <a:ext cx="598170" cy="292100"/>
            </a:xfrm>
            <a:custGeom>
              <a:avLst/>
              <a:gdLst/>
              <a:ahLst/>
              <a:cxnLst/>
              <a:rect l="l" t="t" r="r" b="b"/>
              <a:pathLst>
                <a:path w="598170" h="292100">
                  <a:moveTo>
                    <a:pt x="74929" y="0"/>
                  </a:moveTo>
                  <a:lnTo>
                    <a:pt x="74929" y="146049"/>
                  </a:lnTo>
                  <a:lnTo>
                    <a:pt x="0" y="146049"/>
                  </a:lnTo>
                  <a:lnTo>
                    <a:pt x="298450" y="292099"/>
                  </a:lnTo>
                  <a:lnTo>
                    <a:pt x="598170" y="146049"/>
                  </a:lnTo>
                  <a:lnTo>
                    <a:pt x="523239" y="146049"/>
                  </a:lnTo>
                  <a:lnTo>
                    <a:pt x="523239" y="0"/>
                  </a:lnTo>
                  <a:lnTo>
                    <a:pt x="74929" y="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03619" y="4579619"/>
              <a:ext cx="596900" cy="292100"/>
            </a:xfrm>
            <a:custGeom>
              <a:avLst/>
              <a:gdLst/>
              <a:ahLst/>
              <a:cxnLst/>
              <a:rect l="l" t="t" r="r" b="b"/>
              <a:pathLst>
                <a:path w="596900" h="292100">
                  <a:moveTo>
                    <a:pt x="521970" y="0"/>
                  </a:moveTo>
                  <a:lnTo>
                    <a:pt x="74929" y="0"/>
                  </a:lnTo>
                  <a:lnTo>
                    <a:pt x="74929" y="146049"/>
                  </a:lnTo>
                  <a:lnTo>
                    <a:pt x="0" y="146049"/>
                  </a:lnTo>
                  <a:lnTo>
                    <a:pt x="298450" y="292099"/>
                  </a:lnTo>
                  <a:lnTo>
                    <a:pt x="596900" y="146049"/>
                  </a:lnTo>
                  <a:lnTo>
                    <a:pt x="521970" y="146049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103619" y="4579619"/>
              <a:ext cx="596900" cy="292100"/>
            </a:xfrm>
            <a:custGeom>
              <a:avLst/>
              <a:gdLst/>
              <a:ahLst/>
              <a:cxnLst/>
              <a:rect l="l" t="t" r="r" b="b"/>
              <a:pathLst>
                <a:path w="596900" h="292100">
                  <a:moveTo>
                    <a:pt x="74929" y="0"/>
                  </a:moveTo>
                  <a:lnTo>
                    <a:pt x="74929" y="146049"/>
                  </a:lnTo>
                  <a:lnTo>
                    <a:pt x="0" y="146049"/>
                  </a:lnTo>
                  <a:lnTo>
                    <a:pt x="298450" y="292099"/>
                  </a:lnTo>
                  <a:lnTo>
                    <a:pt x="596900" y="146049"/>
                  </a:lnTo>
                  <a:lnTo>
                    <a:pt x="521970" y="146049"/>
                  </a:lnTo>
                  <a:lnTo>
                    <a:pt x="521970" y="0"/>
                  </a:lnTo>
                  <a:lnTo>
                    <a:pt x="7492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3" name="object 303"/>
          <p:cNvSpPr txBox="1"/>
          <p:nvPr/>
        </p:nvSpPr>
        <p:spPr>
          <a:xfrm>
            <a:off x="6859269" y="4679950"/>
            <a:ext cx="1471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9FC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9FC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9FC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9FC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9FC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9FC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9FC00"/>
                </a:solidFill>
                <a:latin typeface="Arial"/>
                <a:cs typeface="Arial"/>
              </a:rPr>
              <a:t>SÃ</a:t>
            </a:r>
            <a:r>
              <a:rPr sz="1800" dirty="0">
                <a:solidFill>
                  <a:srgbClr val="F9FC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4" name="object 304"/>
          <p:cNvSpPr txBox="1">
            <a:spLocks noGrp="1"/>
          </p:cNvSpPr>
          <p:nvPr>
            <p:ph type="title"/>
          </p:nvPr>
        </p:nvSpPr>
        <p:spPr>
          <a:xfrm>
            <a:off x="457200" y="1050716"/>
            <a:ext cx="8229600" cy="796372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dirty="0" err="1"/>
              <a:t>Máquina</a:t>
            </a:r>
            <a:r>
              <a:rPr sz="4000" dirty="0"/>
              <a:t> de</a:t>
            </a:r>
            <a:r>
              <a:rPr sz="4000" spc="-40" dirty="0"/>
              <a:t> </a:t>
            </a:r>
            <a:r>
              <a:rPr sz="4000" dirty="0"/>
              <a:t>Inferência</a:t>
            </a: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58" y="660400"/>
            <a:ext cx="8244841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2075" algn="l"/>
              </a:tabLst>
            </a:pPr>
            <a:r>
              <a:rPr sz="4200" spc="-5" dirty="0">
                <a:solidFill>
                  <a:srgbClr val="3A802E"/>
                </a:solidFill>
              </a:rPr>
              <a:t>Mecanismo	</a:t>
            </a:r>
            <a:r>
              <a:rPr sz="4200" dirty="0">
                <a:solidFill>
                  <a:srgbClr val="3A802E"/>
                </a:solidFill>
              </a:rPr>
              <a:t>e </a:t>
            </a:r>
            <a:r>
              <a:rPr sz="4200" spc="-5" dirty="0">
                <a:solidFill>
                  <a:srgbClr val="3A802E"/>
                </a:solidFill>
              </a:rPr>
              <a:t>estratégia </a:t>
            </a:r>
            <a:r>
              <a:rPr sz="4200" dirty="0">
                <a:solidFill>
                  <a:srgbClr val="3A802E"/>
                </a:solidFill>
              </a:rPr>
              <a:t>de</a:t>
            </a:r>
            <a:r>
              <a:rPr sz="4200" spc="-55" dirty="0">
                <a:solidFill>
                  <a:srgbClr val="3A802E"/>
                </a:solidFill>
              </a:rPr>
              <a:t> </a:t>
            </a:r>
            <a:r>
              <a:rPr sz="4200" spc="-5" dirty="0">
                <a:solidFill>
                  <a:srgbClr val="3A802E"/>
                </a:solidFill>
              </a:rPr>
              <a:t>inferência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521969" y="1595120"/>
            <a:ext cx="4063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550" spc="2737" baseline="17973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550" spc="-254" baseline="17973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Considerando </a:t>
            </a:r>
            <a:r>
              <a:rPr sz="2600" spc="5" dirty="0">
                <a:latin typeface="Arial"/>
                <a:cs typeface="Arial"/>
              </a:rPr>
              <a:t>uma </a:t>
            </a:r>
            <a:r>
              <a:rPr sz="2600" spc="-345" dirty="0">
                <a:latin typeface="Arial"/>
                <a:cs typeface="Arial"/>
              </a:rPr>
              <a:t>regra: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2076450"/>
            <a:ext cx="176530" cy="597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110" y="1991360"/>
            <a:ext cx="7547609" cy="24130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sz="2200" dirty="0">
                <a:latin typeface="Arial"/>
                <a:cs typeface="Arial"/>
              </a:rPr>
              <a:t>as premissas </a:t>
            </a:r>
            <a:r>
              <a:rPr sz="2200" spc="-5" dirty="0">
                <a:latin typeface="Arial"/>
                <a:cs typeface="Arial"/>
              </a:rPr>
              <a:t>estão contidas na memória de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trabalho,</a:t>
            </a:r>
            <a:endParaRPr sz="2200">
              <a:latin typeface="Arial"/>
              <a:cs typeface="Arial"/>
            </a:endParaRPr>
          </a:p>
          <a:p>
            <a:pPr marL="12700" marR="1075055">
              <a:lnSpc>
                <a:spcPts val="2370"/>
              </a:lnSpc>
              <a:spcBef>
                <a:spcPts val="580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Então </a:t>
            </a:r>
            <a:r>
              <a:rPr sz="2200" dirty="0">
                <a:latin typeface="Arial"/>
                <a:cs typeface="Arial"/>
              </a:rPr>
              <a:t>aplica-se a </a:t>
            </a:r>
            <a:r>
              <a:rPr sz="2200" spc="-5" dirty="0">
                <a:latin typeface="Arial"/>
                <a:cs typeface="Arial"/>
              </a:rPr>
              <a:t>regra, </a:t>
            </a:r>
            <a:r>
              <a:rPr sz="2200" dirty="0">
                <a:latin typeface="Arial"/>
                <a:cs typeface="Arial"/>
              </a:rPr>
              <a:t>adicionando </a:t>
            </a:r>
            <a:r>
              <a:rPr sz="2200" spc="-5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conclusões  memória </a:t>
            </a:r>
            <a:r>
              <a:rPr sz="2200" spc="-5" dirty="0">
                <a:latin typeface="Arial"/>
                <a:cs typeface="Arial"/>
              </a:rPr>
              <a:t>de trabalho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Senão </a:t>
            </a:r>
            <a:r>
              <a:rPr sz="2200" dirty="0">
                <a:latin typeface="Arial"/>
                <a:cs typeface="Arial"/>
              </a:rPr>
              <a:t>passa </a:t>
            </a:r>
            <a:r>
              <a:rPr sz="2200" spc="-5" dirty="0">
                <a:latin typeface="Arial"/>
                <a:cs typeface="Arial"/>
              </a:rPr>
              <a:t>para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próxima regra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370"/>
              </a:lnSpc>
              <a:spcBef>
                <a:spcPts val="580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Quando </a:t>
            </a:r>
            <a:r>
              <a:rPr sz="2200" spc="-5" dirty="0">
                <a:latin typeface="Arial"/>
                <a:cs typeface="Arial"/>
              </a:rPr>
              <a:t>detecta-se que um objetivo foi atingido ou </a:t>
            </a:r>
            <a:r>
              <a:rPr sz="2200" dirty="0">
                <a:latin typeface="Arial"/>
                <a:cs typeface="Arial"/>
              </a:rPr>
              <a:t>que mais  nenhuma </a:t>
            </a:r>
            <a:r>
              <a:rPr sz="2200" spc="-5" dirty="0">
                <a:latin typeface="Arial"/>
                <a:cs typeface="Arial"/>
              </a:rPr>
              <a:t>regra </a:t>
            </a:r>
            <a:r>
              <a:rPr sz="2200" spc="5" dirty="0">
                <a:latin typeface="Arial"/>
                <a:cs typeface="Arial"/>
              </a:rPr>
              <a:t>se </a:t>
            </a:r>
            <a:r>
              <a:rPr sz="2200" dirty="0">
                <a:latin typeface="Arial"/>
                <a:cs typeface="Arial"/>
              </a:rPr>
              <a:t>aplica, o processo </a:t>
            </a:r>
            <a:r>
              <a:rPr sz="2200" spc="-5" dirty="0">
                <a:latin typeface="Arial"/>
                <a:cs typeface="Arial"/>
              </a:rPr>
              <a:t>de raciocínio </a:t>
            </a:r>
            <a:r>
              <a:rPr sz="2200" dirty="0">
                <a:latin typeface="Arial"/>
                <a:cs typeface="Arial"/>
              </a:rPr>
              <a:t>é  </a:t>
            </a:r>
            <a:r>
              <a:rPr sz="2200" spc="-5" dirty="0">
                <a:latin typeface="Arial"/>
                <a:cs typeface="Arial"/>
              </a:rPr>
              <a:t>encerrado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3120389"/>
            <a:ext cx="176530" cy="597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4792979"/>
            <a:ext cx="7866380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100" marR="30480">
              <a:lnSpc>
                <a:spcPts val="2810"/>
              </a:lnSpc>
              <a:spcBef>
                <a:spcPts val="450"/>
              </a:spcBef>
            </a:pPr>
            <a:r>
              <a:rPr sz="2550" spc="2737" baseline="17973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550" spc="-172" baseline="17973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As variações nesse </a:t>
            </a:r>
            <a:r>
              <a:rPr sz="2600" spc="5" dirty="0">
                <a:latin typeface="Arial"/>
                <a:cs typeface="Arial"/>
              </a:rPr>
              <a:t>mecanismo </a:t>
            </a:r>
            <a:r>
              <a:rPr sz="2600" dirty="0">
                <a:latin typeface="Arial"/>
                <a:cs typeface="Arial"/>
              </a:rPr>
              <a:t>estão </a:t>
            </a:r>
            <a:r>
              <a:rPr sz="2600" spc="-185" dirty="0">
                <a:latin typeface="Arial"/>
                <a:cs typeface="Arial"/>
              </a:rPr>
              <a:t>relacionadas  </a:t>
            </a:r>
            <a:r>
              <a:rPr sz="2600" dirty="0">
                <a:latin typeface="Arial"/>
                <a:cs typeface="Arial"/>
              </a:rPr>
              <a:t>a escolha das </a:t>
            </a:r>
            <a:r>
              <a:rPr sz="2600" spc="-5" dirty="0">
                <a:latin typeface="Arial"/>
                <a:cs typeface="Arial"/>
              </a:rPr>
              <a:t>regras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9" y="563117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110" y="5581650"/>
            <a:ext cx="440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primeira </a:t>
            </a:r>
            <a:r>
              <a:rPr sz="2200" spc="-5" dirty="0">
                <a:latin typeface="Arial"/>
                <a:cs typeface="Arial"/>
              </a:rPr>
              <a:t>regra,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próxima regra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675" y="3350259"/>
            <a:ext cx="8248650" cy="2832735"/>
            <a:chOff x="447675" y="3350259"/>
            <a:chExt cx="8248650" cy="2832735"/>
          </a:xfrm>
        </p:grpSpPr>
        <p:sp>
          <p:nvSpPr>
            <p:cNvPr id="3" name="object 3"/>
            <p:cNvSpPr/>
            <p:nvPr/>
          </p:nvSpPr>
          <p:spPr>
            <a:xfrm>
              <a:off x="7694930" y="33566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0"/>
                  </a:moveTo>
                  <a:lnTo>
                    <a:pt x="243840" y="6350"/>
                  </a:lnTo>
                  <a:lnTo>
                    <a:pt x="186690" y="21589"/>
                  </a:lnTo>
                  <a:lnTo>
                    <a:pt x="134620" y="45719"/>
                  </a:lnTo>
                  <a:lnTo>
                    <a:pt x="90170" y="78739"/>
                  </a:lnTo>
                  <a:lnTo>
                    <a:pt x="52070" y="118110"/>
                  </a:lnTo>
                  <a:lnTo>
                    <a:pt x="24129" y="162560"/>
                  </a:lnTo>
                  <a:lnTo>
                    <a:pt x="6350" y="213360"/>
                  </a:lnTo>
                  <a:lnTo>
                    <a:pt x="0" y="266700"/>
                  </a:lnTo>
                  <a:lnTo>
                    <a:pt x="1270" y="293369"/>
                  </a:lnTo>
                  <a:lnTo>
                    <a:pt x="13970" y="345439"/>
                  </a:lnTo>
                  <a:lnTo>
                    <a:pt x="36829" y="393700"/>
                  </a:lnTo>
                  <a:lnTo>
                    <a:pt x="69850" y="435609"/>
                  </a:lnTo>
                  <a:lnTo>
                    <a:pt x="111760" y="471169"/>
                  </a:lnTo>
                  <a:lnTo>
                    <a:pt x="160020" y="500379"/>
                  </a:lnTo>
                  <a:lnTo>
                    <a:pt x="214629" y="520700"/>
                  </a:lnTo>
                  <a:lnTo>
                    <a:pt x="273050" y="530859"/>
                  </a:lnTo>
                  <a:lnTo>
                    <a:pt x="304800" y="532129"/>
                  </a:lnTo>
                  <a:lnTo>
                    <a:pt x="335279" y="530859"/>
                  </a:lnTo>
                  <a:lnTo>
                    <a:pt x="394970" y="520700"/>
                  </a:lnTo>
                  <a:lnTo>
                    <a:pt x="449579" y="500379"/>
                  </a:lnTo>
                  <a:lnTo>
                    <a:pt x="497840" y="471169"/>
                  </a:lnTo>
                  <a:lnTo>
                    <a:pt x="539750" y="435609"/>
                  </a:lnTo>
                  <a:lnTo>
                    <a:pt x="571500" y="393700"/>
                  </a:lnTo>
                  <a:lnTo>
                    <a:pt x="595629" y="345439"/>
                  </a:lnTo>
                  <a:lnTo>
                    <a:pt x="607060" y="293369"/>
                  </a:lnTo>
                  <a:lnTo>
                    <a:pt x="608329" y="266700"/>
                  </a:lnTo>
                  <a:lnTo>
                    <a:pt x="607060" y="238760"/>
                  </a:lnTo>
                  <a:lnTo>
                    <a:pt x="595629" y="186689"/>
                  </a:lnTo>
                  <a:lnTo>
                    <a:pt x="571500" y="139700"/>
                  </a:lnTo>
                  <a:lnTo>
                    <a:pt x="539750" y="97789"/>
                  </a:lnTo>
                  <a:lnTo>
                    <a:pt x="497840" y="60960"/>
                  </a:lnTo>
                  <a:lnTo>
                    <a:pt x="449579" y="33019"/>
                  </a:lnTo>
                  <a:lnTo>
                    <a:pt x="394970" y="12700"/>
                  </a:lnTo>
                  <a:lnTo>
                    <a:pt x="335279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94930" y="33566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532129"/>
                  </a:moveTo>
                  <a:lnTo>
                    <a:pt x="255529" y="528641"/>
                  </a:lnTo>
                  <a:lnTo>
                    <a:pt x="208727" y="518546"/>
                  </a:lnTo>
                  <a:lnTo>
                    <a:pt x="165033" y="502400"/>
                  </a:lnTo>
                  <a:lnTo>
                    <a:pt x="125089" y="480761"/>
                  </a:lnTo>
                  <a:lnTo>
                    <a:pt x="89534" y="454183"/>
                  </a:lnTo>
                  <a:lnTo>
                    <a:pt x="59009" y="423224"/>
                  </a:lnTo>
                  <a:lnTo>
                    <a:pt x="34152" y="388440"/>
                  </a:lnTo>
                  <a:lnTo>
                    <a:pt x="15605" y="350387"/>
                  </a:lnTo>
                  <a:lnTo>
                    <a:pt x="4008" y="309622"/>
                  </a:lnTo>
                  <a:lnTo>
                    <a:pt x="0" y="266700"/>
                  </a:lnTo>
                  <a:lnTo>
                    <a:pt x="4008" y="223433"/>
                  </a:lnTo>
                  <a:lnTo>
                    <a:pt x="15605" y="182392"/>
                  </a:lnTo>
                  <a:lnTo>
                    <a:pt x="34152" y="144124"/>
                  </a:lnTo>
                  <a:lnTo>
                    <a:pt x="59009" y="109179"/>
                  </a:lnTo>
                  <a:lnTo>
                    <a:pt x="89535" y="78104"/>
                  </a:lnTo>
                  <a:lnTo>
                    <a:pt x="125089" y="51450"/>
                  </a:lnTo>
                  <a:lnTo>
                    <a:pt x="165033" y="29763"/>
                  </a:lnTo>
                  <a:lnTo>
                    <a:pt x="208727" y="13594"/>
                  </a:lnTo>
                  <a:lnTo>
                    <a:pt x="255529" y="3489"/>
                  </a:lnTo>
                  <a:lnTo>
                    <a:pt x="304800" y="0"/>
                  </a:lnTo>
                  <a:lnTo>
                    <a:pt x="354035" y="3489"/>
                  </a:lnTo>
                  <a:lnTo>
                    <a:pt x="400740" y="13594"/>
                  </a:lnTo>
                  <a:lnTo>
                    <a:pt x="444291" y="29763"/>
                  </a:lnTo>
                  <a:lnTo>
                    <a:pt x="484063" y="51450"/>
                  </a:lnTo>
                  <a:lnTo>
                    <a:pt x="519430" y="78104"/>
                  </a:lnTo>
                  <a:lnTo>
                    <a:pt x="549767" y="109179"/>
                  </a:lnTo>
                  <a:lnTo>
                    <a:pt x="574451" y="144124"/>
                  </a:lnTo>
                  <a:lnTo>
                    <a:pt x="592856" y="182392"/>
                  </a:lnTo>
                  <a:lnTo>
                    <a:pt x="604357" y="223433"/>
                  </a:lnTo>
                  <a:lnTo>
                    <a:pt x="608329" y="266700"/>
                  </a:lnTo>
                  <a:lnTo>
                    <a:pt x="604357" y="309622"/>
                  </a:lnTo>
                  <a:lnTo>
                    <a:pt x="592856" y="350387"/>
                  </a:lnTo>
                  <a:lnTo>
                    <a:pt x="574451" y="388440"/>
                  </a:lnTo>
                  <a:lnTo>
                    <a:pt x="549767" y="423224"/>
                  </a:lnTo>
                  <a:lnTo>
                    <a:pt x="519429" y="454183"/>
                  </a:lnTo>
                  <a:lnTo>
                    <a:pt x="484063" y="480761"/>
                  </a:lnTo>
                  <a:lnTo>
                    <a:pt x="444291" y="502400"/>
                  </a:lnTo>
                  <a:lnTo>
                    <a:pt x="400740" y="518546"/>
                  </a:lnTo>
                  <a:lnTo>
                    <a:pt x="354035" y="528641"/>
                  </a:lnTo>
                  <a:lnTo>
                    <a:pt x="304800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359" y="798428"/>
            <a:ext cx="79571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2075" algn="l"/>
              </a:tabLst>
            </a:pPr>
            <a:r>
              <a:rPr sz="3600" spc="-5" dirty="0" err="1">
                <a:solidFill>
                  <a:srgbClr val="3A802E"/>
                </a:solidFill>
              </a:rPr>
              <a:t>Mecanismo</a:t>
            </a:r>
            <a:r>
              <a:rPr lang="pt-BR" sz="3600" spc="-5" dirty="0">
                <a:solidFill>
                  <a:srgbClr val="3A802E"/>
                </a:solidFill>
              </a:rPr>
              <a:t> </a:t>
            </a:r>
            <a:r>
              <a:rPr sz="3600" dirty="0">
                <a:solidFill>
                  <a:srgbClr val="3A802E"/>
                </a:solidFill>
              </a:rPr>
              <a:t>e </a:t>
            </a:r>
            <a:r>
              <a:rPr sz="3600" spc="-5" dirty="0" err="1">
                <a:solidFill>
                  <a:srgbClr val="3A802E"/>
                </a:solidFill>
              </a:rPr>
              <a:t>estratégia</a:t>
            </a:r>
            <a:r>
              <a:rPr sz="3600" spc="-5" dirty="0">
                <a:solidFill>
                  <a:srgbClr val="3A802E"/>
                </a:solidFill>
              </a:rPr>
              <a:t> </a:t>
            </a:r>
            <a:r>
              <a:rPr sz="3600" dirty="0">
                <a:solidFill>
                  <a:srgbClr val="3A802E"/>
                </a:solidFill>
              </a:rPr>
              <a:t>de</a:t>
            </a:r>
            <a:r>
              <a:rPr sz="3600" spc="-55" dirty="0">
                <a:solidFill>
                  <a:srgbClr val="3A802E"/>
                </a:solidFill>
              </a:rPr>
              <a:t> </a:t>
            </a:r>
            <a:r>
              <a:rPr sz="3600" spc="-5" dirty="0" err="1">
                <a:solidFill>
                  <a:srgbClr val="3A802E"/>
                </a:solidFill>
              </a:rPr>
              <a:t>inferência</a:t>
            </a:r>
            <a:endParaRPr sz="3600" dirty="0"/>
          </a:p>
        </p:txBody>
      </p:sp>
      <p:sp>
        <p:nvSpPr>
          <p:cNvPr id="7" name="object 7"/>
          <p:cNvSpPr/>
          <p:nvPr/>
        </p:nvSpPr>
        <p:spPr>
          <a:xfrm>
            <a:off x="323850" y="1557019"/>
            <a:ext cx="8534400" cy="1457960"/>
          </a:xfrm>
          <a:custGeom>
            <a:avLst/>
            <a:gdLst/>
            <a:ahLst/>
            <a:cxnLst/>
            <a:rect l="l" t="t" r="r" b="b"/>
            <a:pathLst>
              <a:path w="8534400" h="1457960">
                <a:moveTo>
                  <a:pt x="4267200" y="1457959"/>
                </a:moveTo>
                <a:lnTo>
                  <a:pt x="0" y="1457959"/>
                </a:lnTo>
                <a:lnTo>
                  <a:pt x="0" y="0"/>
                </a:lnTo>
                <a:lnTo>
                  <a:pt x="8534400" y="0"/>
                </a:lnTo>
                <a:lnTo>
                  <a:pt x="8534400" y="1457959"/>
                </a:lnTo>
                <a:lnTo>
                  <a:pt x="4267200" y="14579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9177" y="1557019"/>
          <a:ext cx="7172317" cy="1457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3052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Regr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SIM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Então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SIM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&amp;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C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SIM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Regr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02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B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SIM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Então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5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Regr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03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C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SIM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Então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ts val="2365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62">
                <a:tc>
                  <a:txBody>
                    <a:bodyPr/>
                    <a:lstStyle/>
                    <a:p>
                      <a:pPr marR="71755" algn="r">
                        <a:lnSpc>
                          <a:spcPts val="2360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Regr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a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0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04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&gt;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0"/>
                        </a:lnSpc>
                      </a:pPr>
                      <a:r>
                        <a:rPr sz="2100" b="1" spc="-5" dirty="0">
                          <a:solidFill>
                            <a:srgbClr val="6666FF"/>
                          </a:solidFill>
                          <a:latin typeface="Courier New"/>
                          <a:cs typeface="Courier New"/>
                        </a:rPr>
                        <a:t>Então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36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60"/>
                        </a:lnSpc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102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4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63840" y="3388359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12940" y="4036059"/>
            <a:ext cx="621030" cy="544830"/>
            <a:chOff x="7012940" y="4036059"/>
            <a:chExt cx="621030" cy="544830"/>
          </a:xfrm>
        </p:grpSpPr>
        <p:sp>
          <p:nvSpPr>
            <p:cNvPr id="11" name="object 11"/>
            <p:cNvSpPr/>
            <p:nvPr/>
          </p:nvSpPr>
          <p:spPr>
            <a:xfrm>
              <a:off x="7019290" y="40424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0"/>
                  </a:moveTo>
                  <a:lnTo>
                    <a:pt x="242569" y="6350"/>
                  </a:lnTo>
                  <a:lnTo>
                    <a:pt x="185419" y="21589"/>
                  </a:lnTo>
                  <a:lnTo>
                    <a:pt x="134619" y="45719"/>
                  </a:lnTo>
                  <a:lnTo>
                    <a:pt x="88900" y="78739"/>
                  </a:lnTo>
                  <a:lnTo>
                    <a:pt x="52069" y="118109"/>
                  </a:lnTo>
                  <a:lnTo>
                    <a:pt x="24129" y="162559"/>
                  </a:lnTo>
                  <a:lnTo>
                    <a:pt x="6350" y="213359"/>
                  </a:lnTo>
                  <a:lnTo>
                    <a:pt x="0" y="266700"/>
                  </a:lnTo>
                  <a:lnTo>
                    <a:pt x="1269" y="293369"/>
                  </a:lnTo>
                  <a:lnTo>
                    <a:pt x="13969" y="345439"/>
                  </a:lnTo>
                  <a:lnTo>
                    <a:pt x="36829" y="393700"/>
                  </a:lnTo>
                  <a:lnTo>
                    <a:pt x="69850" y="435609"/>
                  </a:lnTo>
                  <a:lnTo>
                    <a:pt x="110489" y="471169"/>
                  </a:lnTo>
                  <a:lnTo>
                    <a:pt x="160019" y="500379"/>
                  </a:lnTo>
                  <a:lnTo>
                    <a:pt x="213359" y="520700"/>
                  </a:lnTo>
                  <a:lnTo>
                    <a:pt x="273050" y="530859"/>
                  </a:lnTo>
                  <a:lnTo>
                    <a:pt x="304800" y="532129"/>
                  </a:lnTo>
                  <a:lnTo>
                    <a:pt x="335279" y="530859"/>
                  </a:lnTo>
                  <a:lnTo>
                    <a:pt x="394969" y="520700"/>
                  </a:lnTo>
                  <a:lnTo>
                    <a:pt x="448309" y="500379"/>
                  </a:lnTo>
                  <a:lnTo>
                    <a:pt x="497839" y="471169"/>
                  </a:lnTo>
                  <a:lnTo>
                    <a:pt x="538479" y="435609"/>
                  </a:lnTo>
                  <a:lnTo>
                    <a:pt x="571500" y="393700"/>
                  </a:lnTo>
                  <a:lnTo>
                    <a:pt x="594359" y="345439"/>
                  </a:lnTo>
                  <a:lnTo>
                    <a:pt x="607059" y="293369"/>
                  </a:lnTo>
                  <a:lnTo>
                    <a:pt x="608329" y="266700"/>
                  </a:lnTo>
                  <a:lnTo>
                    <a:pt x="607059" y="238759"/>
                  </a:lnTo>
                  <a:lnTo>
                    <a:pt x="594359" y="186689"/>
                  </a:lnTo>
                  <a:lnTo>
                    <a:pt x="571500" y="139700"/>
                  </a:lnTo>
                  <a:lnTo>
                    <a:pt x="538479" y="97789"/>
                  </a:lnTo>
                  <a:lnTo>
                    <a:pt x="497839" y="60959"/>
                  </a:lnTo>
                  <a:lnTo>
                    <a:pt x="448309" y="33019"/>
                  </a:lnTo>
                  <a:lnTo>
                    <a:pt x="394969" y="12700"/>
                  </a:lnTo>
                  <a:lnTo>
                    <a:pt x="335279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9290" y="40424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532129"/>
                  </a:moveTo>
                  <a:lnTo>
                    <a:pt x="255220" y="528641"/>
                  </a:lnTo>
                  <a:lnTo>
                    <a:pt x="208239" y="518546"/>
                  </a:lnTo>
                  <a:lnTo>
                    <a:pt x="164473" y="502400"/>
                  </a:lnTo>
                  <a:lnTo>
                    <a:pt x="124541" y="480761"/>
                  </a:lnTo>
                  <a:lnTo>
                    <a:pt x="89058" y="454183"/>
                  </a:lnTo>
                  <a:lnTo>
                    <a:pt x="58643" y="423224"/>
                  </a:lnTo>
                  <a:lnTo>
                    <a:pt x="33912" y="388440"/>
                  </a:lnTo>
                  <a:lnTo>
                    <a:pt x="15483" y="350387"/>
                  </a:lnTo>
                  <a:lnTo>
                    <a:pt x="3973" y="309622"/>
                  </a:lnTo>
                  <a:lnTo>
                    <a:pt x="0" y="266700"/>
                  </a:lnTo>
                  <a:lnTo>
                    <a:pt x="3973" y="223433"/>
                  </a:lnTo>
                  <a:lnTo>
                    <a:pt x="15483" y="182392"/>
                  </a:lnTo>
                  <a:lnTo>
                    <a:pt x="33912" y="144124"/>
                  </a:lnTo>
                  <a:lnTo>
                    <a:pt x="58643" y="109179"/>
                  </a:lnTo>
                  <a:lnTo>
                    <a:pt x="89058" y="78104"/>
                  </a:lnTo>
                  <a:lnTo>
                    <a:pt x="124541" y="51450"/>
                  </a:lnTo>
                  <a:lnTo>
                    <a:pt x="164473" y="29763"/>
                  </a:lnTo>
                  <a:lnTo>
                    <a:pt x="208239" y="13594"/>
                  </a:lnTo>
                  <a:lnTo>
                    <a:pt x="255220" y="3489"/>
                  </a:lnTo>
                  <a:lnTo>
                    <a:pt x="304800" y="0"/>
                  </a:lnTo>
                  <a:lnTo>
                    <a:pt x="354035" y="3489"/>
                  </a:lnTo>
                  <a:lnTo>
                    <a:pt x="400740" y="13594"/>
                  </a:lnTo>
                  <a:lnTo>
                    <a:pt x="444291" y="29763"/>
                  </a:lnTo>
                  <a:lnTo>
                    <a:pt x="484063" y="51450"/>
                  </a:lnTo>
                  <a:lnTo>
                    <a:pt x="519430" y="78105"/>
                  </a:lnTo>
                  <a:lnTo>
                    <a:pt x="549767" y="109179"/>
                  </a:lnTo>
                  <a:lnTo>
                    <a:pt x="574451" y="144124"/>
                  </a:lnTo>
                  <a:lnTo>
                    <a:pt x="592856" y="182392"/>
                  </a:lnTo>
                  <a:lnTo>
                    <a:pt x="604357" y="223433"/>
                  </a:lnTo>
                  <a:lnTo>
                    <a:pt x="608329" y="266700"/>
                  </a:lnTo>
                  <a:lnTo>
                    <a:pt x="604357" y="309622"/>
                  </a:lnTo>
                  <a:lnTo>
                    <a:pt x="592856" y="350387"/>
                  </a:lnTo>
                  <a:lnTo>
                    <a:pt x="574451" y="388440"/>
                  </a:lnTo>
                  <a:lnTo>
                    <a:pt x="549767" y="423224"/>
                  </a:lnTo>
                  <a:lnTo>
                    <a:pt x="519429" y="454183"/>
                  </a:lnTo>
                  <a:lnTo>
                    <a:pt x="484063" y="480761"/>
                  </a:lnTo>
                  <a:lnTo>
                    <a:pt x="444291" y="502400"/>
                  </a:lnTo>
                  <a:lnTo>
                    <a:pt x="400740" y="518546"/>
                  </a:lnTo>
                  <a:lnTo>
                    <a:pt x="354035" y="528641"/>
                  </a:lnTo>
                  <a:lnTo>
                    <a:pt x="304800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93280" y="4074159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12940" y="5717540"/>
            <a:ext cx="621030" cy="544830"/>
            <a:chOff x="7012940" y="5717540"/>
            <a:chExt cx="621030" cy="544830"/>
          </a:xfrm>
        </p:grpSpPr>
        <p:sp>
          <p:nvSpPr>
            <p:cNvPr id="15" name="object 15"/>
            <p:cNvSpPr/>
            <p:nvPr/>
          </p:nvSpPr>
          <p:spPr>
            <a:xfrm>
              <a:off x="7019290" y="57238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0"/>
                  </a:moveTo>
                  <a:lnTo>
                    <a:pt x="242569" y="6350"/>
                  </a:lnTo>
                  <a:lnTo>
                    <a:pt x="185419" y="21590"/>
                  </a:lnTo>
                  <a:lnTo>
                    <a:pt x="134619" y="45720"/>
                  </a:lnTo>
                  <a:lnTo>
                    <a:pt x="88900" y="78740"/>
                  </a:lnTo>
                  <a:lnTo>
                    <a:pt x="52069" y="118110"/>
                  </a:lnTo>
                  <a:lnTo>
                    <a:pt x="24129" y="162560"/>
                  </a:lnTo>
                  <a:lnTo>
                    <a:pt x="6350" y="213360"/>
                  </a:lnTo>
                  <a:lnTo>
                    <a:pt x="0" y="266700"/>
                  </a:lnTo>
                  <a:lnTo>
                    <a:pt x="1269" y="293370"/>
                  </a:lnTo>
                  <a:lnTo>
                    <a:pt x="13969" y="345440"/>
                  </a:lnTo>
                  <a:lnTo>
                    <a:pt x="36829" y="393700"/>
                  </a:lnTo>
                  <a:lnTo>
                    <a:pt x="69850" y="435610"/>
                  </a:lnTo>
                  <a:lnTo>
                    <a:pt x="110489" y="471170"/>
                  </a:lnTo>
                  <a:lnTo>
                    <a:pt x="160019" y="500380"/>
                  </a:lnTo>
                  <a:lnTo>
                    <a:pt x="213359" y="520700"/>
                  </a:lnTo>
                  <a:lnTo>
                    <a:pt x="273050" y="530860"/>
                  </a:lnTo>
                  <a:lnTo>
                    <a:pt x="304800" y="532130"/>
                  </a:lnTo>
                  <a:lnTo>
                    <a:pt x="335279" y="530860"/>
                  </a:lnTo>
                  <a:lnTo>
                    <a:pt x="394969" y="520700"/>
                  </a:lnTo>
                  <a:lnTo>
                    <a:pt x="448309" y="500380"/>
                  </a:lnTo>
                  <a:lnTo>
                    <a:pt x="497839" y="471170"/>
                  </a:lnTo>
                  <a:lnTo>
                    <a:pt x="538479" y="435610"/>
                  </a:lnTo>
                  <a:lnTo>
                    <a:pt x="571500" y="393700"/>
                  </a:lnTo>
                  <a:lnTo>
                    <a:pt x="594359" y="345440"/>
                  </a:lnTo>
                  <a:lnTo>
                    <a:pt x="607059" y="293370"/>
                  </a:lnTo>
                  <a:lnTo>
                    <a:pt x="608329" y="266700"/>
                  </a:lnTo>
                  <a:lnTo>
                    <a:pt x="607059" y="238760"/>
                  </a:lnTo>
                  <a:lnTo>
                    <a:pt x="594359" y="186690"/>
                  </a:lnTo>
                  <a:lnTo>
                    <a:pt x="571500" y="139700"/>
                  </a:lnTo>
                  <a:lnTo>
                    <a:pt x="538479" y="97790"/>
                  </a:lnTo>
                  <a:lnTo>
                    <a:pt x="497839" y="60960"/>
                  </a:lnTo>
                  <a:lnTo>
                    <a:pt x="448309" y="33020"/>
                  </a:lnTo>
                  <a:lnTo>
                    <a:pt x="394969" y="12700"/>
                  </a:lnTo>
                  <a:lnTo>
                    <a:pt x="335279" y="254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9290" y="57238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532130"/>
                  </a:moveTo>
                  <a:lnTo>
                    <a:pt x="255220" y="528675"/>
                  </a:lnTo>
                  <a:lnTo>
                    <a:pt x="208239" y="518668"/>
                  </a:lnTo>
                  <a:lnTo>
                    <a:pt x="164473" y="502640"/>
                  </a:lnTo>
                  <a:lnTo>
                    <a:pt x="124541" y="481126"/>
                  </a:lnTo>
                  <a:lnTo>
                    <a:pt x="89058" y="454660"/>
                  </a:lnTo>
                  <a:lnTo>
                    <a:pt x="58643" y="423773"/>
                  </a:lnTo>
                  <a:lnTo>
                    <a:pt x="33912" y="389001"/>
                  </a:lnTo>
                  <a:lnTo>
                    <a:pt x="15483" y="350875"/>
                  </a:lnTo>
                  <a:lnTo>
                    <a:pt x="3973" y="309930"/>
                  </a:lnTo>
                  <a:lnTo>
                    <a:pt x="0" y="266700"/>
                  </a:lnTo>
                  <a:lnTo>
                    <a:pt x="3973" y="223433"/>
                  </a:lnTo>
                  <a:lnTo>
                    <a:pt x="15483" y="182392"/>
                  </a:lnTo>
                  <a:lnTo>
                    <a:pt x="33912" y="144124"/>
                  </a:lnTo>
                  <a:lnTo>
                    <a:pt x="58643" y="109179"/>
                  </a:lnTo>
                  <a:lnTo>
                    <a:pt x="89058" y="78105"/>
                  </a:lnTo>
                  <a:lnTo>
                    <a:pt x="124541" y="51450"/>
                  </a:lnTo>
                  <a:lnTo>
                    <a:pt x="164473" y="29763"/>
                  </a:lnTo>
                  <a:lnTo>
                    <a:pt x="208239" y="13594"/>
                  </a:lnTo>
                  <a:lnTo>
                    <a:pt x="255220" y="3489"/>
                  </a:lnTo>
                  <a:lnTo>
                    <a:pt x="304800" y="0"/>
                  </a:lnTo>
                  <a:lnTo>
                    <a:pt x="354035" y="3489"/>
                  </a:lnTo>
                  <a:lnTo>
                    <a:pt x="400740" y="13594"/>
                  </a:lnTo>
                  <a:lnTo>
                    <a:pt x="444291" y="29763"/>
                  </a:lnTo>
                  <a:lnTo>
                    <a:pt x="484063" y="51450"/>
                  </a:lnTo>
                  <a:lnTo>
                    <a:pt x="519430" y="78105"/>
                  </a:lnTo>
                  <a:lnTo>
                    <a:pt x="549767" y="109179"/>
                  </a:lnTo>
                  <a:lnTo>
                    <a:pt x="574451" y="144124"/>
                  </a:lnTo>
                  <a:lnTo>
                    <a:pt x="592856" y="182392"/>
                  </a:lnTo>
                  <a:lnTo>
                    <a:pt x="604357" y="223433"/>
                  </a:lnTo>
                  <a:lnTo>
                    <a:pt x="608329" y="266700"/>
                  </a:lnTo>
                  <a:lnTo>
                    <a:pt x="604357" y="309930"/>
                  </a:lnTo>
                  <a:lnTo>
                    <a:pt x="592856" y="350875"/>
                  </a:lnTo>
                  <a:lnTo>
                    <a:pt x="574451" y="389001"/>
                  </a:lnTo>
                  <a:lnTo>
                    <a:pt x="549767" y="423773"/>
                  </a:lnTo>
                  <a:lnTo>
                    <a:pt x="519429" y="454660"/>
                  </a:lnTo>
                  <a:lnTo>
                    <a:pt x="484063" y="481126"/>
                  </a:lnTo>
                  <a:lnTo>
                    <a:pt x="444291" y="502640"/>
                  </a:lnTo>
                  <a:lnTo>
                    <a:pt x="400740" y="518668"/>
                  </a:lnTo>
                  <a:lnTo>
                    <a:pt x="354035" y="528675"/>
                  </a:lnTo>
                  <a:lnTo>
                    <a:pt x="304800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88200" y="5755640"/>
            <a:ext cx="302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12940" y="4874259"/>
            <a:ext cx="621030" cy="544830"/>
            <a:chOff x="7012940" y="4874259"/>
            <a:chExt cx="621030" cy="544830"/>
          </a:xfrm>
        </p:grpSpPr>
        <p:sp>
          <p:nvSpPr>
            <p:cNvPr id="19" name="object 19"/>
            <p:cNvSpPr/>
            <p:nvPr/>
          </p:nvSpPr>
          <p:spPr>
            <a:xfrm>
              <a:off x="7019290" y="48806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0"/>
                  </a:moveTo>
                  <a:lnTo>
                    <a:pt x="242569" y="5079"/>
                  </a:lnTo>
                  <a:lnTo>
                    <a:pt x="185419" y="21589"/>
                  </a:lnTo>
                  <a:lnTo>
                    <a:pt x="134619" y="45719"/>
                  </a:lnTo>
                  <a:lnTo>
                    <a:pt x="88900" y="78739"/>
                  </a:lnTo>
                  <a:lnTo>
                    <a:pt x="52069" y="118109"/>
                  </a:lnTo>
                  <a:lnTo>
                    <a:pt x="24129" y="162559"/>
                  </a:lnTo>
                  <a:lnTo>
                    <a:pt x="6350" y="212089"/>
                  </a:lnTo>
                  <a:lnTo>
                    <a:pt x="0" y="266700"/>
                  </a:lnTo>
                  <a:lnTo>
                    <a:pt x="1269" y="293369"/>
                  </a:lnTo>
                  <a:lnTo>
                    <a:pt x="13969" y="345439"/>
                  </a:lnTo>
                  <a:lnTo>
                    <a:pt x="36829" y="392429"/>
                  </a:lnTo>
                  <a:lnTo>
                    <a:pt x="69850" y="435609"/>
                  </a:lnTo>
                  <a:lnTo>
                    <a:pt x="110489" y="471169"/>
                  </a:lnTo>
                  <a:lnTo>
                    <a:pt x="160019" y="500379"/>
                  </a:lnTo>
                  <a:lnTo>
                    <a:pt x="213359" y="520699"/>
                  </a:lnTo>
                  <a:lnTo>
                    <a:pt x="273050" y="530859"/>
                  </a:lnTo>
                  <a:lnTo>
                    <a:pt x="304800" y="532129"/>
                  </a:lnTo>
                  <a:lnTo>
                    <a:pt x="335279" y="530859"/>
                  </a:lnTo>
                  <a:lnTo>
                    <a:pt x="394969" y="520699"/>
                  </a:lnTo>
                  <a:lnTo>
                    <a:pt x="448309" y="500379"/>
                  </a:lnTo>
                  <a:lnTo>
                    <a:pt x="497839" y="471169"/>
                  </a:lnTo>
                  <a:lnTo>
                    <a:pt x="538479" y="435609"/>
                  </a:lnTo>
                  <a:lnTo>
                    <a:pt x="571500" y="392429"/>
                  </a:lnTo>
                  <a:lnTo>
                    <a:pt x="594359" y="345439"/>
                  </a:lnTo>
                  <a:lnTo>
                    <a:pt x="607059" y="293369"/>
                  </a:lnTo>
                  <a:lnTo>
                    <a:pt x="608329" y="266700"/>
                  </a:lnTo>
                  <a:lnTo>
                    <a:pt x="607059" y="238759"/>
                  </a:lnTo>
                  <a:lnTo>
                    <a:pt x="594359" y="186689"/>
                  </a:lnTo>
                  <a:lnTo>
                    <a:pt x="571500" y="139700"/>
                  </a:lnTo>
                  <a:lnTo>
                    <a:pt x="538479" y="96519"/>
                  </a:lnTo>
                  <a:lnTo>
                    <a:pt x="497839" y="60959"/>
                  </a:lnTo>
                  <a:lnTo>
                    <a:pt x="448309" y="31750"/>
                  </a:lnTo>
                  <a:lnTo>
                    <a:pt x="394969" y="12700"/>
                  </a:lnTo>
                  <a:lnTo>
                    <a:pt x="335279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9290" y="4880609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4800" y="532129"/>
                  </a:moveTo>
                  <a:lnTo>
                    <a:pt x="255220" y="528641"/>
                  </a:lnTo>
                  <a:lnTo>
                    <a:pt x="208239" y="518546"/>
                  </a:lnTo>
                  <a:lnTo>
                    <a:pt x="164473" y="502400"/>
                  </a:lnTo>
                  <a:lnTo>
                    <a:pt x="124541" y="480761"/>
                  </a:lnTo>
                  <a:lnTo>
                    <a:pt x="89058" y="454183"/>
                  </a:lnTo>
                  <a:lnTo>
                    <a:pt x="58643" y="423224"/>
                  </a:lnTo>
                  <a:lnTo>
                    <a:pt x="33912" y="388440"/>
                  </a:lnTo>
                  <a:lnTo>
                    <a:pt x="15483" y="350387"/>
                  </a:lnTo>
                  <a:lnTo>
                    <a:pt x="3973" y="309622"/>
                  </a:lnTo>
                  <a:lnTo>
                    <a:pt x="0" y="266700"/>
                  </a:lnTo>
                  <a:lnTo>
                    <a:pt x="3973" y="223433"/>
                  </a:lnTo>
                  <a:lnTo>
                    <a:pt x="15483" y="182392"/>
                  </a:lnTo>
                  <a:lnTo>
                    <a:pt x="33912" y="144124"/>
                  </a:lnTo>
                  <a:lnTo>
                    <a:pt x="58643" y="109179"/>
                  </a:lnTo>
                  <a:lnTo>
                    <a:pt x="89058" y="78104"/>
                  </a:lnTo>
                  <a:lnTo>
                    <a:pt x="124541" y="51450"/>
                  </a:lnTo>
                  <a:lnTo>
                    <a:pt x="164473" y="29763"/>
                  </a:lnTo>
                  <a:lnTo>
                    <a:pt x="208239" y="13594"/>
                  </a:lnTo>
                  <a:lnTo>
                    <a:pt x="255220" y="3489"/>
                  </a:lnTo>
                  <a:lnTo>
                    <a:pt x="304800" y="0"/>
                  </a:lnTo>
                  <a:lnTo>
                    <a:pt x="354035" y="3489"/>
                  </a:lnTo>
                  <a:lnTo>
                    <a:pt x="400740" y="13594"/>
                  </a:lnTo>
                  <a:lnTo>
                    <a:pt x="444291" y="29763"/>
                  </a:lnTo>
                  <a:lnTo>
                    <a:pt x="484063" y="51450"/>
                  </a:lnTo>
                  <a:lnTo>
                    <a:pt x="519430" y="78105"/>
                  </a:lnTo>
                  <a:lnTo>
                    <a:pt x="549767" y="109179"/>
                  </a:lnTo>
                  <a:lnTo>
                    <a:pt x="574451" y="144124"/>
                  </a:lnTo>
                  <a:lnTo>
                    <a:pt x="592856" y="182392"/>
                  </a:lnTo>
                  <a:lnTo>
                    <a:pt x="604357" y="223433"/>
                  </a:lnTo>
                  <a:lnTo>
                    <a:pt x="608329" y="266700"/>
                  </a:lnTo>
                  <a:lnTo>
                    <a:pt x="604357" y="309622"/>
                  </a:lnTo>
                  <a:lnTo>
                    <a:pt x="592856" y="350387"/>
                  </a:lnTo>
                  <a:lnTo>
                    <a:pt x="574451" y="388440"/>
                  </a:lnTo>
                  <a:lnTo>
                    <a:pt x="549767" y="423224"/>
                  </a:lnTo>
                  <a:lnTo>
                    <a:pt x="519429" y="454183"/>
                  </a:lnTo>
                  <a:lnTo>
                    <a:pt x="484063" y="480761"/>
                  </a:lnTo>
                  <a:lnTo>
                    <a:pt x="444291" y="502400"/>
                  </a:lnTo>
                  <a:lnTo>
                    <a:pt x="400740" y="518546"/>
                  </a:lnTo>
                  <a:lnTo>
                    <a:pt x="354035" y="528641"/>
                  </a:lnTo>
                  <a:lnTo>
                    <a:pt x="304800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88200" y="4912359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32140" y="4051300"/>
            <a:ext cx="621030" cy="544830"/>
            <a:chOff x="8232140" y="4051300"/>
            <a:chExt cx="621030" cy="544830"/>
          </a:xfrm>
        </p:grpSpPr>
        <p:sp>
          <p:nvSpPr>
            <p:cNvPr id="23" name="object 23"/>
            <p:cNvSpPr/>
            <p:nvPr/>
          </p:nvSpPr>
          <p:spPr>
            <a:xfrm>
              <a:off x="8238490" y="405765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0"/>
                  </a:moveTo>
                  <a:lnTo>
                    <a:pt x="242569" y="5080"/>
                  </a:lnTo>
                  <a:lnTo>
                    <a:pt x="185419" y="20319"/>
                  </a:lnTo>
                  <a:lnTo>
                    <a:pt x="134619" y="45719"/>
                  </a:lnTo>
                  <a:lnTo>
                    <a:pt x="88900" y="77469"/>
                  </a:lnTo>
                  <a:lnTo>
                    <a:pt x="52069" y="116839"/>
                  </a:lnTo>
                  <a:lnTo>
                    <a:pt x="24129" y="162560"/>
                  </a:lnTo>
                  <a:lnTo>
                    <a:pt x="6350" y="212089"/>
                  </a:lnTo>
                  <a:lnTo>
                    <a:pt x="0" y="265430"/>
                  </a:lnTo>
                  <a:lnTo>
                    <a:pt x="1269" y="293369"/>
                  </a:lnTo>
                  <a:lnTo>
                    <a:pt x="13969" y="345439"/>
                  </a:lnTo>
                  <a:lnTo>
                    <a:pt x="36829" y="392430"/>
                  </a:lnTo>
                  <a:lnTo>
                    <a:pt x="69850" y="435610"/>
                  </a:lnTo>
                  <a:lnTo>
                    <a:pt x="110489" y="471169"/>
                  </a:lnTo>
                  <a:lnTo>
                    <a:pt x="158750" y="500380"/>
                  </a:lnTo>
                  <a:lnTo>
                    <a:pt x="213359" y="520700"/>
                  </a:lnTo>
                  <a:lnTo>
                    <a:pt x="273050" y="530860"/>
                  </a:lnTo>
                  <a:lnTo>
                    <a:pt x="303529" y="532130"/>
                  </a:lnTo>
                  <a:lnTo>
                    <a:pt x="335279" y="530860"/>
                  </a:lnTo>
                  <a:lnTo>
                    <a:pt x="393700" y="520700"/>
                  </a:lnTo>
                  <a:lnTo>
                    <a:pt x="448309" y="500380"/>
                  </a:lnTo>
                  <a:lnTo>
                    <a:pt x="497839" y="471169"/>
                  </a:lnTo>
                  <a:lnTo>
                    <a:pt x="538479" y="435610"/>
                  </a:lnTo>
                  <a:lnTo>
                    <a:pt x="571500" y="392430"/>
                  </a:lnTo>
                  <a:lnTo>
                    <a:pt x="594359" y="345439"/>
                  </a:lnTo>
                  <a:lnTo>
                    <a:pt x="607059" y="293369"/>
                  </a:lnTo>
                  <a:lnTo>
                    <a:pt x="608329" y="265430"/>
                  </a:lnTo>
                  <a:lnTo>
                    <a:pt x="607059" y="238760"/>
                  </a:lnTo>
                  <a:lnTo>
                    <a:pt x="594359" y="186689"/>
                  </a:lnTo>
                  <a:lnTo>
                    <a:pt x="571500" y="139700"/>
                  </a:lnTo>
                  <a:lnTo>
                    <a:pt x="538479" y="96519"/>
                  </a:lnTo>
                  <a:lnTo>
                    <a:pt x="497839" y="60960"/>
                  </a:lnTo>
                  <a:lnTo>
                    <a:pt x="448309" y="31750"/>
                  </a:lnTo>
                  <a:lnTo>
                    <a:pt x="393700" y="11430"/>
                  </a:lnTo>
                  <a:lnTo>
                    <a:pt x="335279" y="1269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8490" y="405765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532130"/>
                  </a:moveTo>
                  <a:lnTo>
                    <a:pt x="254294" y="528640"/>
                  </a:lnTo>
                  <a:lnTo>
                    <a:pt x="207589" y="518535"/>
                  </a:lnTo>
                  <a:lnTo>
                    <a:pt x="164038" y="502366"/>
                  </a:lnTo>
                  <a:lnTo>
                    <a:pt x="124266" y="480679"/>
                  </a:lnTo>
                  <a:lnTo>
                    <a:pt x="88899" y="454024"/>
                  </a:lnTo>
                  <a:lnTo>
                    <a:pt x="58562" y="422950"/>
                  </a:lnTo>
                  <a:lnTo>
                    <a:pt x="33878" y="388005"/>
                  </a:lnTo>
                  <a:lnTo>
                    <a:pt x="15473" y="349737"/>
                  </a:lnTo>
                  <a:lnTo>
                    <a:pt x="3972" y="308696"/>
                  </a:lnTo>
                  <a:lnTo>
                    <a:pt x="0" y="265430"/>
                  </a:lnTo>
                  <a:lnTo>
                    <a:pt x="3972" y="222507"/>
                  </a:lnTo>
                  <a:lnTo>
                    <a:pt x="15473" y="181742"/>
                  </a:lnTo>
                  <a:lnTo>
                    <a:pt x="33878" y="143689"/>
                  </a:lnTo>
                  <a:lnTo>
                    <a:pt x="58562" y="108905"/>
                  </a:lnTo>
                  <a:lnTo>
                    <a:pt x="88900" y="77946"/>
                  </a:lnTo>
                  <a:lnTo>
                    <a:pt x="124266" y="51368"/>
                  </a:lnTo>
                  <a:lnTo>
                    <a:pt x="164038" y="29729"/>
                  </a:lnTo>
                  <a:lnTo>
                    <a:pt x="207589" y="13583"/>
                  </a:lnTo>
                  <a:lnTo>
                    <a:pt x="254294" y="3488"/>
                  </a:lnTo>
                  <a:lnTo>
                    <a:pt x="303529" y="0"/>
                  </a:lnTo>
                  <a:lnTo>
                    <a:pt x="352800" y="3488"/>
                  </a:lnTo>
                  <a:lnTo>
                    <a:pt x="399602" y="13583"/>
                  </a:lnTo>
                  <a:lnTo>
                    <a:pt x="443296" y="29729"/>
                  </a:lnTo>
                  <a:lnTo>
                    <a:pt x="483240" y="51368"/>
                  </a:lnTo>
                  <a:lnTo>
                    <a:pt x="518795" y="77946"/>
                  </a:lnTo>
                  <a:lnTo>
                    <a:pt x="549320" y="108905"/>
                  </a:lnTo>
                  <a:lnTo>
                    <a:pt x="574177" y="143689"/>
                  </a:lnTo>
                  <a:lnTo>
                    <a:pt x="592724" y="181742"/>
                  </a:lnTo>
                  <a:lnTo>
                    <a:pt x="604321" y="222507"/>
                  </a:lnTo>
                  <a:lnTo>
                    <a:pt x="608329" y="265430"/>
                  </a:lnTo>
                  <a:lnTo>
                    <a:pt x="604321" y="308696"/>
                  </a:lnTo>
                  <a:lnTo>
                    <a:pt x="592724" y="349737"/>
                  </a:lnTo>
                  <a:lnTo>
                    <a:pt x="574177" y="388005"/>
                  </a:lnTo>
                  <a:lnTo>
                    <a:pt x="549320" y="422950"/>
                  </a:lnTo>
                  <a:lnTo>
                    <a:pt x="518794" y="454025"/>
                  </a:lnTo>
                  <a:lnTo>
                    <a:pt x="483240" y="480679"/>
                  </a:lnTo>
                  <a:lnTo>
                    <a:pt x="443296" y="502366"/>
                  </a:lnTo>
                  <a:lnTo>
                    <a:pt x="399602" y="518535"/>
                  </a:lnTo>
                  <a:lnTo>
                    <a:pt x="352800" y="528640"/>
                  </a:lnTo>
                  <a:lnTo>
                    <a:pt x="303529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07400" y="4088129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32140" y="4889500"/>
            <a:ext cx="621030" cy="544830"/>
            <a:chOff x="8232140" y="4889500"/>
            <a:chExt cx="621030" cy="544830"/>
          </a:xfrm>
        </p:grpSpPr>
        <p:sp>
          <p:nvSpPr>
            <p:cNvPr id="27" name="object 27"/>
            <p:cNvSpPr/>
            <p:nvPr/>
          </p:nvSpPr>
          <p:spPr>
            <a:xfrm>
              <a:off x="8238490" y="489585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0"/>
                  </a:moveTo>
                  <a:lnTo>
                    <a:pt x="242569" y="5080"/>
                  </a:lnTo>
                  <a:lnTo>
                    <a:pt x="185419" y="20319"/>
                  </a:lnTo>
                  <a:lnTo>
                    <a:pt x="134619" y="44450"/>
                  </a:lnTo>
                  <a:lnTo>
                    <a:pt x="88900" y="77469"/>
                  </a:lnTo>
                  <a:lnTo>
                    <a:pt x="52069" y="116839"/>
                  </a:lnTo>
                  <a:lnTo>
                    <a:pt x="24129" y="161289"/>
                  </a:lnTo>
                  <a:lnTo>
                    <a:pt x="6350" y="212089"/>
                  </a:lnTo>
                  <a:lnTo>
                    <a:pt x="0" y="265430"/>
                  </a:lnTo>
                  <a:lnTo>
                    <a:pt x="1269" y="293369"/>
                  </a:lnTo>
                  <a:lnTo>
                    <a:pt x="13969" y="344169"/>
                  </a:lnTo>
                  <a:lnTo>
                    <a:pt x="36829" y="392430"/>
                  </a:lnTo>
                  <a:lnTo>
                    <a:pt x="69850" y="434340"/>
                  </a:lnTo>
                  <a:lnTo>
                    <a:pt x="110489" y="471169"/>
                  </a:lnTo>
                  <a:lnTo>
                    <a:pt x="158750" y="499109"/>
                  </a:lnTo>
                  <a:lnTo>
                    <a:pt x="213359" y="519430"/>
                  </a:lnTo>
                  <a:lnTo>
                    <a:pt x="273050" y="529590"/>
                  </a:lnTo>
                  <a:lnTo>
                    <a:pt x="303529" y="532130"/>
                  </a:lnTo>
                  <a:lnTo>
                    <a:pt x="335279" y="529590"/>
                  </a:lnTo>
                  <a:lnTo>
                    <a:pt x="393700" y="519430"/>
                  </a:lnTo>
                  <a:lnTo>
                    <a:pt x="448309" y="499109"/>
                  </a:lnTo>
                  <a:lnTo>
                    <a:pt x="497839" y="471169"/>
                  </a:lnTo>
                  <a:lnTo>
                    <a:pt x="538479" y="434340"/>
                  </a:lnTo>
                  <a:lnTo>
                    <a:pt x="571500" y="392430"/>
                  </a:lnTo>
                  <a:lnTo>
                    <a:pt x="594359" y="344169"/>
                  </a:lnTo>
                  <a:lnTo>
                    <a:pt x="607059" y="293369"/>
                  </a:lnTo>
                  <a:lnTo>
                    <a:pt x="608329" y="265430"/>
                  </a:lnTo>
                  <a:lnTo>
                    <a:pt x="607059" y="237489"/>
                  </a:lnTo>
                  <a:lnTo>
                    <a:pt x="594359" y="186689"/>
                  </a:lnTo>
                  <a:lnTo>
                    <a:pt x="571500" y="138430"/>
                  </a:lnTo>
                  <a:lnTo>
                    <a:pt x="538479" y="96519"/>
                  </a:lnTo>
                  <a:lnTo>
                    <a:pt x="497839" y="59689"/>
                  </a:lnTo>
                  <a:lnTo>
                    <a:pt x="448309" y="31750"/>
                  </a:lnTo>
                  <a:lnTo>
                    <a:pt x="393700" y="11430"/>
                  </a:lnTo>
                  <a:lnTo>
                    <a:pt x="335279" y="1269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38490" y="489585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532130"/>
                  </a:moveTo>
                  <a:lnTo>
                    <a:pt x="254294" y="528640"/>
                  </a:lnTo>
                  <a:lnTo>
                    <a:pt x="207589" y="518535"/>
                  </a:lnTo>
                  <a:lnTo>
                    <a:pt x="164038" y="502366"/>
                  </a:lnTo>
                  <a:lnTo>
                    <a:pt x="124266" y="480679"/>
                  </a:lnTo>
                  <a:lnTo>
                    <a:pt x="88899" y="454025"/>
                  </a:lnTo>
                  <a:lnTo>
                    <a:pt x="58562" y="422950"/>
                  </a:lnTo>
                  <a:lnTo>
                    <a:pt x="33878" y="388005"/>
                  </a:lnTo>
                  <a:lnTo>
                    <a:pt x="15473" y="349737"/>
                  </a:lnTo>
                  <a:lnTo>
                    <a:pt x="3972" y="308696"/>
                  </a:lnTo>
                  <a:lnTo>
                    <a:pt x="0" y="265430"/>
                  </a:lnTo>
                  <a:lnTo>
                    <a:pt x="3972" y="222199"/>
                  </a:lnTo>
                  <a:lnTo>
                    <a:pt x="15473" y="181254"/>
                  </a:lnTo>
                  <a:lnTo>
                    <a:pt x="33878" y="143129"/>
                  </a:lnTo>
                  <a:lnTo>
                    <a:pt x="58562" y="108356"/>
                  </a:lnTo>
                  <a:lnTo>
                    <a:pt x="88900" y="77470"/>
                  </a:lnTo>
                  <a:lnTo>
                    <a:pt x="124266" y="51003"/>
                  </a:lnTo>
                  <a:lnTo>
                    <a:pt x="164038" y="29489"/>
                  </a:lnTo>
                  <a:lnTo>
                    <a:pt x="207589" y="13462"/>
                  </a:lnTo>
                  <a:lnTo>
                    <a:pt x="254294" y="3454"/>
                  </a:lnTo>
                  <a:lnTo>
                    <a:pt x="303529" y="0"/>
                  </a:lnTo>
                  <a:lnTo>
                    <a:pt x="352800" y="3454"/>
                  </a:lnTo>
                  <a:lnTo>
                    <a:pt x="399602" y="13462"/>
                  </a:lnTo>
                  <a:lnTo>
                    <a:pt x="443296" y="29489"/>
                  </a:lnTo>
                  <a:lnTo>
                    <a:pt x="483240" y="51003"/>
                  </a:lnTo>
                  <a:lnTo>
                    <a:pt x="518795" y="77469"/>
                  </a:lnTo>
                  <a:lnTo>
                    <a:pt x="549320" y="108356"/>
                  </a:lnTo>
                  <a:lnTo>
                    <a:pt x="574177" y="143128"/>
                  </a:lnTo>
                  <a:lnTo>
                    <a:pt x="592724" y="181254"/>
                  </a:lnTo>
                  <a:lnTo>
                    <a:pt x="604321" y="222199"/>
                  </a:lnTo>
                  <a:lnTo>
                    <a:pt x="608329" y="265430"/>
                  </a:lnTo>
                  <a:lnTo>
                    <a:pt x="604321" y="308696"/>
                  </a:lnTo>
                  <a:lnTo>
                    <a:pt x="592724" y="349737"/>
                  </a:lnTo>
                  <a:lnTo>
                    <a:pt x="574177" y="388005"/>
                  </a:lnTo>
                  <a:lnTo>
                    <a:pt x="549320" y="422950"/>
                  </a:lnTo>
                  <a:lnTo>
                    <a:pt x="518794" y="454025"/>
                  </a:lnTo>
                  <a:lnTo>
                    <a:pt x="483240" y="480679"/>
                  </a:lnTo>
                  <a:lnTo>
                    <a:pt x="443296" y="502366"/>
                  </a:lnTo>
                  <a:lnTo>
                    <a:pt x="399602" y="518535"/>
                  </a:lnTo>
                  <a:lnTo>
                    <a:pt x="352800" y="528640"/>
                  </a:lnTo>
                  <a:lnTo>
                    <a:pt x="303529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412480" y="4926329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56560" y="3277870"/>
            <a:ext cx="5591810" cy="2448560"/>
            <a:chOff x="2956560" y="3277870"/>
            <a:chExt cx="5591810" cy="2448560"/>
          </a:xfrm>
        </p:grpSpPr>
        <p:sp>
          <p:nvSpPr>
            <p:cNvPr id="31" name="object 31"/>
            <p:cNvSpPr/>
            <p:nvPr/>
          </p:nvSpPr>
          <p:spPr>
            <a:xfrm>
              <a:off x="7092950" y="3435349"/>
              <a:ext cx="1455420" cy="2291080"/>
            </a:xfrm>
            <a:custGeom>
              <a:avLst/>
              <a:gdLst/>
              <a:ahLst/>
              <a:cxnLst/>
              <a:rect l="l" t="t" r="r" b="b"/>
              <a:pathLst>
                <a:path w="1455420" h="2291079">
                  <a:moveTo>
                    <a:pt x="237490" y="2287270"/>
                  </a:moveTo>
                  <a:lnTo>
                    <a:pt x="42265" y="1594688"/>
                  </a:lnTo>
                  <a:lnTo>
                    <a:pt x="72390" y="1586230"/>
                  </a:lnTo>
                  <a:lnTo>
                    <a:pt x="15240" y="1524000"/>
                  </a:lnTo>
                  <a:lnTo>
                    <a:pt x="0" y="1606550"/>
                  </a:lnTo>
                  <a:lnTo>
                    <a:pt x="30657" y="1597952"/>
                  </a:lnTo>
                  <a:lnTo>
                    <a:pt x="224790" y="2291080"/>
                  </a:lnTo>
                  <a:lnTo>
                    <a:pt x="231140" y="2288540"/>
                  </a:lnTo>
                  <a:lnTo>
                    <a:pt x="237490" y="2287270"/>
                  </a:lnTo>
                  <a:close/>
                </a:path>
                <a:path w="1455420" h="2291079">
                  <a:moveTo>
                    <a:pt x="237490" y="1443990"/>
                  </a:moveTo>
                  <a:lnTo>
                    <a:pt x="42291" y="756488"/>
                  </a:lnTo>
                  <a:lnTo>
                    <a:pt x="72390" y="748030"/>
                  </a:lnTo>
                  <a:lnTo>
                    <a:pt x="15240" y="685800"/>
                  </a:lnTo>
                  <a:lnTo>
                    <a:pt x="0" y="768350"/>
                  </a:lnTo>
                  <a:lnTo>
                    <a:pt x="30683" y="759739"/>
                  </a:lnTo>
                  <a:lnTo>
                    <a:pt x="224790" y="1447800"/>
                  </a:lnTo>
                  <a:lnTo>
                    <a:pt x="231140" y="1446530"/>
                  </a:lnTo>
                  <a:lnTo>
                    <a:pt x="237490" y="1443990"/>
                  </a:lnTo>
                  <a:close/>
                </a:path>
                <a:path w="1455420" h="2291079">
                  <a:moveTo>
                    <a:pt x="692150" y="0"/>
                  </a:moveTo>
                  <a:lnTo>
                    <a:pt x="612140" y="26670"/>
                  </a:lnTo>
                  <a:lnTo>
                    <a:pt x="634428" y="48971"/>
                  </a:lnTo>
                  <a:lnTo>
                    <a:pt x="11430" y="680720"/>
                  </a:lnTo>
                  <a:lnTo>
                    <a:pt x="15240" y="685800"/>
                  </a:lnTo>
                  <a:lnTo>
                    <a:pt x="20320" y="689610"/>
                  </a:lnTo>
                  <a:lnTo>
                    <a:pt x="643318" y="57861"/>
                  </a:lnTo>
                  <a:lnTo>
                    <a:pt x="665480" y="80010"/>
                  </a:lnTo>
                  <a:lnTo>
                    <a:pt x="692150" y="0"/>
                  </a:lnTo>
                  <a:close/>
                </a:path>
                <a:path w="1455420" h="2291079">
                  <a:moveTo>
                    <a:pt x="1454150" y="617220"/>
                  </a:moveTo>
                  <a:lnTo>
                    <a:pt x="754722" y="42697"/>
                  </a:lnTo>
                  <a:lnTo>
                    <a:pt x="774700" y="19050"/>
                  </a:lnTo>
                  <a:lnTo>
                    <a:pt x="692150" y="0"/>
                  </a:lnTo>
                  <a:lnTo>
                    <a:pt x="726440" y="76200"/>
                  </a:lnTo>
                  <a:lnTo>
                    <a:pt x="746023" y="53009"/>
                  </a:lnTo>
                  <a:lnTo>
                    <a:pt x="1445260" y="627380"/>
                  </a:lnTo>
                  <a:lnTo>
                    <a:pt x="1450340" y="622300"/>
                  </a:lnTo>
                  <a:lnTo>
                    <a:pt x="1454150" y="617220"/>
                  </a:lnTo>
                  <a:close/>
                </a:path>
                <a:path w="1455420" h="2291079">
                  <a:moveTo>
                    <a:pt x="1455420" y="1459230"/>
                  </a:moveTo>
                  <a:lnTo>
                    <a:pt x="1261465" y="770458"/>
                  </a:lnTo>
                  <a:lnTo>
                    <a:pt x="1291590" y="762000"/>
                  </a:lnTo>
                  <a:lnTo>
                    <a:pt x="1234440" y="699770"/>
                  </a:lnTo>
                  <a:lnTo>
                    <a:pt x="1219200" y="782320"/>
                  </a:lnTo>
                  <a:lnTo>
                    <a:pt x="1248727" y="774039"/>
                  </a:lnTo>
                  <a:lnTo>
                    <a:pt x="1443990" y="1463040"/>
                  </a:lnTo>
                  <a:lnTo>
                    <a:pt x="1450340" y="1460500"/>
                  </a:lnTo>
                  <a:lnTo>
                    <a:pt x="1455420" y="1459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910" y="3284220"/>
              <a:ext cx="607060" cy="532130"/>
            </a:xfrm>
            <a:custGeom>
              <a:avLst/>
              <a:gdLst/>
              <a:ahLst/>
              <a:cxnLst/>
              <a:rect l="l" t="t" r="r" b="b"/>
              <a:pathLst>
                <a:path w="607060" h="532129">
                  <a:moveTo>
                    <a:pt x="303529" y="0"/>
                  </a:moveTo>
                  <a:lnTo>
                    <a:pt x="242569" y="5079"/>
                  </a:lnTo>
                  <a:lnTo>
                    <a:pt x="185419" y="20319"/>
                  </a:lnTo>
                  <a:lnTo>
                    <a:pt x="133350" y="44450"/>
                  </a:lnTo>
                  <a:lnTo>
                    <a:pt x="88900" y="77469"/>
                  </a:lnTo>
                  <a:lnTo>
                    <a:pt x="50800" y="116839"/>
                  </a:lnTo>
                  <a:lnTo>
                    <a:pt x="22859" y="162559"/>
                  </a:lnTo>
                  <a:lnTo>
                    <a:pt x="5079" y="212089"/>
                  </a:lnTo>
                  <a:lnTo>
                    <a:pt x="0" y="265429"/>
                  </a:lnTo>
                  <a:lnTo>
                    <a:pt x="1269" y="293369"/>
                  </a:lnTo>
                  <a:lnTo>
                    <a:pt x="12700" y="345439"/>
                  </a:lnTo>
                  <a:lnTo>
                    <a:pt x="36829" y="392429"/>
                  </a:lnTo>
                  <a:lnTo>
                    <a:pt x="68579" y="434339"/>
                  </a:lnTo>
                  <a:lnTo>
                    <a:pt x="110489" y="471169"/>
                  </a:lnTo>
                  <a:lnTo>
                    <a:pt x="158750" y="499109"/>
                  </a:lnTo>
                  <a:lnTo>
                    <a:pt x="213359" y="519429"/>
                  </a:lnTo>
                  <a:lnTo>
                    <a:pt x="271779" y="530859"/>
                  </a:lnTo>
                  <a:lnTo>
                    <a:pt x="303529" y="532129"/>
                  </a:lnTo>
                  <a:lnTo>
                    <a:pt x="334010" y="530859"/>
                  </a:lnTo>
                  <a:lnTo>
                    <a:pt x="393700" y="519429"/>
                  </a:lnTo>
                  <a:lnTo>
                    <a:pt x="448310" y="499109"/>
                  </a:lnTo>
                  <a:lnTo>
                    <a:pt x="496569" y="471169"/>
                  </a:lnTo>
                  <a:lnTo>
                    <a:pt x="537210" y="434339"/>
                  </a:lnTo>
                  <a:lnTo>
                    <a:pt x="570229" y="392429"/>
                  </a:lnTo>
                  <a:lnTo>
                    <a:pt x="593089" y="345439"/>
                  </a:lnTo>
                  <a:lnTo>
                    <a:pt x="605789" y="293369"/>
                  </a:lnTo>
                  <a:lnTo>
                    <a:pt x="607060" y="265429"/>
                  </a:lnTo>
                  <a:lnTo>
                    <a:pt x="605789" y="238759"/>
                  </a:lnTo>
                  <a:lnTo>
                    <a:pt x="593089" y="186689"/>
                  </a:lnTo>
                  <a:lnTo>
                    <a:pt x="570229" y="138429"/>
                  </a:lnTo>
                  <a:lnTo>
                    <a:pt x="537210" y="96519"/>
                  </a:lnTo>
                  <a:lnTo>
                    <a:pt x="496569" y="60959"/>
                  </a:lnTo>
                  <a:lnTo>
                    <a:pt x="448310" y="31750"/>
                  </a:lnTo>
                  <a:lnTo>
                    <a:pt x="393700" y="11429"/>
                  </a:lnTo>
                  <a:lnTo>
                    <a:pt x="334010" y="1269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2910" y="3284220"/>
              <a:ext cx="607060" cy="532130"/>
            </a:xfrm>
            <a:custGeom>
              <a:avLst/>
              <a:gdLst/>
              <a:ahLst/>
              <a:cxnLst/>
              <a:rect l="l" t="t" r="r" b="b"/>
              <a:pathLst>
                <a:path w="607060" h="532129">
                  <a:moveTo>
                    <a:pt x="303529" y="532129"/>
                  </a:moveTo>
                  <a:lnTo>
                    <a:pt x="254294" y="528640"/>
                  </a:lnTo>
                  <a:lnTo>
                    <a:pt x="207589" y="518535"/>
                  </a:lnTo>
                  <a:lnTo>
                    <a:pt x="164038" y="502366"/>
                  </a:lnTo>
                  <a:lnTo>
                    <a:pt x="124266" y="480679"/>
                  </a:lnTo>
                  <a:lnTo>
                    <a:pt x="88900" y="454024"/>
                  </a:lnTo>
                  <a:lnTo>
                    <a:pt x="58562" y="422950"/>
                  </a:lnTo>
                  <a:lnTo>
                    <a:pt x="33878" y="388005"/>
                  </a:lnTo>
                  <a:lnTo>
                    <a:pt x="15473" y="349737"/>
                  </a:lnTo>
                  <a:lnTo>
                    <a:pt x="3972" y="308696"/>
                  </a:lnTo>
                  <a:lnTo>
                    <a:pt x="0" y="265429"/>
                  </a:lnTo>
                  <a:lnTo>
                    <a:pt x="3972" y="222507"/>
                  </a:lnTo>
                  <a:lnTo>
                    <a:pt x="15473" y="181742"/>
                  </a:lnTo>
                  <a:lnTo>
                    <a:pt x="33878" y="143689"/>
                  </a:lnTo>
                  <a:lnTo>
                    <a:pt x="58562" y="108905"/>
                  </a:lnTo>
                  <a:lnTo>
                    <a:pt x="88900" y="77946"/>
                  </a:lnTo>
                  <a:lnTo>
                    <a:pt x="124266" y="51368"/>
                  </a:lnTo>
                  <a:lnTo>
                    <a:pt x="164038" y="29729"/>
                  </a:lnTo>
                  <a:lnTo>
                    <a:pt x="207589" y="13583"/>
                  </a:lnTo>
                  <a:lnTo>
                    <a:pt x="254294" y="3488"/>
                  </a:lnTo>
                  <a:lnTo>
                    <a:pt x="303529" y="0"/>
                  </a:lnTo>
                  <a:lnTo>
                    <a:pt x="352765" y="3488"/>
                  </a:lnTo>
                  <a:lnTo>
                    <a:pt x="399470" y="13583"/>
                  </a:lnTo>
                  <a:lnTo>
                    <a:pt x="443021" y="29729"/>
                  </a:lnTo>
                  <a:lnTo>
                    <a:pt x="482793" y="51368"/>
                  </a:lnTo>
                  <a:lnTo>
                    <a:pt x="518159" y="77946"/>
                  </a:lnTo>
                  <a:lnTo>
                    <a:pt x="548497" y="108905"/>
                  </a:lnTo>
                  <a:lnTo>
                    <a:pt x="573181" y="143689"/>
                  </a:lnTo>
                  <a:lnTo>
                    <a:pt x="591586" y="181742"/>
                  </a:lnTo>
                  <a:lnTo>
                    <a:pt x="603087" y="222507"/>
                  </a:lnTo>
                  <a:lnTo>
                    <a:pt x="607060" y="265429"/>
                  </a:lnTo>
                  <a:lnTo>
                    <a:pt x="603087" y="308696"/>
                  </a:lnTo>
                  <a:lnTo>
                    <a:pt x="591586" y="349737"/>
                  </a:lnTo>
                  <a:lnTo>
                    <a:pt x="573181" y="388005"/>
                  </a:lnTo>
                  <a:lnTo>
                    <a:pt x="548497" y="422950"/>
                  </a:lnTo>
                  <a:lnTo>
                    <a:pt x="518160" y="454024"/>
                  </a:lnTo>
                  <a:lnTo>
                    <a:pt x="482793" y="480679"/>
                  </a:lnTo>
                  <a:lnTo>
                    <a:pt x="443021" y="502366"/>
                  </a:lnTo>
                  <a:lnTo>
                    <a:pt x="399470" y="518535"/>
                  </a:lnTo>
                  <a:lnTo>
                    <a:pt x="352765" y="528640"/>
                  </a:lnTo>
                  <a:lnTo>
                    <a:pt x="303529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30550" y="331470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78379" y="3963670"/>
            <a:ext cx="621030" cy="544830"/>
            <a:chOff x="2278379" y="3963670"/>
            <a:chExt cx="621030" cy="544830"/>
          </a:xfrm>
        </p:grpSpPr>
        <p:sp>
          <p:nvSpPr>
            <p:cNvPr id="36" name="object 36"/>
            <p:cNvSpPr/>
            <p:nvPr/>
          </p:nvSpPr>
          <p:spPr>
            <a:xfrm>
              <a:off x="2284729" y="397002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0"/>
                  </a:moveTo>
                  <a:lnTo>
                    <a:pt x="243839" y="5079"/>
                  </a:lnTo>
                  <a:lnTo>
                    <a:pt x="186689" y="20319"/>
                  </a:lnTo>
                  <a:lnTo>
                    <a:pt x="134619" y="44449"/>
                  </a:lnTo>
                  <a:lnTo>
                    <a:pt x="90169" y="77469"/>
                  </a:lnTo>
                  <a:lnTo>
                    <a:pt x="52069" y="116839"/>
                  </a:lnTo>
                  <a:lnTo>
                    <a:pt x="24130" y="162559"/>
                  </a:lnTo>
                  <a:lnTo>
                    <a:pt x="6350" y="212089"/>
                  </a:lnTo>
                  <a:lnTo>
                    <a:pt x="0" y="265429"/>
                  </a:lnTo>
                  <a:lnTo>
                    <a:pt x="2539" y="293369"/>
                  </a:lnTo>
                  <a:lnTo>
                    <a:pt x="13969" y="345439"/>
                  </a:lnTo>
                  <a:lnTo>
                    <a:pt x="36830" y="392429"/>
                  </a:lnTo>
                  <a:lnTo>
                    <a:pt x="69850" y="434339"/>
                  </a:lnTo>
                  <a:lnTo>
                    <a:pt x="111759" y="471169"/>
                  </a:lnTo>
                  <a:lnTo>
                    <a:pt x="160019" y="499109"/>
                  </a:lnTo>
                  <a:lnTo>
                    <a:pt x="214630" y="519429"/>
                  </a:lnTo>
                  <a:lnTo>
                    <a:pt x="274319" y="530859"/>
                  </a:lnTo>
                  <a:lnTo>
                    <a:pt x="304800" y="532129"/>
                  </a:lnTo>
                  <a:lnTo>
                    <a:pt x="335280" y="530859"/>
                  </a:lnTo>
                  <a:lnTo>
                    <a:pt x="394969" y="519429"/>
                  </a:lnTo>
                  <a:lnTo>
                    <a:pt x="449580" y="499109"/>
                  </a:lnTo>
                  <a:lnTo>
                    <a:pt x="497839" y="471169"/>
                  </a:lnTo>
                  <a:lnTo>
                    <a:pt x="539750" y="434339"/>
                  </a:lnTo>
                  <a:lnTo>
                    <a:pt x="572769" y="392429"/>
                  </a:lnTo>
                  <a:lnTo>
                    <a:pt x="595630" y="345439"/>
                  </a:lnTo>
                  <a:lnTo>
                    <a:pt x="607059" y="293369"/>
                  </a:lnTo>
                  <a:lnTo>
                    <a:pt x="608330" y="265429"/>
                  </a:lnTo>
                  <a:lnTo>
                    <a:pt x="607059" y="238759"/>
                  </a:lnTo>
                  <a:lnTo>
                    <a:pt x="595630" y="186689"/>
                  </a:lnTo>
                  <a:lnTo>
                    <a:pt x="572769" y="138429"/>
                  </a:lnTo>
                  <a:lnTo>
                    <a:pt x="539750" y="96519"/>
                  </a:lnTo>
                  <a:lnTo>
                    <a:pt x="497839" y="60959"/>
                  </a:lnTo>
                  <a:lnTo>
                    <a:pt x="449580" y="31749"/>
                  </a:lnTo>
                  <a:lnTo>
                    <a:pt x="394969" y="11429"/>
                  </a:lnTo>
                  <a:lnTo>
                    <a:pt x="335280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4729" y="397002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532129"/>
                  </a:moveTo>
                  <a:lnTo>
                    <a:pt x="255529" y="528640"/>
                  </a:lnTo>
                  <a:lnTo>
                    <a:pt x="208727" y="518535"/>
                  </a:lnTo>
                  <a:lnTo>
                    <a:pt x="165033" y="502366"/>
                  </a:lnTo>
                  <a:lnTo>
                    <a:pt x="125089" y="480679"/>
                  </a:lnTo>
                  <a:lnTo>
                    <a:pt x="89534" y="454024"/>
                  </a:lnTo>
                  <a:lnTo>
                    <a:pt x="59009" y="422950"/>
                  </a:lnTo>
                  <a:lnTo>
                    <a:pt x="34152" y="388005"/>
                  </a:lnTo>
                  <a:lnTo>
                    <a:pt x="15605" y="349737"/>
                  </a:lnTo>
                  <a:lnTo>
                    <a:pt x="4008" y="308696"/>
                  </a:lnTo>
                  <a:lnTo>
                    <a:pt x="0" y="265429"/>
                  </a:lnTo>
                  <a:lnTo>
                    <a:pt x="4008" y="222507"/>
                  </a:lnTo>
                  <a:lnTo>
                    <a:pt x="15605" y="181742"/>
                  </a:lnTo>
                  <a:lnTo>
                    <a:pt x="34152" y="143689"/>
                  </a:lnTo>
                  <a:lnTo>
                    <a:pt x="59009" y="108905"/>
                  </a:lnTo>
                  <a:lnTo>
                    <a:pt x="89534" y="77946"/>
                  </a:lnTo>
                  <a:lnTo>
                    <a:pt x="125089" y="51368"/>
                  </a:lnTo>
                  <a:lnTo>
                    <a:pt x="165033" y="29729"/>
                  </a:lnTo>
                  <a:lnTo>
                    <a:pt x="208727" y="13583"/>
                  </a:lnTo>
                  <a:lnTo>
                    <a:pt x="255529" y="3488"/>
                  </a:lnTo>
                  <a:lnTo>
                    <a:pt x="304800" y="0"/>
                  </a:lnTo>
                  <a:lnTo>
                    <a:pt x="354035" y="3488"/>
                  </a:lnTo>
                  <a:lnTo>
                    <a:pt x="400740" y="13583"/>
                  </a:lnTo>
                  <a:lnTo>
                    <a:pt x="444291" y="29729"/>
                  </a:lnTo>
                  <a:lnTo>
                    <a:pt x="484063" y="51368"/>
                  </a:lnTo>
                  <a:lnTo>
                    <a:pt x="519430" y="77946"/>
                  </a:lnTo>
                  <a:lnTo>
                    <a:pt x="549767" y="108905"/>
                  </a:lnTo>
                  <a:lnTo>
                    <a:pt x="574451" y="143689"/>
                  </a:lnTo>
                  <a:lnTo>
                    <a:pt x="592856" y="181742"/>
                  </a:lnTo>
                  <a:lnTo>
                    <a:pt x="604357" y="222507"/>
                  </a:lnTo>
                  <a:lnTo>
                    <a:pt x="608330" y="265429"/>
                  </a:lnTo>
                  <a:lnTo>
                    <a:pt x="604357" y="308696"/>
                  </a:lnTo>
                  <a:lnTo>
                    <a:pt x="592856" y="349737"/>
                  </a:lnTo>
                  <a:lnTo>
                    <a:pt x="574451" y="388005"/>
                  </a:lnTo>
                  <a:lnTo>
                    <a:pt x="549767" y="422950"/>
                  </a:lnTo>
                  <a:lnTo>
                    <a:pt x="519430" y="454024"/>
                  </a:lnTo>
                  <a:lnTo>
                    <a:pt x="484063" y="480679"/>
                  </a:lnTo>
                  <a:lnTo>
                    <a:pt x="444291" y="502366"/>
                  </a:lnTo>
                  <a:lnTo>
                    <a:pt x="400740" y="518535"/>
                  </a:lnTo>
                  <a:lnTo>
                    <a:pt x="354035" y="528640"/>
                  </a:lnTo>
                  <a:lnTo>
                    <a:pt x="304800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59989" y="40005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78379" y="5645150"/>
            <a:ext cx="621030" cy="544830"/>
            <a:chOff x="2278379" y="5645150"/>
            <a:chExt cx="621030" cy="544830"/>
          </a:xfrm>
        </p:grpSpPr>
        <p:sp>
          <p:nvSpPr>
            <p:cNvPr id="40" name="object 40"/>
            <p:cNvSpPr/>
            <p:nvPr/>
          </p:nvSpPr>
          <p:spPr>
            <a:xfrm>
              <a:off x="2284729" y="565150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0"/>
                  </a:moveTo>
                  <a:lnTo>
                    <a:pt x="243839" y="5080"/>
                  </a:lnTo>
                  <a:lnTo>
                    <a:pt x="186689" y="20319"/>
                  </a:lnTo>
                  <a:lnTo>
                    <a:pt x="134619" y="44450"/>
                  </a:lnTo>
                  <a:lnTo>
                    <a:pt x="90169" y="77469"/>
                  </a:lnTo>
                  <a:lnTo>
                    <a:pt x="52069" y="116840"/>
                  </a:lnTo>
                  <a:lnTo>
                    <a:pt x="24130" y="161290"/>
                  </a:lnTo>
                  <a:lnTo>
                    <a:pt x="6350" y="212090"/>
                  </a:lnTo>
                  <a:lnTo>
                    <a:pt x="0" y="265430"/>
                  </a:lnTo>
                  <a:lnTo>
                    <a:pt x="2539" y="293369"/>
                  </a:lnTo>
                  <a:lnTo>
                    <a:pt x="13969" y="344169"/>
                  </a:lnTo>
                  <a:lnTo>
                    <a:pt x="36830" y="392430"/>
                  </a:lnTo>
                  <a:lnTo>
                    <a:pt x="69850" y="434340"/>
                  </a:lnTo>
                  <a:lnTo>
                    <a:pt x="111759" y="471170"/>
                  </a:lnTo>
                  <a:lnTo>
                    <a:pt x="160019" y="499109"/>
                  </a:lnTo>
                  <a:lnTo>
                    <a:pt x="214630" y="519430"/>
                  </a:lnTo>
                  <a:lnTo>
                    <a:pt x="274319" y="529590"/>
                  </a:lnTo>
                  <a:lnTo>
                    <a:pt x="304800" y="532130"/>
                  </a:lnTo>
                  <a:lnTo>
                    <a:pt x="335280" y="529590"/>
                  </a:lnTo>
                  <a:lnTo>
                    <a:pt x="394969" y="519430"/>
                  </a:lnTo>
                  <a:lnTo>
                    <a:pt x="449580" y="499109"/>
                  </a:lnTo>
                  <a:lnTo>
                    <a:pt x="497839" y="471170"/>
                  </a:lnTo>
                  <a:lnTo>
                    <a:pt x="539750" y="434340"/>
                  </a:lnTo>
                  <a:lnTo>
                    <a:pt x="572769" y="392430"/>
                  </a:lnTo>
                  <a:lnTo>
                    <a:pt x="595630" y="344169"/>
                  </a:lnTo>
                  <a:lnTo>
                    <a:pt x="607059" y="293369"/>
                  </a:lnTo>
                  <a:lnTo>
                    <a:pt x="608330" y="265430"/>
                  </a:lnTo>
                  <a:lnTo>
                    <a:pt x="607059" y="237490"/>
                  </a:lnTo>
                  <a:lnTo>
                    <a:pt x="595630" y="186690"/>
                  </a:lnTo>
                  <a:lnTo>
                    <a:pt x="572769" y="138430"/>
                  </a:lnTo>
                  <a:lnTo>
                    <a:pt x="539750" y="96519"/>
                  </a:lnTo>
                  <a:lnTo>
                    <a:pt x="497839" y="59690"/>
                  </a:lnTo>
                  <a:lnTo>
                    <a:pt x="449580" y="31750"/>
                  </a:lnTo>
                  <a:lnTo>
                    <a:pt x="394969" y="11430"/>
                  </a:lnTo>
                  <a:lnTo>
                    <a:pt x="335280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4729" y="565150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532130"/>
                  </a:moveTo>
                  <a:lnTo>
                    <a:pt x="255529" y="528640"/>
                  </a:lnTo>
                  <a:lnTo>
                    <a:pt x="208727" y="518535"/>
                  </a:lnTo>
                  <a:lnTo>
                    <a:pt x="165033" y="502366"/>
                  </a:lnTo>
                  <a:lnTo>
                    <a:pt x="125089" y="480679"/>
                  </a:lnTo>
                  <a:lnTo>
                    <a:pt x="89534" y="454025"/>
                  </a:lnTo>
                  <a:lnTo>
                    <a:pt x="59009" y="422950"/>
                  </a:lnTo>
                  <a:lnTo>
                    <a:pt x="34152" y="388005"/>
                  </a:lnTo>
                  <a:lnTo>
                    <a:pt x="15605" y="349737"/>
                  </a:lnTo>
                  <a:lnTo>
                    <a:pt x="4008" y="308696"/>
                  </a:lnTo>
                  <a:lnTo>
                    <a:pt x="0" y="265430"/>
                  </a:lnTo>
                  <a:lnTo>
                    <a:pt x="4008" y="222199"/>
                  </a:lnTo>
                  <a:lnTo>
                    <a:pt x="15605" y="181254"/>
                  </a:lnTo>
                  <a:lnTo>
                    <a:pt x="34152" y="143129"/>
                  </a:lnTo>
                  <a:lnTo>
                    <a:pt x="59009" y="108356"/>
                  </a:lnTo>
                  <a:lnTo>
                    <a:pt x="89534" y="77470"/>
                  </a:lnTo>
                  <a:lnTo>
                    <a:pt x="125089" y="51003"/>
                  </a:lnTo>
                  <a:lnTo>
                    <a:pt x="165033" y="29489"/>
                  </a:lnTo>
                  <a:lnTo>
                    <a:pt x="208727" y="13462"/>
                  </a:lnTo>
                  <a:lnTo>
                    <a:pt x="255529" y="3454"/>
                  </a:lnTo>
                  <a:lnTo>
                    <a:pt x="304800" y="0"/>
                  </a:lnTo>
                  <a:lnTo>
                    <a:pt x="354035" y="3454"/>
                  </a:lnTo>
                  <a:lnTo>
                    <a:pt x="400740" y="13462"/>
                  </a:lnTo>
                  <a:lnTo>
                    <a:pt x="444291" y="29489"/>
                  </a:lnTo>
                  <a:lnTo>
                    <a:pt x="484063" y="51003"/>
                  </a:lnTo>
                  <a:lnTo>
                    <a:pt x="519430" y="77470"/>
                  </a:lnTo>
                  <a:lnTo>
                    <a:pt x="549767" y="108356"/>
                  </a:lnTo>
                  <a:lnTo>
                    <a:pt x="574451" y="143129"/>
                  </a:lnTo>
                  <a:lnTo>
                    <a:pt x="592856" y="181254"/>
                  </a:lnTo>
                  <a:lnTo>
                    <a:pt x="604357" y="222199"/>
                  </a:lnTo>
                  <a:lnTo>
                    <a:pt x="608330" y="265430"/>
                  </a:lnTo>
                  <a:lnTo>
                    <a:pt x="604357" y="308696"/>
                  </a:lnTo>
                  <a:lnTo>
                    <a:pt x="592856" y="349737"/>
                  </a:lnTo>
                  <a:lnTo>
                    <a:pt x="574451" y="388005"/>
                  </a:lnTo>
                  <a:lnTo>
                    <a:pt x="549767" y="422950"/>
                  </a:lnTo>
                  <a:lnTo>
                    <a:pt x="519430" y="454025"/>
                  </a:lnTo>
                  <a:lnTo>
                    <a:pt x="484063" y="480679"/>
                  </a:lnTo>
                  <a:lnTo>
                    <a:pt x="444291" y="502366"/>
                  </a:lnTo>
                  <a:lnTo>
                    <a:pt x="400740" y="518535"/>
                  </a:lnTo>
                  <a:lnTo>
                    <a:pt x="354035" y="528640"/>
                  </a:lnTo>
                  <a:lnTo>
                    <a:pt x="304800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453639" y="5681979"/>
            <a:ext cx="302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78379" y="4801870"/>
            <a:ext cx="621030" cy="544830"/>
            <a:chOff x="2278379" y="4801870"/>
            <a:chExt cx="621030" cy="544830"/>
          </a:xfrm>
        </p:grpSpPr>
        <p:sp>
          <p:nvSpPr>
            <p:cNvPr id="44" name="object 44"/>
            <p:cNvSpPr/>
            <p:nvPr/>
          </p:nvSpPr>
          <p:spPr>
            <a:xfrm>
              <a:off x="2284729" y="480822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0"/>
                  </a:moveTo>
                  <a:lnTo>
                    <a:pt x="243839" y="5079"/>
                  </a:lnTo>
                  <a:lnTo>
                    <a:pt x="186689" y="20319"/>
                  </a:lnTo>
                  <a:lnTo>
                    <a:pt x="134619" y="44449"/>
                  </a:lnTo>
                  <a:lnTo>
                    <a:pt x="90169" y="77469"/>
                  </a:lnTo>
                  <a:lnTo>
                    <a:pt x="52069" y="116839"/>
                  </a:lnTo>
                  <a:lnTo>
                    <a:pt x="24130" y="162559"/>
                  </a:lnTo>
                  <a:lnTo>
                    <a:pt x="6350" y="212089"/>
                  </a:lnTo>
                  <a:lnTo>
                    <a:pt x="0" y="265429"/>
                  </a:lnTo>
                  <a:lnTo>
                    <a:pt x="2539" y="293369"/>
                  </a:lnTo>
                  <a:lnTo>
                    <a:pt x="13969" y="345439"/>
                  </a:lnTo>
                  <a:lnTo>
                    <a:pt x="36830" y="392429"/>
                  </a:lnTo>
                  <a:lnTo>
                    <a:pt x="69850" y="434339"/>
                  </a:lnTo>
                  <a:lnTo>
                    <a:pt x="111759" y="471169"/>
                  </a:lnTo>
                  <a:lnTo>
                    <a:pt x="160019" y="499109"/>
                  </a:lnTo>
                  <a:lnTo>
                    <a:pt x="214630" y="519429"/>
                  </a:lnTo>
                  <a:lnTo>
                    <a:pt x="274319" y="529589"/>
                  </a:lnTo>
                  <a:lnTo>
                    <a:pt x="304800" y="532129"/>
                  </a:lnTo>
                  <a:lnTo>
                    <a:pt x="335280" y="529589"/>
                  </a:lnTo>
                  <a:lnTo>
                    <a:pt x="394969" y="519429"/>
                  </a:lnTo>
                  <a:lnTo>
                    <a:pt x="449580" y="499109"/>
                  </a:lnTo>
                  <a:lnTo>
                    <a:pt x="497839" y="471169"/>
                  </a:lnTo>
                  <a:lnTo>
                    <a:pt x="539750" y="434339"/>
                  </a:lnTo>
                  <a:lnTo>
                    <a:pt x="572769" y="392429"/>
                  </a:lnTo>
                  <a:lnTo>
                    <a:pt x="595630" y="345439"/>
                  </a:lnTo>
                  <a:lnTo>
                    <a:pt x="607059" y="293369"/>
                  </a:lnTo>
                  <a:lnTo>
                    <a:pt x="608330" y="265429"/>
                  </a:lnTo>
                  <a:lnTo>
                    <a:pt x="607059" y="238759"/>
                  </a:lnTo>
                  <a:lnTo>
                    <a:pt x="595630" y="186689"/>
                  </a:lnTo>
                  <a:lnTo>
                    <a:pt x="572769" y="138429"/>
                  </a:lnTo>
                  <a:lnTo>
                    <a:pt x="539750" y="96519"/>
                  </a:lnTo>
                  <a:lnTo>
                    <a:pt x="497839" y="60959"/>
                  </a:lnTo>
                  <a:lnTo>
                    <a:pt x="449580" y="31749"/>
                  </a:lnTo>
                  <a:lnTo>
                    <a:pt x="394969" y="11429"/>
                  </a:lnTo>
                  <a:lnTo>
                    <a:pt x="335280" y="126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84729" y="480822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30" h="532129">
                  <a:moveTo>
                    <a:pt x="304800" y="532129"/>
                  </a:moveTo>
                  <a:lnTo>
                    <a:pt x="255529" y="528640"/>
                  </a:lnTo>
                  <a:lnTo>
                    <a:pt x="208727" y="518535"/>
                  </a:lnTo>
                  <a:lnTo>
                    <a:pt x="165033" y="502366"/>
                  </a:lnTo>
                  <a:lnTo>
                    <a:pt x="125089" y="480679"/>
                  </a:lnTo>
                  <a:lnTo>
                    <a:pt x="89534" y="454024"/>
                  </a:lnTo>
                  <a:lnTo>
                    <a:pt x="59009" y="422950"/>
                  </a:lnTo>
                  <a:lnTo>
                    <a:pt x="34152" y="388005"/>
                  </a:lnTo>
                  <a:lnTo>
                    <a:pt x="15605" y="349737"/>
                  </a:lnTo>
                  <a:lnTo>
                    <a:pt x="4008" y="308696"/>
                  </a:lnTo>
                  <a:lnTo>
                    <a:pt x="0" y="265429"/>
                  </a:lnTo>
                  <a:lnTo>
                    <a:pt x="4008" y="222199"/>
                  </a:lnTo>
                  <a:lnTo>
                    <a:pt x="15605" y="181254"/>
                  </a:lnTo>
                  <a:lnTo>
                    <a:pt x="34152" y="143128"/>
                  </a:lnTo>
                  <a:lnTo>
                    <a:pt x="59009" y="108356"/>
                  </a:lnTo>
                  <a:lnTo>
                    <a:pt x="89534" y="77469"/>
                  </a:lnTo>
                  <a:lnTo>
                    <a:pt x="125089" y="51003"/>
                  </a:lnTo>
                  <a:lnTo>
                    <a:pt x="165033" y="29489"/>
                  </a:lnTo>
                  <a:lnTo>
                    <a:pt x="208727" y="13462"/>
                  </a:lnTo>
                  <a:lnTo>
                    <a:pt x="255529" y="3454"/>
                  </a:lnTo>
                  <a:lnTo>
                    <a:pt x="304800" y="0"/>
                  </a:lnTo>
                  <a:lnTo>
                    <a:pt x="354035" y="3454"/>
                  </a:lnTo>
                  <a:lnTo>
                    <a:pt x="400740" y="13461"/>
                  </a:lnTo>
                  <a:lnTo>
                    <a:pt x="444291" y="29489"/>
                  </a:lnTo>
                  <a:lnTo>
                    <a:pt x="484063" y="51003"/>
                  </a:lnTo>
                  <a:lnTo>
                    <a:pt x="519430" y="77469"/>
                  </a:lnTo>
                  <a:lnTo>
                    <a:pt x="549767" y="108356"/>
                  </a:lnTo>
                  <a:lnTo>
                    <a:pt x="574451" y="143128"/>
                  </a:lnTo>
                  <a:lnTo>
                    <a:pt x="592856" y="181254"/>
                  </a:lnTo>
                  <a:lnTo>
                    <a:pt x="604357" y="222199"/>
                  </a:lnTo>
                  <a:lnTo>
                    <a:pt x="608330" y="265429"/>
                  </a:lnTo>
                  <a:lnTo>
                    <a:pt x="604357" y="308696"/>
                  </a:lnTo>
                  <a:lnTo>
                    <a:pt x="592856" y="349737"/>
                  </a:lnTo>
                  <a:lnTo>
                    <a:pt x="574451" y="388005"/>
                  </a:lnTo>
                  <a:lnTo>
                    <a:pt x="549767" y="422950"/>
                  </a:lnTo>
                  <a:lnTo>
                    <a:pt x="519430" y="454024"/>
                  </a:lnTo>
                  <a:lnTo>
                    <a:pt x="484063" y="480679"/>
                  </a:lnTo>
                  <a:lnTo>
                    <a:pt x="444291" y="502366"/>
                  </a:lnTo>
                  <a:lnTo>
                    <a:pt x="400740" y="518535"/>
                  </a:lnTo>
                  <a:lnTo>
                    <a:pt x="354035" y="528640"/>
                  </a:lnTo>
                  <a:lnTo>
                    <a:pt x="304800" y="5321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53639" y="4837429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98850" y="3977640"/>
            <a:ext cx="621030" cy="544830"/>
            <a:chOff x="3498850" y="3977640"/>
            <a:chExt cx="621030" cy="544830"/>
          </a:xfrm>
        </p:grpSpPr>
        <p:sp>
          <p:nvSpPr>
            <p:cNvPr id="48" name="object 48"/>
            <p:cNvSpPr/>
            <p:nvPr/>
          </p:nvSpPr>
          <p:spPr>
            <a:xfrm>
              <a:off x="3505200" y="39839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0"/>
                  </a:moveTo>
                  <a:lnTo>
                    <a:pt x="242570" y="6350"/>
                  </a:lnTo>
                  <a:lnTo>
                    <a:pt x="185420" y="21590"/>
                  </a:lnTo>
                  <a:lnTo>
                    <a:pt x="133350" y="45720"/>
                  </a:lnTo>
                  <a:lnTo>
                    <a:pt x="88900" y="78740"/>
                  </a:lnTo>
                  <a:lnTo>
                    <a:pt x="50800" y="118110"/>
                  </a:lnTo>
                  <a:lnTo>
                    <a:pt x="24129" y="162560"/>
                  </a:lnTo>
                  <a:lnTo>
                    <a:pt x="5079" y="213360"/>
                  </a:lnTo>
                  <a:lnTo>
                    <a:pt x="0" y="266700"/>
                  </a:lnTo>
                  <a:lnTo>
                    <a:pt x="1270" y="293370"/>
                  </a:lnTo>
                  <a:lnTo>
                    <a:pt x="12700" y="345440"/>
                  </a:lnTo>
                  <a:lnTo>
                    <a:pt x="35560" y="393700"/>
                  </a:lnTo>
                  <a:lnTo>
                    <a:pt x="68579" y="435610"/>
                  </a:lnTo>
                  <a:lnTo>
                    <a:pt x="110489" y="471170"/>
                  </a:lnTo>
                  <a:lnTo>
                    <a:pt x="158750" y="500380"/>
                  </a:lnTo>
                  <a:lnTo>
                    <a:pt x="213360" y="520700"/>
                  </a:lnTo>
                  <a:lnTo>
                    <a:pt x="273050" y="530860"/>
                  </a:lnTo>
                  <a:lnTo>
                    <a:pt x="303529" y="532130"/>
                  </a:lnTo>
                  <a:lnTo>
                    <a:pt x="334010" y="530860"/>
                  </a:lnTo>
                  <a:lnTo>
                    <a:pt x="393700" y="520700"/>
                  </a:lnTo>
                  <a:lnTo>
                    <a:pt x="448310" y="500380"/>
                  </a:lnTo>
                  <a:lnTo>
                    <a:pt x="496570" y="471170"/>
                  </a:lnTo>
                  <a:lnTo>
                    <a:pt x="538479" y="435610"/>
                  </a:lnTo>
                  <a:lnTo>
                    <a:pt x="571500" y="393700"/>
                  </a:lnTo>
                  <a:lnTo>
                    <a:pt x="594360" y="345440"/>
                  </a:lnTo>
                  <a:lnTo>
                    <a:pt x="605789" y="293370"/>
                  </a:lnTo>
                  <a:lnTo>
                    <a:pt x="608329" y="266700"/>
                  </a:lnTo>
                  <a:lnTo>
                    <a:pt x="605789" y="238760"/>
                  </a:lnTo>
                  <a:lnTo>
                    <a:pt x="594360" y="187960"/>
                  </a:lnTo>
                  <a:lnTo>
                    <a:pt x="571500" y="139700"/>
                  </a:lnTo>
                  <a:lnTo>
                    <a:pt x="538479" y="97790"/>
                  </a:lnTo>
                  <a:lnTo>
                    <a:pt x="496570" y="60960"/>
                  </a:lnTo>
                  <a:lnTo>
                    <a:pt x="448310" y="33020"/>
                  </a:lnTo>
                  <a:lnTo>
                    <a:pt x="393700" y="12700"/>
                  </a:lnTo>
                  <a:lnTo>
                    <a:pt x="334010" y="2540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5200" y="39839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532130"/>
                  </a:moveTo>
                  <a:lnTo>
                    <a:pt x="254294" y="528675"/>
                  </a:lnTo>
                  <a:lnTo>
                    <a:pt x="207589" y="518668"/>
                  </a:lnTo>
                  <a:lnTo>
                    <a:pt x="164038" y="502640"/>
                  </a:lnTo>
                  <a:lnTo>
                    <a:pt x="124266" y="481126"/>
                  </a:lnTo>
                  <a:lnTo>
                    <a:pt x="88900" y="454660"/>
                  </a:lnTo>
                  <a:lnTo>
                    <a:pt x="58562" y="423773"/>
                  </a:lnTo>
                  <a:lnTo>
                    <a:pt x="33878" y="389001"/>
                  </a:lnTo>
                  <a:lnTo>
                    <a:pt x="15473" y="350875"/>
                  </a:lnTo>
                  <a:lnTo>
                    <a:pt x="3972" y="309930"/>
                  </a:lnTo>
                  <a:lnTo>
                    <a:pt x="0" y="266700"/>
                  </a:lnTo>
                  <a:lnTo>
                    <a:pt x="3972" y="223433"/>
                  </a:lnTo>
                  <a:lnTo>
                    <a:pt x="15473" y="182392"/>
                  </a:lnTo>
                  <a:lnTo>
                    <a:pt x="33878" y="144124"/>
                  </a:lnTo>
                  <a:lnTo>
                    <a:pt x="58562" y="109179"/>
                  </a:lnTo>
                  <a:lnTo>
                    <a:pt x="88900" y="78105"/>
                  </a:lnTo>
                  <a:lnTo>
                    <a:pt x="124266" y="51450"/>
                  </a:lnTo>
                  <a:lnTo>
                    <a:pt x="164038" y="29763"/>
                  </a:lnTo>
                  <a:lnTo>
                    <a:pt x="207589" y="13594"/>
                  </a:lnTo>
                  <a:lnTo>
                    <a:pt x="254294" y="3489"/>
                  </a:lnTo>
                  <a:lnTo>
                    <a:pt x="303529" y="0"/>
                  </a:lnTo>
                  <a:lnTo>
                    <a:pt x="352800" y="3489"/>
                  </a:lnTo>
                  <a:lnTo>
                    <a:pt x="399602" y="13594"/>
                  </a:lnTo>
                  <a:lnTo>
                    <a:pt x="443296" y="29763"/>
                  </a:lnTo>
                  <a:lnTo>
                    <a:pt x="483240" y="51450"/>
                  </a:lnTo>
                  <a:lnTo>
                    <a:pt x="518795" y="78105"/>
                  </a:lnTo>
                  <a:lnTo>
                    <a:pt x="549320" y="109179"/>
                  </a:lnTo>
                  <a:lnTo>
                    <a:pt x="574177" y="144124"/>
                  </a:lnTo>
                  <a:lnTo>
                    <a:pt x="592724" y="182392"/>
                  </a:lnTo>
                  <a:lnTo>
                    <a:pt x="604321" y="223433"/>
                  </a:lnTo>
                  <a:lnTo>
                    <a:pt x="608329" y="266700"/>
                  </a:lnTo>
                  <a:lnTo>
                    <a:pt x="604321" y="309930"/>
                  </a:lnTo>
                  <a:lnTo>
                    <a:pt x="592724" y="350875"/>
                  </a:lnTo>
                  <a:lnTo>
                    <a:pt x="574177" y="389001"/>
                  </a:lnTo>
                  <a:lnTo>
                    <a:pt x="549320" y="423773"/>
                  </a:lnTo>
                  <a:lnTo>
                    <a:pt x="518794" y="454660"/>
                  </a:lnTo>
                  <a:lnTo>
                    <a:pt x="483240" y="481126"/>
                  </a:lnTo>
                  <a:lnTo>
                    <a:pt x="443296" y="502640"/>
                  </a:lnTo>
                  <a:lnTo>
                    <a:pt x="399602" y="518668"/>
                  </a:lnTo>
                  <a:lnTo>
                    <a:pt x="352800" y="528675"/>
                  </a:lnTo>
                  <a:lnTo>
                    <a:pt x="303529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672840" y="4015740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98850" y="4815840"/>
            <a:ext cx="621030" cy="544830"/>
            <a:chOff x="3498850" y="4815840"/>
            <a:chExt cx="621030" cy="544830"/>
          </a:xfrm>
        </p:grpSpPr>
        <p:sp>
          <p:nvSpPr>
            <p:cNvPr id="52" name="object 52"/>
            <p:cNvSpPr/>
            <p:nvPr/>
          </p:nvSpPr>
          <p:spPr>
            <a:xfrm>
              <a:off x="3505200" y="48221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0"/>
                  </a:moveTo>
                  <a:lnTo>
                    <a:pt x="242570" y="5080"/>
                  </a:lnTo>
                  <a:lnTo>
                    <a:pt x="185420" y="20320"/>
                  </a:lnTo>
                  <a:lnTo>
                    <a:pt x="133350" y="45720"/>
                  </a:lnTo>
                  <a:lnTo>
                    <a:pt x="88900" y="78740"/>
                  </a:lnTo>
                  <a:lnTo>
                    <a:pt x="50800" y="116840"/>
                  </a:lnTo>
                  <a:lnTo>
                    <a:pt x="24129" y="162560"/>
                  </a:lnTo>
                  <a:lnTo>
                    <a:pt x="5079" y="212090"/>
                  </a:lnTo>
                  <a:lnTo>
                    <a:pt x="0" y="265430"/>
                  </a:lnTo>
                  <a:lnTo>
                    <a:pt x="1270" y="293370"/>
                  </a:lnTo>
                  <a:lnTo>
                    <a:pt x="12700" y="345440"/>
                  </a:lnTo>
                  <a:lnTo>
                    <a:pt x="35560" y="392430"/>
                  </a:lnTo>
                  <a:lnTo>
                    <a:pt x="68579" y="435610"/>
                  </a:lnTo>
                  <a:lnTo>
                    <a:pt x="110489" y="471170"/>
                  </a:lnTo>
                  <a:lnTo>
                    <a:pt x="158750" y="500380"/>
                  </a:lnTo>
                  <a:lnTo>
                    <a:pt x="213360" y="520700"/>
                  </a:lnTo>
                  <a:lnTo>
                    <a:pt x="273050" y="530860"/>
                  </a:lnTo>
                  <a:lnTo>
                    <a:pt x="303529" y="532130"/>
                  </a:lnTo>
                  <a:lnTo>
                    <a:pt x="334010" y="530860"/>
                  </a:lnTo>
                  <a:lnTo>
                    <a:pt x="393700" y="520700"/>
                  </a:lnTo>
                  <a:lnTo>
                    <a:pt x="448310" y="500380"/>
                  </a:lnTo>
                  <a:lnTo>
                    <a:pt x="496570" y="471170"/>
                  </a:lnTo>
                  <a:lnTo>
                    <a:pt x="538479" y="435610"/>
                  </a:lnTo>
                  <a:lnTo>
                    <a:pt x="571500" y="392430"/>
                  </a:lnTo>
                  <a:lnTo>
                    <a:pt x="594360" y="345440"/>
                  </a:lnTo>
                  <a:lnTo>
                    <a:pt x="605789" y="293370"/>
                  </a:lnTo>
                  <a:lnTo>
                    <a:pt x="608329" y="265430"/>
                  </a:lnTo>
                  <a:lnTo>
                    <a:pt x="605789" y="238760"/>
                  </a:lnTo>
                  <a:lnTo>
                    <a:pt x="594360" y="186690"/>
                  </a:lnTo>
                  <a:lnTo>
                    <a:pt x="571500" y="139700"/>
                  </a:lnTo>
                  <a:lnTo>
                    <a:pt x="538479" y="96520"/>
                  </a:lnTo>
                  <a:lnTo>
                    <a:pt x="496570" y="60960"/>
                  </a:lnTo>
                  <a:lnTo>
                    <a:pt x="448310" y="31750"/>
                  </a:lnTo>
                  <a:lnTo>
                    <a:pt x="393700" y="11430"/>
                  </a:lnTo>
                  <a:lnTo>
                    <a:pt x="334010" y="1270"/>
                  </a:lnTo>
                  <a:lnTo>
                    <a:pt x="30352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5200" y="4822190"/>
              <a:ext cx="608330" cy="532130"/>
            </a:xfrm>
            <a:custGeom>
              <a:avLst/>
              <a:gdLst/>
              <a:ahLst/>
              <a:cxnLst/>
              <a:rect l="l" t="t" r="r" b="b"/>
              <a:pathLst>
                <a:path w="608329" h="532129">
                  <a:moveTo>
                    <a:pt x="303529" y="532130"/>
                  </a:moveTo>
                  <a:lnTo>
                    <a:pt x="254294" y="528640"/>
                  </a:lnTo>
                  <a:lnTo>
                    <a:pt x="207589" y="518535"/>
                  </a:lnTo>
                  <a:lnTo>
                    <a:pt x="164038" y="502366"/>
                  </a:lnTo>
                  <a:lnTo>
                    <a:pt x="124266" y="480679"/>
                  </a:lnTo>
                  <a:lnTo>
                    <a:pt x="88900" y="454025"/>
                  </a:lnTo>
                  <a:lnTo>
                    <a:pt x="58562" y="422950"/>
                  </a:lnTo>
                  <a:lnTo>
                    <a:pt x="33878" y="388005"/>
                  </a:lnTo>
                  <a:lnTo>
                    <a:pt x="15473" y="349737"/>
                  </a:lnTo>
                  <a:lnTo>
                    <a:pt x="3972" y="308696"/>
                  </a:lnTo>
                  <a:lnTo>
                    <a:pt x="0" y="265430"/>
                  </a:lnTo>
                  <a:lnTo>
                    <a:pt x="3972" y="222507"/>
                  </a:lnTo>
                  <a:lnTo>
                    <a:pt x="15473" y="181742"/>
                  </a:lnTo>
                  <a:lnTo>
                    <a:pt x="33878" y="143689"/>
                  </a:lnTo>
                  <a:lnTo>
                    <a:pt x="58562" y="108905"/>
                  </a:lnTo>
                  <a:lnTo>
                    <a:pt x="88900" y="77946"/>
                  </a:lnTo>
                  <a:lnTo>
                    <a:pt x="124266" y="51368"/>
                  </a:lnTo>
                  <a:lnTo>
                    <a:pt x="164038" y="29729"/>
                  </a:lnTo>
                  <a:lnTo>
                    <a:pt x="207589" y="13583"/>
                  </a:lnTo>
                  <a:lnTo>
                    <a:pt x="254294" y="3488"/>
                  </a:lnTo>
                  <a:lnTo>
                    <a:pt x="303529" y="0"/>
                  </a:lnTo>
                  <a:lnTo>
                    <a:pt x="352800" y="3488"/>
                  </a:lnTo>
                  <a:lnTo>
                    <a:pt x="399602" y="13583"/>
                  </a:lnTo>
                  <a:lnTo>
                    <a:pt x="443296" y="29729"/>
                  </a:lnTo>
                  <a:lnTo>
                    <a:pt x="483240" y="51368"/>
                  </a:lnTo>
                  <a:lnTo>
                    <a:pt x="518795" y="77946"/>
                  </a:lnTo>
                  <a:lnTo>
                    <a:pt x="549320" y="108905"/>
                  </a:lnTo>
                  <a:lnTo>
                    <a:pt x="574177" y="143689"/>
                  </a:lnTo>
                  <a:lnTo>
                    <a:pt x="592724" y="181742"/>
                  </a:lnTo>
                  <a:lnTo>
                    <a:pt x="604321" y="222507"/>
                  </a:lnTo>
                  <a:lnTo>
                    <a:pt x="608329" y="265430"/>
                  </a:lnTo>
                  <a:lnTo>
                    <a:pt x="604321" y="308696"/>
                  </a:lnTo>
                  <a:lnTo>
                    <a:pt x="592724" y="349737"/>
                  </a:lnTo>
                  <a:lnTo>
                    <a:pt x="574177" y="388005"/>
                  </a:lnTo>
                  <a:lnTo>
                    <a:pt x="549320" y="422950"/>
                  </a:lnTo>
                  <a:lnTo>
                    <a:pt x="518794" y="454025"/>
                  </a:lnTo>
                  <a:lnTo>
                    <a:pt x="483240" y="480679"/>
                  </a:lnTo>
                  <a:lnTo>
                    <a:pt x="443296" y="502366"/>
                  </a:lnTo>
                  <a:lnTo>
                    <a:pt x="399602" y="518535"/>
                  </a:lnTo>
                  <a:lnTo>
                    <a:pt x="352800" y="528640"/>
                  </a:lnTo>
                  <a:lnTo>
                    <a:pt x="303529" y="5321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679190" y="485394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68550" y="3356609"/>
            <a:ext cx="1456690" cy="2294890"/>
          </a:xfrm>
          <a:custGeom>
            <a:avLst/>
            <a:gdLst/>
            <a:ahLst/>
            <a:cxnLst/>
            <a:rect l="l" t="t" r="r" b="b"/>
            <a:pathLst>
              <a:path w="1456689" h="2294890">
                <a:moveTo>
                  <a:pt x="237490" y="2212340"/>
                </a:moveTo>
                <a:lnTo>
                  <a:pt x="206781" y="2220811"/>
                </a:lnTo>
                <a:lnTo>
                  <a:pt x="12700" y="1527810"/>
                </a:lnTo>
                <a:lnTo>
                  <a:pt x="0" y="1531620"/>
                </a:lnTo>
                <a:lnTo>
                  <a:pt x="195160" y="2224024"/>
                </a:lnTo>
                <a:lnTo>
                  <a:pt x="163830" y="2232660"/>
                </a:lnTo>
                <a:lnTo>
                  <a:pt x="220980" y="2294890"/>
                </a:lnTo>
                <a:lnTo>
                  <a:pt x="237490" y="2212340"/>
                </a:lnTo>
                <a:close/>
              </a:path>
              <a:path w="1456689" h="2294890">
                <a:moveTo>
                  <a:pt x="237490" y="1369060"/>
                </a:moveTo>
                <a:lnTo>
                  <a:pt x="206756" y="1377543"/>
                </a:lnTo>
                <a:lnTo>
                  <a:pt x="12700" y="689610"/>
                </a:lnTo>
                <a:lnTo>
                  <a:pt x="0" y="693420"/>
                </a:lnTo>
                <a:lnTo>
                  <a:pt x="193979" y="1381074"/>
                </a:lnTo>
                <a:lnTo>
                  <a:pt x="163830" y="1389380"/>
                </a:lnTo>
                <a:lnTo>
                  <a:pt x="220980" y="1451610"/>
                </a:lnTo>
                <a:lnTo>
                  <a:pt x="237490" y="1369060"/>
                </a:lnTo>
                <a:close/>
              </a:path>
              <a:path w="1456689" h="2294890">
                <a:moveTo>
                  <a:pt x="1440180" y="627380"/>
                </a:moveTo>
                <a:lnTo>
                  <a:pt x="1405890" y="551180"/>
                </a:lnTo>
                <a:lnTo>
                  <a:pt x="1386547" y="574598"/>
                </a:lnTo>
                <a:lnTo>
                  <a:pt x="685800" y="0"/>
                </a:lnTo>
                <a:lnTo>
                  <a:pt x="681990" y="5080"/>
                </a:lnTo>
                <a:lnTo>
                  <a:pt x="678180" y="1270"/>
                </a:lnTo>
                <a:lnTo>
                  <a:pt x="54800" y="633399"/>
                </a:lnTo>
                <a:lnTo>
                  <a:pt x="31750" y="610870"/>
                </a:lnTo>
                <a:lnTo>
                  <a:pt x="6350" y="690880"/>
                </a:lnTo>
                <a:lnTo>
                  <a:pt x="86360" y="664210"/>
                </a:lnTo>
                <a:lnTo>
                  <a:pt x="63792" y="642175"/>
                </a:lnTo>
                <a:lnTo>
                  <a:pt x="683082" y="14198"/>
                </a:lnTo>
                <a:lnTo>
                  <a:pt x="1377962" y="584987"/>
                </a:lnTo>
                <a:lnTo>
                  <a:pt x="1357630" y="609600"/>
                </a:lnTo>
                <a:lnTo>
                  <a:pt x="1440180" y="627380"/>
                </a:lnTo>
                <a:close/>
              </a:path>
              <a:path w="1456689" h="2294890">
                <a:moveTo>
                  <a:pt x="1456690" y="1383030"/>
                </a:moveTo>
                <a:lnTo>
                  <a:pt x="1425816" y="1392237"/>
                </a:lnTo>
                <a:lnTo>
                  <a:pt x="1231900" y="703580"/>
                </a:lnTo>
                <a:lnTo>
                  <a:pt x="1219200" y="707390"/>
                </a:lnTo>
                <a:lnTo>
                  <a:pt x="1413433" y="1395933"/>
                </a:lnTo>
                <a:lnTo>
                  <a:pt x="1384300" y="1404620"/>
                </a:lnTo>
                <a:lnTo>
                  <a:pt x="1440180" y="1466850"/>
                </a:lnTo>
                <a:lnTo>
                  <a:pt x="1456690" y="1383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128520" y="551815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39870" y="368935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92270" y="475615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28520" y="467995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0670" y="3542029"/>
            <a:ext cx="2152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 Black"/>
                <a:cs typeface="Arial Black"/>
              </a:rPr>
              <a:t>Encadeament</a:t>
            </a:r>
            <a:r>
              <a:rPr sz="3000" b="1" spc="-120" baseline="-29166" dirty="0">
                <a:latin typeface="Times New Roman"/>
                <a:cs typeface="Times New Roman"/>
              </a:rPr>
              <a:t>1</a:t>
            </a:r>
            <a:r>
              <a:rPr sz="2000" spc="-80" dirty="0">
                <a:latin typeface="Arial Black"/>
                <a:cs typeface="Arial Black"/>
              </a:rPr>
              <a:t>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6070" y="3688079"/>
            <a:ext cx="1564005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000" dirty="0">
                <a:latin typeface="Arial Black"/>
                <a:cs typeface="Arial Black"/>
              </a:rPr>
              <a:t>para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frente  </a:t>
            </a:r>
            <a:r>
              <a:rPr sz="2000" spc="-5" dirty="0">
                <a:latin typeface="Arial"/>
                <a:cs typeface="Arial"/>
              </a:rPr>
              <a:t>Sentido:  </a:t>
            </a:r>
            <a:r>
              <a:rPr sz="2000" spc="-5" dirty="0">
                <a:latin typeface="Arial Black"/>
                <a:cs typeface="Arial Black"/>
              </a:rPr>
              <a:t>premissa/  conclusão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57951" y="3490709"/>
            <a:ext cx="2105025" cy="15449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780" marR="5080" indent="-5080">
              <a:lnSpc>
                <a:spcPct val="100000"/>
              </a:lnSpc>
              <a:spcBef>
                <a:spcPts val="585"/>
              </a:spcBef>
            </a:pPr>
            <a:r>
              <a:rPr sz="2000" spc="-50" dirty="0">
                <a:latin typeface="Arial Black"/>
                <a:cs typeface="Arial Black"/>
              </a:rPr>
              <a:t>E</a:t>
            </a:r>
            <a:r>
              <a:rPr sz="3000" spc="-75" baseline="1388" dirty="0">
                <a:latin typeface="Arial Black"/>
                <a:cs typeface="Arial Black"/>
              </a:rPr>
              <a:t>nca</a:t>
            </a:r>
            <a:r>
              <a:rPr sz="3000" spc="-75" baseline="2777" dirty="0">
                <a:latin typeface="Arial Black"/>
                <a:cs typeface="Arial Black"/>
              </a:rPr>
              <a:t>de</a:t>
            </a:r>
            <a:r>
              <a:rPr sz="3000" spc="-75" baseline="4166" dirty="0">
                <a:latin typeface="Arial Black"/>
                <a:cs typeface="Arial Black"/>
              </a:rPr>
              <a:t>am</a:t>
            </a:r>
            <a:r>
              <a:rPr sz="3000" spc="-75" baseline="5555" dirty="0">
                <a:latin typeface="Arial Black"/>
                <a:cs typeface="Arial Black"/>
              </a:rPr>
              <a:t>en</a:t>
            </a:r>
            <a:r>
              <a:rPr sz="3000" spc="-75" baseline="6944" dirty="0">
                <a:latin typeface="Arial Black"/>
                <a:cs typeface="Arial Black"/>
              </a:rPr>
              <a:t>to  </a:t>
            </a:r>
            <a:r>
              <a:rPr sz="3000" spc="-60" baseline="-2777" dirty="0">
                <a:latin typeface="Arial Black"/>
                <a:cs typeface="Arial Black"/>
              </a:rPr>
              <a:t>pa</a:t>
            </a:r>
            <a:r>
              <a:rPr sz="3000" spc="-60" baseline="-1388" dirty="0">
                <a:latin typeface="Arial Black"/>
                <a:cs typeface="Arial Black"/>
              </a:rPr>
              <a:t>ra </a:t>
            </a:r>
            <a:r>
              <a:rPr sz="2000" spc="-40" dirty="0">
                <a:latin typeface="Arial Black"/>
                <a:cs typeface="Arial Black"/>
              </a:rPr>
              <a:t>tr</a:t>
            </a:r>
            <a:r>
              <a:rPr sz="3000" spc="-60" baseline="1388" dirty="0">
                <a:latin typeface="Arial Black"/>
                <a:cs typeface="Arial Black"/>
              </a:rPr>
              <a:t>az  </a:t>
            </a:r>
            <a:r>
              <a:rPr sz="1800" spc="-40" dirty="0">
                <a:latin typeface="Arial"/>
                <a:cs typeface="Arial"/>
              </a:rPr>
              <a:t>Se</a:t>
            </a:r>
            <a:r>
              <a:rPr sz="2700" spc="-60" baseline="1543" dirty="0">
                <a:latin typeface="Arial"/>
                <a:cs typeface="Arial"/>
              </a:rPr>
              <a:t>ntid</a:t>
            </a:r>
            <a:r>
              <a:rPr sz="2700" spc="-60" baseline="3086" dirty="0">
                <a:latin typeface="Arial"/>
                <a:cs typeface="Arial"/>
              </a:rPr>
              <a:t>o:  </a:t>
            </a:r>
            <a:r>
              <a:rPr sz="1800" spc="-45" dirty="0">
                <a:latin typeface="Arial Black"/>
                <a:cs typeface="Arial Black"/>
              </a:rPr>
              <a:t>co</a:t>
            </a:r>
            <a:r>
              <a:rPr sz="2700" spc="-67" baseline="1543" dirty="0">
                <a:latin typeface="Arial Black"/>
                <a:cs typeface="Arial Black"/>
              </a:rPr>
              <a:t>nc</a:t>
            </a:r>
            <a:r>
              <a:rPr sz="2700" spc="-67" baseline="3086" dirty="0">
                <a:latin typeface="Arial Black"/>
                <a:cs typeface="Arial Black"/>
              </a:rPr>
              <a:t>lus</a:t>
            </a:r>
            <a:r>
              <a:rPr sz="2700" spc="-67" baseline="4629" dirty="0">
                <a:latin typeface="Arial Black"/>
                <a:cs typeface="Arial Black"/>
              </a:rPr>
              <a:t>ão</a:t>
            </a:r>
            <a:r>
              <a:rPr sz="2700" spc="-67" baseline="6172" dirty="0">
                <a:latin typeface="Arial Black"/>
                <a:cs typeface="Arial Black"/>
              </a:rPr>
              <a:t>/  </a:t>
            </a:r>
            <a:r>
              <a:rPr sz="1800" spc="-35" dirty="0">
                <a:latin typeface="Arial Black"/>
                <a:cs typeface="Arial Black"/>
              </a:rPr>
              <a:t>pr</a:t>
            </a:r>
            <a:r>
              <a:rPr sz="2700" spc="-52" baseline="1543" dirty="0">
                <a:latin typeface="Arial Black"/>
                <a:cs typeface="Arial Black"/>
              </a:rPr>
              <a:t>emi</a:t>
            </a:r>
            <a:r>
              <a:rPr sz="2700" spc="-52" baseline="3086" dirty="0">
                <a:latin typeface="Arial Black"/>
                <a:cs typeface="Arial Black"/>
              </a:rPr>
              <a:t>ss</a:t>
            </a:r>
            <a:r>
              <a:rPr sz="2700" spc="-52" baseline="4629" dirty="0">
                <a:latin typeface="Arial Black"/>
                <a:cs typeface="Arial Black"/>
              </a:rPr>
              <a:t>a</a:t>
            </a:r>
            <a:endParaRPr sz="2700" baseline="4629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81000"/>
            <a:ext cx="8839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 marR="5080" indent="-858519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Sistemas Baseados</a:t>
            </a:r>
            <a:r>
              <a:rPr sz="4200" spc="-60" dirty="0"/>
              <a:t> </a:t>
            </a:r>
            <a:r>
              <a:rPr sz="4200" spc="-5" dirty="0"/>
              <a:t>em  Conhecimento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678180" y="1446529"/>
            <a:ext cx="6637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20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Pode </a:t>
            </a:r>
            <a:r>
              <a:rPr sz="3000" dirty="0" err="1">
                <a:latin typeface="Arial"/>
                <a:cs typeface="Arial"/>
              </a:rPr>
              <a:t>ser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dirty="0" err="1">
                <a:latin typeface="Arial"/>
                <a:cs typeface="Arial"/>
              </a:rPr>
              <a:t>usado</a:t>
            </a:r>
            <a:r>
              <a:rPr lang="pt-BR" sz="3000" dirty="0">
                <a:latin typeface="Arial"/>
                <a:cs typeface="Arial"/>
              </a:rPr>
              <a:t> para</a:t>
            </a:r>
            <a:r>
              <a:rPr sz="3000" spc="-490" dirty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510" y="205105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1902459"/>
            <a:ext cx="6485890" cy="363727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600" dirty="0">
                <a:latin typeface="Arial"/>
                <a:cs typeface="Arial"/>
              </a:rPr>
              <a:t>guiar a seleção, localização e uso de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regras</a:t>
            </a:r>
            <a:endParaRPr sz="2600">
              <a:latin typeface="Arial"/>
              <a:cs typeface="Arial"/>
            </a:endParaRPr>
          </a:p>
          <a:p>
            <a:pPr marL="12700" marR="777240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"/>
                <a:cs typeface="Arial"/>
              </a:rPr>
              <a:t>dar informação acerca das </a:t>
            </a:r>
            <a:r>
              <a:rPr sz="2600" spc="-5" dirty="0">
                <a:latin typeface="Arial"/>
                <a:cs typeface="Arial"/>
              </a:rPr>
              <a:t>regras </a:t>
            </a:r>
            <a:r>
              <a:rPr sz="2600" dirty="0">
                <a:latin typeface="Arial"/>
                <a:cs typeface="Arial"/>
              </a:rPr>
              <a:t>e do  conhecimento</a:t>
            </a:r>
            <a:endParaRPr sz="2600">
              <a:latin typeface="Arial"/>
              <a:cs typeface="Arial"/>
            </a:endParaRPr>
          </a:p>
          <a:p>
            <a:pPr marL="12700" marR="1497330">
              <a:lnSpc>
                <a:spcPct val="100000"/>
              </a:lnSpc>
              <a:spcBef>
                <a:spcPts val="690"/>
              </a:spcBef>
            </a:pPr>
            <a:r>
              <a:rPr sz="2600" spc="-5" dirty="0">
                <a:latin typeface="Arial"/>
                <a:cs typeface="Arial"/>
              </a:rPr>
              <a:t>justificar </a:t>
            </a:r>
            <a:r>
              <a:rPr sz="2600" dirty="0">
                <a:latin typeface="Arial"/>
                <a:cs typeface="Arial"/>
              </a:rPr>
              <a:t>as </a:t>
            </a:r>
            <a:r>
              <a:rPr sz="2600" spc="-5" dirty="0">
                <a:latin typeface="Arial"/>
                <a:cs typeface="Arial"/>
              </a:rPr>
              <a:t>regras </a:t>
            </a:r>
            <a:r>
              <a:rPr sz="2600" dirty="0">
                <a:latin typeface="Arial"/>
                <a:cs typeface="Arial"/>
              </a:rPr>
              <a:t>melhorando as  capacidades de explicação</a:t>
            </a:r>
            <a:endParaRPr sz="2600">
              <a:latin typeface="Arial"/>
              <a:cs typeface="Arial"/>
            </a:endParaRPr>
          </a:p>
          <a:p>
            <a:pPr marL="12700" marR="429259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Arial"/>
                <a:cs typeface="Arial"/>
              </a:rPr>
              <a:t>apoiar na detecção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spc="-5" dirty="0">
                <a:latin typeface="Arial"/>
                <a:cs typeface="Arial"/>
              </a:rPr>
              <a:t>erros </a:t>
            </a:r>
            <a:r>
              <a:rPr sz="2600" dirty="0">
                <a:latin typeface="Arial"/>
                <a:cs typeface="Arial"/>
              </a:rPr>
              <a:t>ao </a:t>
            </a:r>
            <a:r>
              <a:rPr sz="2600" spc="-5" dirty="0">
                <a:latin typeface="Arial"/>
                <a:cs typeface="Arial"/>
              </a:rPr>
              <a:t>introduzir  </a:t>
            </a:r>
            <a:r>
              <a:rPr sz="2600" dirty="0">
                <a:latin typeface="Arial"/>
                <a:cs typeface="Arial"/>
              </a:rPr>
              <a:t>novas </a:t>
            </a:r>
            <a:r>
              <a:rPr sz="2600" spc="-5" dirty="0">
                <a:latin typeface="Arial"/>
                <a:cs typeface="Arial"/>
              </a:rPr>
              <a:t>regras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600" spc="-5" dirty="0">
                <a:latin typeface="Arial"/>
                <a:cs typeface="Arial"/>
              </a:rPr>
              <a:t>facilitar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introdução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novo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510" y="253618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510" y="341630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510" y="429767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510" y="517779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570" y="660400"/>
            <a:ext cx="5777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0735" algn="l"/>
              </a:tabLst>
            </a:pPr>
            <a:r>
              <a:rPr sz="4200" spc="-5" dirty="0">
                <a:solidFill>
                  <a:srgbClr val="3A802E"/>
                </a:solidFill>
              </a:rPr>
              <a:t>Exemplo	</a:t>
            </a:r>
            <a:r>
              <a:rPr sz="4200" dirty="0">
                <a:solidFill>
                  <a:srgbClr val="3A802E"/>
                </a:solidFill>
              </a:rPr>
              <a:t>de</a:t>
            </a:r>
            <a:r>
              <a:rPr sz="4200" spc="-65" dirty="0">
                <a:solidFill>
                  <a:srgbClr val="3A802E"/>
                </a:solidFill>
              </a:rPr>
              <a:t> </a:t>
            </a:r>
            <a:r>
              <a:rPr sz="4200" spc="-5" dirty="0">
                <a:solidFill>
                  <a:srgbClr val="3A802E"/>
                </a:solidFill>
              </a:rPr>
              <a:t>inferência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496569" y="1367790"/>
            <a:ext cx="5654040" cy="459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5527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384"/>
              <a:buFont typeface="OpenSymbol"/>
              <a:buChar char=""/>
              <a:tabLst>
                <a:tab pos="30607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Fatos</a:t>
            </a:r>
            <a:endParaRPr sz="2600">
              <a:latin typeface="Arial"/>
              <a:cs typeface="Arial"/>
            </a:endParaRPr>
          </a:p>
          <a:p>
            <a:pPr marL="1391920" marR="1315720">
              <a:lnSpc>
                <a:spcPct val="100699"/>
              </a:lnSpc>
            </a:pPr>
            <a:r>
              <a:rPr sz="2400" spc="-5" dirty="0">
                <a:latin typeface="Arial"/>
                <a:cs typeface="Arial"/>
              </a:rPr>
              <a:t>pai(josé, </a:t>
            </a:r>
            <a:r>
              <a:rPr sz="2400" dirty="0">
                <a:latin typeface="Arial"/>
                <a:cs typeface="Arial"/>
              </a:rPr>
              <a:t>adão).  </a:t>
            </a:r>
            <a:r>
              <a:rPr sz="2400" spc="-5" dirty="0">
                <a:latin typeface="Arial"/>
                <a:cs typeface="Arial"/>
              </a:rPr>
              <a:t>pai(adão, lucas).  </a:t>
            </a:r>
            <a:r>
              <a:rPr sz="2400" dirty="0">
                <a:latin typeface="Arial"/>
                <a:cs typeface="Arial"/>
              </a:rPr>
              <a:t>pai(mateus,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joaquim).  mae(ana,</a:t>
            </a:r>
            <a:r>
              <a:rPr sz="2400" spc="-5" dirty="0">
                <a:latin typeface="Arial"/>
                <a:cs typeface="Arial"/>
              </a:rPr>
              <a:t> celia).</a:t>
            </a:r>
            <a:endParaRPr sz="2400">
              <a:latin typeface="Arial"/>
              <a:cs typeface="Arial"/>
            </a:endParaRPr>
          </a:p>
          <a:p>
            <a:pPr marL="13919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06070" indent="-255270">
              <a:lnSpc>
                <a:spcPct val="100000"/>
              </a:lnSpc>
              <a:spcBef>
                <a:spcPts val="1710"/>
              </a:spcBef>
              <a:buClr>
                <a:srgbClr val="CC9800"/>
              </a:buClr>
              <a:buSzPct val="65384"/>
              <a:buFont typeface="OpenSymbol"/>
              <a:buChar char=""/>
              <a:tabLst>
                <a:tab pos="30607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Regras</a:t>
            </a:r>
            <a:endParaRPr sz="2600">
              <a:latin typeface="Arial"/>
              <a:cs typeface="Arial"/>
            </a:endParaRPr>
          </a:p>
          <a:p>
            <a:pPr marL="13919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avo(X, Z) </a:t>
            </a:r>
            <a:r>
              <a:rPr sz="2400" dirty="0">
                <a:latin typeface="Arial"/>
                <a:cs typeface="Arial"/>
              </a:rPr>
              <a:t>:- </a:t>
            </a:r>
            <a:r>
              <a:rPr sz="2400" spc="-5" dirty="0">
                <a:latin typeface="Arial"/>
                <a:cs typeface="Arial"/>
              </a:rPr>
              <a:t>pai(X, </a:t>
            </a:r>
            <a:r>
              <a:rPr sz="2400" dirty="0">
                <a:latin typeface="Arial"/>
                <a:cs typeface="Arial"/>
              </a:rPr>
              <a:t>Y), </a:t>
            </a:r>
            <a:r>
              <a:rPr sz="2400" spc="-5" dirty="0">
                <a:latin typeface="Arial"/>
                <a:cs typeface="Arial"/>
              </a:rPr>
              <a:t>pai(Y,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Z).</a:t>
            </a:r>
            <a:endParaRPr sz="2400">
              <a:latin typeface="Arial"/>
              <a:cs typeface="Arial"/>
            </a:endParaRPr>
          </a:p>
          <a:p>
            <a:pPr marL="13919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06070" indent="-255270">
              <a:lnSpc>
                <a:spcPct val="100000"/>
              </a:lnSpc>
              <a:spcBef>
                <a:spcPts val="1720"/>
              </a:spcBef>
              <a:buClr>
                <a:srgbClr val="CC9800"/>
              </a:buClr>
              <a:buSzPct val="65384"/>
              <a:buFont typeface="OpenSymbol"/>
              <a:buChar char=""/>
              <a:tabLst>
                <a:tab pos="306070" algn="l"/>
              </a:tabLst>
            </a:pPr>
            <a:r>
              <a:rPr sz="2600" b="1" spc="5" dirty="0">
                <a:solidFill>
                  <a:srgbClr val="006633"/>
                </a:solidFill>
                <a:latin typeface="Arial"/>
                <a:cs typeface="Arial"/>
              </a:rPr>
              <a:t>Meta</a:t>
            </a:r>
            <a:endParaRPr sz="2600">
              <a:latin typeface="Arial"/>
              <a:cs typeface="Arial"/>
            </a:endParaRPr>
          </a:p>
          <a:p>
            <a:pPr marL="139192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avo(X,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lucas).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685800"/>
            <a:ext cx="5867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0735" algn="l"/>
              </a:tabLst>
            </a:pPr>
            <a:r>
              <a:rPr sz="4200" spc="-5" dirty="0">
                <a:solidFill>
                  <a:srgbClr val="3A802E"/>
                </a:solidFill>
              </a:rPr>
              <a:t>Exemplo	</a:t>
            </a:r>
            <a:r>
              <a:rPr sz="4200" dirty="0">
                <a:solidFill>
                  <a:srgbClr val="3A802E"/>
                </a:solidFill>
              </a:rPr>
              <a:t>de</a:t>
            </a:r>
            <a:r>
              <a:rPr sz="4200" spc="-65" dirty="0">
                <a:solidFill>
                  <a:srgbClr val="3A802E"/>
                </a:solidFill>
              </a:rPr>
              <a:t> </a:t>
            </a:r>
            <a:r>
              <a:rPr sz="4200" spc="-5" dirty="0">
                <a:solidFill>
                  <a:srgbClr val="3A802E"/>
                </a:solidFill>
              </a:rPr>
              <a:t>inferência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388620" y="1537970"/>
            <a:ext cx="6117590" cy="10566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-26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dirty="0">
                <a:latin typeface="Arial"/>
                <a:cs typeface="Arial"/>
              </a:rPr>
              <a:t>Começa o </a:t>
            </a:r>
            <a:r>
              <a:rPr sz="3000" spc="-5" dirty="0">
                <a:latin typeface="Arial"/>
                <a:cs typeface="Arial"/>
              </a:rPr>
              <a:t>processo de </a:t>
            </a:r>
            <a:r>
              <a:rPr sz="3000" spc="-85" dirty="0">
                <a:latin typeface="Arial"/>
                <a:cs typeface="Arial"/>
              </a:rPr>
              <a:t>inferêcia:</a:t>
            </a:r>
            <a:endParaRPr sz="30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44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as variáveis </a:t>
            </a:r>
            <a:r>
              <a:rPr sz="2600" spc="-15" dirty="0">
                <a:latin typeface="Arial"/>
                <a:cs typeface="Arial"/>
              </a:rPr>
              <a:t>X, </a:t>
            </a:r>
            <a:r>
              <a:rPr sz="2600" dirty="0">
                <a:latin typeface="Arial"/>
                <a:cs typeface="Arial"/>
              </a:rPr>
              <a:t>Y e Z são </a:t>
            </a:r>
            <a:r>
              <a:rPr sz="2600" spc="-185" dirty="0">
                <a:latin typeface="Arial"/>
                <a:cs typeface="Arial"/>
              </a:rPr>
              <a:t>instanciadas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150" y="2678430"/>
            <a:ext cx="164465" cy="64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400" y="2569209"/>
            <a:ext cx="3302635" cy="8356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b="1" dirty="0">
                <a:solidFill>
                  <a:srgbClr val="006633"/>
                </a:solidFill>
                <a:latin typeface="Arial"/>
                <a:cs typeface="Arial"/>
              </a:rPr>
              <a:t>X = 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mateus </a:t>
            </a:r>
            <a:r>
              <a:rPr sz="2200" b="1" dirty="0">
                <a:latin typeface="Arial"/>
                <a:cs typeface="Arial"/>
              </a:rPr>
              <a:t>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sz="22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joaquim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744345" algn="l"/>
                <a:tab pos="2055495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joaquim	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Z =</a:t>
            </a:r>
            <a:r>
              <a:rPr sz="22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lucas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20" y="4246879"/>
            <a:ext cx="7103109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-330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dirty="0">
                <a:latin typeface="Arial"/>
                <a:cs typeface="Arial"/>
              </a:rPr>
              <a:t>Depois da </a:t>
            </a:r>
            <a:r>
              <a:rPr sz="3000" spc="-5" dirty="0">
                <a:latin typeface="Arial"/>
                <a:cs typeface="Arial"/>
              </a:rPr>
              <a:t>instanciação </a:t>
            </a:r>
            <a:r>
              <a:rPr sz="3000" dirty="0">
                <a:latin typeface="Arial"/>
                <a:cs typeface="Arial"/>
              </a:rPr>
              <a:t>se </a:t>
            </a:r>
            <a:r>
              <a:rPr sz="3000" spc="-5" dirty="0">
                <a:latin typeface="Arial"/>
                <a:cs typeface="Arial"/>
              </a:rPr>
              <a:t>tem </a:t>
            </a:r>
            <a:r>
              <a:rPr sz="3000" dirty="0">
                <a:latin typeface="Arial"/>
                <a:cs typeface="Arial"/>
              </a:rPr>
              <a:t>um </a:t>
            </a:r>
            <a:r>
              <a:rPr sz="3000" spc="-645" dirty="0">
                <a:latin typeface="Arial"/>
                <a:cs typeface="Arial"/>
              </a:rPr>
              <a:t>caso  </a:t>
            </a:r>
            <a:r>
              <a:rPr sz="3000" spc="-5" dirty="0">
                <a:latin typeface="Arial"/>
                <a:cs typeface="Arial"/>
              </a:rPr>
              <a:t>especial </a:t>
            </a:r>
            <a:r>
              <a:rPr sz="3000" dirty="0">
                <a:latin typeface="Arial"/>
                <a:cs typeface="Arial"/>
              </a:rPr>
              <a:t>da </a:t>
            </a:r>
            <a:r>
              <a:rPr sz="3000" spc="-5" dirty="0">
                <a:latin typeface="Arial"/>
                <a:cs typeface="Arial"/>
              </a:rPr>
              <a:t>regra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avo</a:t>
            </a:r>
            <a:endParaRPr sz="30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avo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(mateus,lucas) </a:t>
            </a:r>
            <a:r>
              <a:rPr sz="2600" spc="-5" dirty="0">
                <a:latin typeface="Arial"/>
                <a:cs typeface="Arial"/>
              </a:rPr>
              <a:t>:-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pai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(mateus,joaquim) </a:t>
            </a:r>
            <a:r>
              <a:rPr sz="2600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  <a:p>
            <a:pPr marL="3441700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pai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(joaquim,lucas)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570" y="660400"/>
            <a:ext cx="6310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0735" algn="l"/>
              </a:tabLst>
            </a:pPr>
            <a:r>
              <a:rPr sz="4200" spc="-5" dirty="0">
                <a:solidFill>
                  <a:srgbClr val="3A802E"/>
                </a:solidFill>
              </a:rPr>
              <a:t>Exemplo	</a:t>
            </a:r>
            <a:r>
              <a:rPr sz="4200" dirty="0">
                <a:solidFill>
                  <a:srgbClr val="3A802E"/>
                </a:solidFill>
              </a:rPr>
              <a:t>de</a:t>
            </a:r>
            <a:r>
              <a:rPr sz="4200" spc="-65" dirty="0">
                <a:solidFill>
                  <a:srgbClr val="3A802E"/>
                </a:solidFill>
              </a:rPr>
              <a:t> </a:t>
            </a:r>
            <a:r>
              <a:rPr sz="4200" spc="-5" dirty="0">
                <a:solidFill>
                  <a:srgbClr val="3A802E"/>
                </a:solidFill>
              </a:rPr>
              <a:t>inferência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521969" y="1540705"/>
            <a:ext cx="6117590" cy="10541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-284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dirty="0">
                <a:latin typeface="Arial"/>
                <a:cs typeface="Arial"/>
              </a:rPr>
              <a:t>Começa o </a:t>
            </a:r>
            <a:r>
              <a:rPr sz="3000" spc="-5" dirty="0">
                <a:latin typeface="Arial"/>
                <a:cs typeface="Arial"/>
              </a:rPr>
              <a:t>processo </a:t>
            </a:r>
            <a:r>
              <a:rPr sz="3000" dirty="0">
                <a:latin typeface="Arial"/>
                <a:cs typeface="Arial"/>
              </a:rPr>
              <a:t>de </a:t>
            </a:r>
            <a:r>
              <a:rPr sz="3000" spc="-85" dirty="0">
                <a:latin typeface="Arial"/>
                <a:cs typeface="Arial"/>
              </a:rPr>
              <a:t>inferêcia:</a:t>
            </a:r>
            <a:endParaRPr sz="30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44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as variáveis </a:t>
            </a:r>
            <a:r>
              <a:rPr sz="2600" spc="-15" dirty="0">
                <a:latin typeface="Arial"/>
                <a:cs typeface="Arial"/>
              </a:rPr>
              <a:t>X, </a:t>
            </a:r>
            <a:r>
              <a:rPr sz="2600" dirty="0">
                <a:latin typeface="Arial"/>
                <a:cs typeface="Arial"/>
              </a:rPr>
              <a:t>Y e Z são </a:t>
            </a:r>
            <a:r>
              <a:rPr sz="2600" spc="-185" dirty="0">
                <a:latin typeface="Arial"/>
                <a:cs typeface="Arial"/>
              </a:rPr>
              <a:t>instanciadas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2679699"/>
            <a:ext cx="164465" cy="64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480" y="2569209"/>
            <a:ext cx="2854325" cy="8356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b="1" dirty="0">
                <a:solidFill>
                  <a:srgbClr val="006633"/>
                </a:solidFill>
                <a:latin typeface="Arial"/>
                <a:cs typeface="Arial"/>
              </a:rPr>
              <a:t>X = 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josé </a:t>
            </a:r>
            <a:r>
              <a:rPr sz="2200" b="1" dirty="0">
                <a:latin typeface="Arial"/>
                <a:cs typeface="Arial"/>
              </a:rPr>
              <a:t>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adão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326515" algn="l"/>
                <a:tab pos="1636395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2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 adão	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Z =</a:t>
            </a:r>
            <a:r>
              <a:rPr sz="22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lucas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69" y="4248150"/>
            <a:ext cx="7800340" cy="14173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727075">
              <a:lnSpc>
                <a:spcPts val="3590"/>
              </a:lnSpc>
              <a:spcBef>
                <a:spcPts val="225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-307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dirty="0">
                <a:latin typeface="Arial"/>
                <a:cs typeface="Arial"/>
              </a:rPr>
              <a:t>Depois </a:t>
            </a:r>
            <a:r>
              <a:rPr sz="3000" spc="-5" dirty="0">
                <a:latin typeface="Arial"/>
                <a:cs typeface="Arial"/>
              </a:rPr>
              <a:t>da instanciação </a:t>
            </a:r>
            <a:r>
              <a:rPr sz="3000" dirty="0">
                <a:latin typeface="Arial"/>
                <a:cs typeface="Arial"/>
              </a:rPr>
              <a:t>se </a:t>
            </a:r>
            <a:r>
              <a:rPr sz="3000" spc="-5" dirty="0">
                <a:latin typeface="Arial"/>
                <a:cs typeface="Arial"/>
              </a:rPr>
              <a:t>tem </a:t>
            </a:r>
            <a:r>
              <a:rPr sz="3000" dirty="0">
                <a:latin typeface="Arial"/>
                <a:cs typeface="Arial"/>
              </a:rPr>
              <a:t>um </a:t>
            </a:r>
            <a:r>
              <a:rPr sz="3000" spc="-645" dirty="0">
                <a:latin typeface="Arial"/>
                <a:cs typeface="Arial"/>
              </a:rPr>
              <a:t>caso  </a:t>
            </a:r>
            <a:r>
              <a:rPr sz="3000" spc="-5" dirty="0">
                <a:latin typeface="Arial"/>
                <a:cs typeface="Arial"/>
              </a:rPr>
              <a:t>especial </a:t>
            </a:r>
            <a:r>
              <a:rPr sz="3000" dirty="0">
                <a:latin typeface="Arial"/>
                <a:cs typeface="Arial"/>
              </a:rPr>
              <a:t>da </a:t>
            </a:r>
            <a:r>
              <a:rPr sz="3000" spc="-5" dirty="0">
                <a:latin typeface="Arial"/>
                <a:cs typeface="Arial"/>
              </a:rPr>
              <a:t>regra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avo</a:t>
            </a:r>
            <a:endParaRPr sz="30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535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30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avo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(jose,lucas) </a:t>
            </a:r>
            <a:r>
              <a:rPr sz="2600" spc="-5" dirty="0">
                <a:latin typeface="Arial"/>
                <a:cs typeface="Arial"/>
              </a:rPr>
              <a:t>:-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pai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(josé,adão) 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140" dirty="0">
                <a:solidFill>
                  <a:srgbClr val="FF0000"/>
                </a:solidFill>
                <a:latin typeface="Arial"/>
                <a:cs typeface="Arial"/>
              </a:rPr>
              <a:t>pai</a:t>
            </a:r>
            <a:r>
              <a:rPr sz="2600" spc="-140" dirty="0">
                <a:solidFill>
                  <a:srgbClr val="0000FF"/>
                </a:solidFill>
                <a:latin typeface="Arial"/>
                <a:cs typeface="Arial"/>
              </a:rPr>
              <a:t>(adão,lucas)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7570" y="660400"/>
            <a:ext cx="6310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0735" algn="l"/>
              </a:tabLst>
            </a:pPr>
            <a:r>
              <a:rPr sz="4200" spc="-5" dirty="0">
                <a:solidFill>
                  <a:srgbClr val="3A802E"/>
                </a:solidFill>
              </a:rPr>
              <a:t>Exemplo	</a:t>
            </a:r>
            <a:r>
              <a:rPr sz="4200" dirty="0">
                <a:solidFill>
                  <a:srgbClr val="3A802E"/>
                </a:solidFill>
              </a:rPr>
              <a:t>de</a:t>
            </a:r>
            <a:r>
              <a:rPr sz="4200" spc="-65" dirty="0">
                <a:solidFill>
                  <a:srgbClr val="3A802E"/>
                </a:solidFill>
              </a:rPr>
              <a:t> </a:t>
            </a:r>
            <a:r>
              <a:rPr sz="4200" spc="-5" dirty="0">
                <a:solidFill>
                  <a:srgbClr val="3A802E"/>
                </a:solidFill>
              </a:rPr>
              <a:t>inferência</a:t>
            </a:r>
            <a:endParaRPr sz="4200" dirty="0"/>
          </a:p>
        </p:txBody>
      </p:sp>
      <p:sp>
        <p:nvSpPr>
          <p:cNvPr id="5" name="object 5"/>
          <p:cNvSpPr txBox="1"/>
          <p:nvPr/>
        </p:nvSpPr>
        <p:spPr>
          <a:xfrm>
            <a:off x="521969" y="1634490"/>
            <a:ext cx="6385560" cy="8166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7780">
              <a:lnSpc>
                <a:spcPts val="3110"/>
              </a:lnSpc>
              <a:spcBef>
                <a:spcPts val="210"/>
              </a:spcBef>
            </a:pPr>
            <a:r>
              <a:rPr sz="2550" spc="2737" baseline="17973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550" spc="-202" baseline="17973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Agora a máquina processa cada </a:t>
            </a:r>
            <a:r>
              <a:rPr sz="2600" spc="-275" dirty="0">
                <a:latin typeface="Arial"/>
                <a:cs typeface="Arial"/>
              </a:rPr>
              <a:t>cláusula  </a:t>
            </a:r>
            <a:r>
              <a:rPr sz="2600" dirty="0">
                <a:latin typeface="Arial"/>
                <a:cs typeface="Arial"/>
              </a:rPr>
              <a:t>separadamente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169" y="254508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10" y="2425700"/>
            <a:ext cx="206057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pai(josé,adão)  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p</a:t>
            </a:r>
            <a:r>
              <a:rPr sz="2200" b="1" spc="5" dirty="0">
                <a:solidFill>
                  <a:srgbClr val="006633"/>
                </a:solidFill>
                <a:latin typeface="Arial"/>
                <a:cs typeface="Arial"/>
              </a:rPr>
              <a:t>ai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(ad</a:t>
            </a:r>
            <a:r>
              <a:rPr sz="2200" b="1" spc="5" dirty="0">
                <a:solidFill>
                  <a:srgbClr val="006633"/>
                </a:solidFill>
                <a:latin typeface="Arial"/>
                <a:cs typeface="Arial"/>
              </a:rPr>
              <a:t>ã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006633"/>
                </a:solidFill>
                <a:latin typeface="Arial"/>
                <a:cs typeface="Arial"/>
              </a:rPr>
              <a:t>,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lu</a:t>
            </a:r>
            <a:r>
              <a:rPr sz="2200" b="1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r>
              <a:rPr sz="2200" b="1" spc="-5" dirty="0">
                <a:solidFill>
                  <a:srgbClr val="006633"/>
                </a:solidFill>
                <a:latin typeface="Arial"/>
                <a:cs typeface="Arial"/>
              </a:rPr>
              <a:t>as</a:t>
            </a:r>
            <a:r>
              <a:rPr sz="2200" b="1" dirty="0">
                <a:solidFill>
                  <a:srgbClr val="006633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295021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69" y="3576320"/>
            <a:ext cx="751585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2737" baseline="17973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550" spc="-104" baseline="17973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As cláusulas são </a:t>
            </a:r>
            <a:r>
              <a:rPr sz="2600" spc="-5" dirty="0">
                <a:latin typeface="Arial"/>
                <a:cs typeface="Arial"/>
              </a:rPr>
              <a:t>fatos </a:t>
            </a:r>
            <a:r>
              <a:rPr sz="2600" dirty="0">
                <a:latin typeface="Arial"/>
                <a:cs typeface="Arial"/>
              </a:rPr>
              <a:t>da base de </a:t>
            </a:r>
            <a:r>
              <a:rPr sz="2600" spc="-16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169" y="40919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110" y="4041140"/>
            <a:ext cx="1876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se infere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então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500" y="4476750"/>
            <a:ext cx="151765" cy="59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300" spc="14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4480" y="4376420"/>
            <a:ext cx="275336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5" dirty="0">
                <a:latin typeface="Arial"/>
                <a:cs typeface="Arial"/>
              </a:rPr>
              <a:t> jose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“José é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avó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Lucas”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575" y="5379720"/>
            <a:ext cx="83248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2550" spc="2737" baseline="17973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550" spc="-179" baseline="17973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Se as cláusulas fossem falsas, as variáveis </a:t>
            </a:r>
            <a:r>
              <a:rPr sz="2600" spc="-5" dirty="0">
                <a:latin typeface="Arial"/>
                <a:cs typeface="Arial"/>
              </a:rPr>
              <a:t>seriam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8286115" algn="l"/>
              </a:tabLst>
            </a:pPr>
            <a:r>
              <a:rPr sz="2600" u="heavy" spc="135" dirty="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instanciadas</a:t>
            </a:r>
            <a:r>
              <a:rPr sz="2600" u="heavy" spc="-55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novamente	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6172834"/>
            <a:ext cx="4892675" cy="0"/>
          </a:xfrm>
          <a:custGeom>
            <a:avLst/>
            <a:gdLst/>
            <a:ahLst/>
            <a:cxnLst/>
            <a:rect l="l" t="t" r="r" b="b"/>
            <a:pathLst>
              <a:path w="4892675">
                <a:moveTo>
                  <a:pt x="0" y="0"/>
                </a:moveTo>
                <a:lnTo>
                  <a:pt x="4892674" y="0"/>
                </a:lnTo>
              </a:path>
            </a:pathLst>
          </a:custGeom>
          <a:ln w="20318">
            <a:solidFill>
              <a:srgbClr val="CC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57800" y="2971800"/>
            <a:ext cx="3448685" cy="3352800"/>
            <a:chOff x="5257800" y="2971800"/>
            <a:chExt cx="3448685" cy="3352800"/>
          </a:xfrm>
        </p:grpSpPr>
        <p:sp>
          <p:nvSpPr>
            <p:cNvPr id="5" name="object 5"/>
            <p:cNvSpPr/>
            <p:nvPr/>
          </p:nvSpPr>
          <p:spPr>
            <a:xfrm>
              <a:off x="8528050" y="617283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4" y="0"/>
                  </a:lnTo>
                </a:path>
              </a:pathLst>
            </a:custGeom>
            <a:ln w="20318">
              <a:solidFill>
                <a:srgbClr val="CC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0350" y="3054350"/>
              <a:ext cx="3187700" cy="3263900"/>
            </a:xfrm>
            <a:custGeom>
              <a:avLst/>
              <a:gdLst/>
              <a:ahLst/>
              <a:cxnLst/>
              <a:rect l="l" t="t" r="r" b="b"/>
              <a:pathLst>
                <a:path w="3187700" h="3263900">
                  <a:moveTo>
                    <a:pt x="3187700" y="0"/>
                  </a:moveTo>
                  <a:lnTo>
                    <a:pt x="0" y="0"/>
                  </a:lnTo>
                  <a:lnTo>
                    <a:pt x="0" y="3263900"/>
                  </a:lnTo>
                  <a:lnTo>
                    <a:pt x="3187700" y="326390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0350" y="3054350"/>
              <a:ext cx="3187700" cy="3263900"/>
            </a:xfrm>
            <a:custGeom>
              <a:avLst/>
              <a:gdLst/>
              <a:ahLst/>
              <a:cxnLst/>
              <a:rect l="l" t="t" r="r" b="b"/>
              <a:pathLst>
                <a:path w="3187700" h="3263900">
                  <a:moveTo>
                    <a:pt x="1593850" y="3263900"/>
                  </a:moveTo>
                  <a:lnTo>
                    <a:pt x="0" y="32639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3263900"/>
                  </a:lnTo>
                  <a:lnTo>
                    <a:pt x="1593850" y="3263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4150" y="2978149"/>
              <a:ext cx="3187700" cy="82550"/>
            </a:xfrm>
            <a:custGeom>
              <a:avLst/>
              <a:gdLst/>
              <a:ahLst/>
              <a:cxnLst/>
              <a:rect l="l" t="t" r="r" b="b"/>
              <a:pathLst>
                <a:path w="3187700" h="82550">
                  <a:moveTo>
                    <a:pt x="3187700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0" y="82550"/>
                  </a:lnTo>
                  <a:lnTo>
                    <a:pt x="3187700" y="82550"/>
                  </a:lnTo>
                  <a:lnTo>
                    <a:pt x="3187700" y="4064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087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4150" y="30607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18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150" y="310261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28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4150" y="314452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38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150" y="31864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48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4150" y="322834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58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4150" y="327025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68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64150" y="331215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78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4150" y="33540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508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88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4150" y="33959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98E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64150" y="34378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A8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64150" y="347979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B9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64150" y="3521709"/>
              <a:ext cx="3187700" cy="42545"/>
            </a:xfrm>
            <a:custGeom>
              <a:avLst/>
              <a:gdLst/>
              <a:ahLst/>
              <a:cxnLst/>
              <a:rect l="l" t="t" r="r" b="b"/>
              <a:pathLst>
                <a:path w="3187700" h="42545">
                  <a:moveTo>
                    <a:pt x="457200" y="0"/>
                  </a:moveTo>
                  <a:lnTo>
                    <a:pt x="0" y="0"/>
                  </a:lnTo>
                  <a:lnTo>
                    <a:pt x="0" y="41922"/>
                  </a:lnTo>
                  <a:lnTo>
                    <a:pt x="457200" y="41922"/>
                  </a:lnTo>
                  <a:lnTo>
                    <a:pt x="457200" y="0"/>
                  </a:lnTo>
                  <a:close/>
                </a:path>
                <a:path w="3187700" h="42545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22"/>
                  </a:lnTo>
                  <a:lnTo>
                    <a:pt x="3187700" y="41922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C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64150" y="3563632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897"/>
                  </a:lnTo>
                  <a:lnTo>
                    <a:pt x="457200" y="41897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897"/>
                  </a:lnTo>
                  <a:lnTo>
                    <a:pt x="3187700" y="41897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D9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4150" y="36055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E9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64150" y="364743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BF9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4150" y="368934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09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64150" y="373125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194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4150" y="37731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2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64150" y="38150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39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4150" y="38569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4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64150" y="389889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59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4150" y="394080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69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4150" y="398271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79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4150" y="4024629"/>
              <a:ext cx="3187700" cy="40640"/>
            </a:xfrm>
            <a:custGeom>
              <a:avLst/>
              <a:gdLst/>
              <a:ahLst/>
              <a:cxnLst/>
              <a:rect l="l" t="t" r="r" b="b"/>
              <a:pathLst>
                <a:path w="3187700" h="40639">
                  <a:moveTo>
                    <a:pt x="31877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40640"/>
                  </a:lnTo>
                  <a:lnTo>
                    <a:pt x="3187700" y="40640"/>
                  </a:lnTo>
                  <a:lnTo>
                    <a:pt x="3187700" y="762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8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4150" y="40652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9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64150" y="410718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A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4150" y="41490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64150" y="41910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C9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64150" y="423290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4064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D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64150" y="427481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E9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4150" y="43167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CF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64150" y="435863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0A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64150" y="440054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1A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64150" y="444245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2A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4150" y="44843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3A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4150" y="45262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4A3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64150" y="45681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5A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64150" y="461009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6A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64150" y="465200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7A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64150" y="469391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8A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64150" y="47358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9A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64150" y="477773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AA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64150" y="481965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BA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64150" y="486155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CA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64150" y="49034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D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64150" y="49453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EA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64150" y="49872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3556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DFA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64150" y="50292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0A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64150" y="507111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1A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64150" y="511302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2A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4150" y="51549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3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64150" y="5196839"/>
              <a:ext cx="3187700" cy="40640"/>
            </a:xfrm>
            <a:custGeom>
              <a:avLst/>
              <a:gdLst/>
              <a:ahLst/>
              <a:cxnLst/>
              <a:rect l="l" t="t" r="r" b="b"/>
              <a:pathLst>
                <a:path w="3187700" h="40639">
                  <a:moveTo>
                    <a:pt x="3187700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3187700" y="4064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4A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64150" y="5237479"/>
              <a:ext cx="3187700" cy="43180"/>
            </a:xfrm>
            <a:custGeom>
              <a:avLst/>
              <a:gdLst/>
              <a:ahLst/>
              <a:cxnLst/>
              <a:rect l="l" t="t" r="r" b="b"/>
              <a:pathLst>
                <a:path w="3187700" h="43179">
                  <a:moveTo>
                    <a:pt x="318770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0" y="43180"/>
                  </a:lnTo>
                  <a:lnTo>
                    <a:pt x="3187700" y="43180"/>
                  </a:lnTo>
                  <a:lnTo>
                    <a:pt x="3187700" y="2667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5B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64150" y="5280659"/>
              <a:ext cx="3187700" cy="40640"/>
            </a:xfrm>
            <a:custGeom>
              <a:avLst/>
              <a:gdLst/>
              <a:ahLst/>
              <a:cxnLst/>
              <a:rect l="l" t="t" r="r" b="b"/>
              <a:pathLst>
                <a:path w="3187700" h="40639">
                  <a:moveTo>
                    <a:pt x="457200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457200" y="40640"/>
                  </a:lnTo>
                  <a:lnTo>
                    <a:pt x="457200" y="0"/>
                  </a:lnTo>
                  <a:close/>
                </a:path>
                <a:path w="3187700" h="40639">
                  <a:moveTo>
                    <a:pt x="3187700" y="0"/>
                  </a:moveTo>
                  <a:lnTo>
                    <a:pt x="2882900" y="0"/>
                  </a:lnTo>
                  <a:lnTo>
                    <a:pt x="2882900" y="40640"/>
                  </a:lnTo>
                  <a:lnTo>
                    <a:pt x="3187700" y="4064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6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64150" y="53213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7B2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64150" y="5363209"/>
              <a:ext cx="3187700" cy="43180"/>
            </a:xfrm>
            <a:custGeom>
              <a:avLst/>
              <a:gdLst/>
              <a:ahLst/>
              <a:cxnLst/>
              <a:rect l="l" t="t" r="r" b="b"/>
              <a:pathLst>
                <a:path w="3187700" h="43179">
                  <a:moveTo>
                    <a:pt x="45720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457200" y="43180"/>
                  </a:lnTo>
                  <a:lnTo>
                    <a:pt x="457200" y="0"/>
                  </a:lnTo>
                  <a:close/>
                </a:path>
                <a:path w="3187700" h="43179">
                  <a:moveTo>
                    <a:pt x="3187700" y="0"/>
                  </a:moveTo>
                  <a:lnTo>
                    <a:pt x="2882900" y="0"/>
                  </a:lnTo>
                  <a:lnTo>
                    <a:pt x="2882900" y="43180"/>
                  </a:lnTo>
                  <a:lnTo>
                    <a:pt x="3187700" y="4318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8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64150" y="5406389"/>
              <a:ext cx="3187700" cy="40640"/>
            </a:xfrm>
            <a:custGeom>
              <a:avLst/>
              <a:gdLst/>
              <a:ahLst/>
              <a:cxnLst/>
              <a:rect l="l" t="t" r="r" b="b"/>
              <a:pathLst>
                <a:path w="3187700" h="40639">
                  <a:moveTo>
                    <a:pt x="457200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457200" y="40640"/>
                  </a:lnTo>
                  <a:lnTo>
                    <a:pt x="457200" y="0"/>
                  </a:lnTo>
                  <a:close/>
                </a:path>
                <a:path w="3187700" h="40639">
                  <a:moveTo>
                    <a:pt x="3187700" y="0"/>
                  </a:moveTo>
                  <a:lnTo>
                    <a:pt x="2882900" y="0"/>
                  </a:lnTo>
                  <a:lnTo>
                    <a:pt x="2882900" y="40640"/>
                  </a:lnTo>
                  <a:lnTo>
                    <a:pt x="3187700" y="4064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9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64150" y="54470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AB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64150" y="548893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BB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64150" y="553085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CB6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64150" y="557275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D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64150" y="56146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E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64150" y="56565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EF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64150" y="56984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0B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64150" y="57404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1B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64150" y="578231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2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64150" y="582421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3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64150" y="586612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4B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64150" y="590803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5BD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64150" y="594995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6B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64150" y="599186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7B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64150" y="603376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4572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457200" y="41910"/>
                  </a:lnTo>
                  <a:lnTo>
                    <a:pt x="457200" y="0"/>
                  </a:lnTo>
                  <a:close/>
                </a:path>
                <a:path w="3187700" h="41910">
                  <a:moveTo>
                    <a:pt x="3187700" y="0"/>
                  </a:moveTo>
                  <a:lnTo>
                    <a:pt x="2882900" y="0"/>
                  </a:lnTo>
                  <a:lnTo>
                    <a:pt x="288290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8B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64150" y="607567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1397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9C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64150" y="6117589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187700" y="41910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AC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64150" y="615950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B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64150" y="6201410"/>
              <a:ext cx="3187700" cy="41910"/>
            </a:xfrm>
            <a:custGeom>
              <a:avLst/>
              <a:gdLst/>
              <a:ahLst/>
              <a:cxnLst/>
              <a:rect l="l" t="t" r="r" b="b"/>
              <a:pathLst>
                <a:path w="3187700" h="41910">
                  <a:moveTo>
                    <a:pt x="3187700" y="0"/>
                  </a:moveTo>
                  <a:lnTo>
                    <a:pt x="0" y="0"/>
                  </a:lnTo>
                  <a:lnTo>
                    <a:pt x="0" y="41909"/>
                  </a:lnTo>
                  <a:lnTo>
                    <a:pt x="3187700" y="41909"/>
                  </a:lnTo>
                  <a:lnTo>
                    <a:pt x="3187700" y="0"/>
                  </a:lnTo>
                  <a:close/>
                </a:path>
              </a:pathLst>
            </a:custGeom>
            <a:solidFill>
              <a:srgbClr val="FCC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64150" y="2978150"/>
              <a:ext cx="3187700" cy="3263900"/>
            </a:xfrm>
            <a:custGeom>
              <a:avLst/>
              <a:gdLst/>
              <a:ahLst/>
              <a:cxnLst/>
              <a:rect l="l" t="t" r="r" b="b"/>
              <a:pathLst>
                <a:path w="3187700" h="3263900">
                  <a:moveTo>
                    <a:pt x="1593850" y="3263900"/>
                  </a:moveTo>
                  <a:lnTo>
                    <a:pt x="0" y="3263900"/>
                  </a:lnTo>
                  <a:lnTo>
                    <a:pt x="0" y="0"/>
                  </a:lnTo>
                  <a:lnTo>
                    <a:pt x="3187700" y="0"/>
                  </a:lnTo>
                  <a:lnTo>
                    <a:pt x="3187700" y="3263900"/>
                  </a:lnTo>
                  <a:lnTo>
                    <a:pt x="1593850" y="32639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21350" y="3359150"/>
              <a:ext cx="2425700" cy="673100"/>
            </a:xfrm>
            <a:custGeom>
              <a:avLst/>
              <a:gdLst/>
              <a:ahLst/>
              <a:cxnLst/>
              <a:rect l="l" t="t" r="r" b="b"/>
              <a:pathLst>
                <a:path w="2425700" h="673100">
                  <a:moveTo>
                    <a:pt x="2425700" y="0"/>
                  </a:moveTo>
                  <a:lnTo>
                    <a:pt x="0" y="0"/>
                  </a:lnTo>
                  <a:lnTo>
                    <a:pt x="0" y="673100"/>
                  </a:lnTo>
                  <a:lnTo>
                    <a:pt x="2425700" y="673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21350" y="3359150"/>
              <a:ext cx="2425700" cy="673100"/>
            </a:xfrm>
            <a:custGeom>
              <a:avLst/>
              <a:gdLst/>
              <a:ahLst/>
              <a:cxnLst/>
              <a:rect l="l" t="t" r="r" b="b"/>
              <a:pathLst>
                <a:path w="2425700" h="673100">
                  <a:moveTo>
                    <a:pt x="121285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673100"/>
                  </a:lnTo>
                  <a:lnTo>
                    <a:pt x="1212850" y="673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43879" y="329057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FB9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43879" y="32994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DB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43879" y="33083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CB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43879" y="33172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BB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43879" y="33248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AB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43879" y="33337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9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43879" y="33426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8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643879" y="335152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7B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643879" y="33604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6B3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43879" y="33680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5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643879" y="337692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4B2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43879" y="33858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3B1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43879" y="33947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2B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43879" y="34036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1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43879" y="34112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0A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43879" y="34201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FA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43879" y="34290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E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43879" y="34378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DAD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43879" y="34467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CA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643879" y="34544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BA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43879" y="34632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A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643879" y="34721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9A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43879" y="34810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8A9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43879" y="3489959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7A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43879" y="34975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6A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43879" y="35064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5A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43879" y="35153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4A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43879" y="35242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3A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43879" y="35331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2A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43879" y="354203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1A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43879" y="3550919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0A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43879" y="35585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F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643879" y="356743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EA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43879" y="35763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DA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43879" y="35852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C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643879" y="35941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BA0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643879" y="36017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A9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43879" y="36106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99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43879" y="36195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8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43879" y="36283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79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43879" y="36372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69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643879" y="36449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59B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643879" y="36537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4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43879" y="36626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39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43879" y="36715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2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43879" y="3680459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1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43879" y="36880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09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43879" y="36969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F9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43879" y="37058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E9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43879" y="37147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D9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43879" y="37236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9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43879" y="37312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9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43879" y="37401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A9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643879" y="37490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99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643879" y="375793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89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643879" y="37668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79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643879" y="3775709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6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43879" y="378333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59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643879" y="37922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48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643879" y="380111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3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643879" y="38100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2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643879" y="381888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18D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643879" y="38277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08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43879" y="38354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F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3879" y="384428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E8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43879" y="38531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D8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643879" y="38620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C8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643879" y="38709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B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643879" y="38785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A8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643879" y="38874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987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643879" y="389636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8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43879" y="39052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78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643879" y="3914139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6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643879" y="392176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58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643879" y="39306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483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643879" y="393953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38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>
            <a:spLocks noGrp="1"/>
          </p:cNvSpPr>
          <p:nvPr>
            <p:ph type="title"/>
          </p:nvPr>
        </p:nvSpPr>
        <p:spPr>
          <a:xfrm>
            <a:off x="1821179" y="683259"/>
            <a:ext cx="5500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A802E"/>
                </a:solidFill>
              </a:rPr>
              <a:t>Mecanismo </a:t>
            </a:r>
            <a:r>
              <a:rPr sz="4000" dirty="0">
                <a:solidFill>
                  <a:srgbClr val="3A802E"/>
                </a:solidFill>
              </a:rPr>
              <a:t>de</a:t>
            </a:r>
            <a:r>
              <a:rPr sz="4000" spc="-40" dirty="0">
                <a:solidFill>
                  <a:srgbClr val="3A802E"/>
                </a:solidFill>
              </a:rPr>
              <a:t> </a:t>
            </a:r>
            <a:r>
              <a:rPr sz="4000" spc="-5" dirty="0">
                <a:solidFill>
                  <a:srgbClr val="3A802E"/>
                </a:solidFill>
              </a:rPr>
              <a:t>Explanação</a:t>
            </a:r>
            <a:endParaRPr sz="4000"/>
          </a:p>
        </p:txBody>
      </p:sp>
      <p:sp>
        <p:nvSpPr>
          <p:cNvPr id="166" name="object 166"/>
          <p:cNvSpPr txBox="1"/>
          <p:nvPr/>
        </p:nvSpPr>
        <p:spPr>
          <a:xfrm>
            <a:off x="534669" y="182499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876300" y="1778000"/>
            <a:ext cx="737362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É o </a:t>
            </a:r>
            <a:r>
              <a:rPr sz="2600" spc="5" dirty="0">
                <a:latin typeface="Arial"/>
                <a:cs typeface="Arial"/>
              </a:rPr>
              <a:t>mecanismo </a:t>
            </a:r>
            <a:r>
              <a:rPr sz="2600" dirty="0">
                <a:latin typeface="Arial"/>
                <a:cs typeface="Arial"/>
              </a:rPr>
              <a:t>que </a:t>
            </a:r>
            <a:r>
              <a:rPr sz="2600" spc="-5" dirty="0">
                <a:latin typeface="Arial"/>
                <a:cs typeface="Arial"/>
              </a:rPr>
              <a:t>permite </a:t>
            </a:r>
            <a:r>
              <a:rPr sz="2600" dirty="0">
                <a:latin typeface="Arial"/>
                <a:cs typeface="Arial"/>
              </a:rPr>
              <a:t>responder </a:t>
            </a:r>
            <a:r>
              <a:rPr sz="2600" spc="5" dirty="0">
                <a:latin typeface="Arial"/>
                <a:cs typeface="Arial"/>
              </a:rPr>
              <a:t>ao </a:t>
            </a:r>
            <a:r>
              <a:rPr sz="2600" dirty="0">
                <a:latin typeface="Arial"/>
                <a:cs typeface="Arial"/>
              </a:rPr>
              <a:t>usuário  às </a:t>
            </a:r>
            <a:r>
              <a:rPr sz="2600" spc="-5" dirty="0">
                <a:latin typeface="Arial"/>
                <a:cs typeface="Arial"/>
              </a:rPr>
              <a:t>perguntas </a:t>
            </a:r>
            <a:r>
              <a:rPr sz="2600" spc="5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tipo </a:t>
            </a:r>
            <a:r>
              <a:rPr sz="2600" i="1" dirty="0">
                <a:solidFill>
                  <a:srgbClr val="CA2D02"/>
                </a:solidFill>
                <a:latin typeface="Arial"/>
                <a:cs typeface="Arial"/>
              </a:rPr>
              <a:t>porque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CA2D02"/>
                </a:solidFill>
                <a:latin typeface="Arial"/>
                <a:cs typeface="Arial"/>
              </a:rPr>
              <a:t>como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377950" y="3281679"/>
            <a:ext cx="2051050" cy="1823720"/>
            <a:chOff x="1377950" y="3281679"/>
            <a:chExt cx="2051050" cy="1823720"/>
          </a:xfrm>
        </p:grpSpPr>
        <p:sp>
          <p:nvSpPr>
            <p:cNvPr id="169" name="object 169"/>
            <p:cNvSpPr/>
            <p:nvPr/>
          </p:nvSpPr>
          <p:spPr>
            <a:xfrm>
              <a:off x="1454150" y="3359149"/>
              <a:ext cx="1968500" cy="1739900"/>
            </a:xfrm>
            <a:custGeom>
              <a:avLst/>
              <a:gdLst/>
              <a:ahLst/>
              <a:cxnLst/>
              <a:rect l="l" t="t" r="r" b="b"/>
              <a:pathLst>
                <a:path w="1968500" h="1739900">
                  <a:moveTo>
                    <a:pt x="1968500" y="0"/>
                  </a:moveTo>
                  <a:lnTo>
                    <a:pt x="0" y="0"/>
                  </a:lnTo>
                  <a:lnTo>
                    <a:pt x="0" y="1739900"/>
                  </a:lnTo>
                  <a:lnTo>
                    <a:pt x="1968500" y="173990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454150" y="3359149"/>
              <a:ext cx="1968500" cy="1739900"/>
            </a:xfrm>
            <a:custGeom>
              <a:avLst/>
              <a:gdLst/>
              <a:ahLst/>
              <a:cxnLst/>
              <a:rect l="l" t="t" r="r" b="b"/>
              <a:pathLst>
                <a:path w="1968500" h="1739900">
                  <a:moveTo>
                    <a:pt x="984250" y="1739900"/>
                  </a:moveTo>
                  <a:lnTo>
                    <a:pt x="0" y="1739900"/>
                  </a:lnTo>
                  <a:lnTo>
                    <a:pt x="0" y="0"/>
                  </a:lnTo>
                  <a:lnTo>
                    <a:pt x="1968500" y="0"/>
                  </a:lnTo>
                  <a:lnTo>
                    <a:pt x="1968500" y="1739900"/>
                  </a:lnTo>
                  <a:lnTo>
                    <a:pt x="984250" y="17399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377950" y="3281679"/>
              <a:ext cx="1969770" cy="44450"/>
            </a:xfrm>
            <a:custGeom>
              <a:avLst/>
              <a:gdLst/>
              <a:ahLst/>
              <a:cxnLst/>
              <a:rect l="l" t="t" r="r" b="b"/>
              <a:pathLst>
                <a:path w="1969770" h="4445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450"/>
                  </a:lnTo>
                  <a:lnTo>
                    <a:pt x="1969770" y="4445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377950" y="332612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77950" y="334898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377950" y="337057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77950" y="339343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377950" y="341629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77950" y="343788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77950" y="346074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377950" y="348233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377950" y="350519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377950" y="352678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377950" y="354964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377950" y="357250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377950" y="359409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377950" y="361695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377950" y="363854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377950" y="366140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377950" y="368299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7950" y="370585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C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377950" y="372871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377950" y="375030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377950" y="377316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77950" y="379475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377950" y="381761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377950" y="383920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377950" y="386206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377950" y="388492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377950" y="390651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377950" y="392937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377950" y="395096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377950" y="397382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377950" y="399541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377950" y="401827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377950" y="404113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377950" y="406272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377950" y="408558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377950" y="410717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377950" y="413003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9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377950" y="415162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377950" y="417448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377950" y="419734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77950" y="421893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377950" y="424179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377950" y="426465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377950" y="428624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377950" y="430910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377950" y="433069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377950" y="435355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77950" y="437641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377950" y="439800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377950" y="4420869"/>
              <a:ext cx="1969770" cy="44450"/>
            </a:xfrm>
            <a:custGeom>
              <a:avLst/>
              <a:gdLst/>
              <a:ahLst/>
              <a:cxnLst/>
              <a:rect l="l" t="t" r="r" b="b"/>
              <a:pathLst>
                <a:path w="1969770" h="44450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44450"/>
                  </a:lnTo>
                  <a:lnTo>
                    <a:pt x="1969770" y="4445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377950" y="446531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377950" y="448690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377950" y="450976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377950" y="453262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377950" y="455421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377950" y="457707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377950" y="459866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377950" y="462152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3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377950" y="464311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969770" y="2285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377950" y="466597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377950" y="468883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C0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377950" y="471042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377950" y="473328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377950" y="475487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377950" y="477773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1969770" y="2159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377950" y="479932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377950" y="482218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377950" y="484504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377950" y="486663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377950" y="488949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377950" y="491108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377950" y="4933950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377950" y="4955539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377950" y="4978400"/>
              <a:ext cx="1969770" cy="22860"/>
            </a:xfrm>
            <a:custGeom>
              <a:avLst/>
              <a:gdLst/>
              <a:ahLst/>
              <a:cxnLst/>
              <a:rect l="l" t="t" r="r" b="b"/>
              <a:pathLst>
                <a:path w="1969770" h="22860">
                  <a:moveTo>
                    <a:pt x="196977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969770" y="22860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377950" y="5001259"/>
              <a:ext cx="1969770" cy="21590"/>
            </a:xfrm>
            <a:custGeom>
              <a:avLst/>
              <a:gdLst/>
              <a:ahLst/>
              <a:cxnLst/>
              <a:rect l="l" t="t" r="r" b="b"/>
              <a:pathLst>
                <a:path w="1969770" h="21589">
                  <a:moveTo>
                    <a:pt x="196977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1969770" y="21589"/>
                  </a:lnTo>
                  <a:lnTo>
                    <a:pt x="196977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 txBox="1"/>
          <p:nvPr/>
        </p:nvSpPr>
        <p:spPr>
          <a:xfrm>
            <a:off x="1377950" y="3282950"/>
            <a:ext cx="1968500" cy="17399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  <a:spcBef>
                <a:spcPts val="2305"/>
              </a:spcBef>
            </a:pPr>
            <a:r>
              <a:rPr sz="2400" b="1" spc="-5" dirty="0">
                <a:latin typeface="Arial"/>
                <a:cs typeface="Arial"/>
              </a:rPr>
              <a:t>USUÁRIO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645150" y="3282950"/>
            <a:ext cx="2425700" cy="6731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28295" marR="320675" indent="36068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solidFill>
                  <a:srgbClr val="7EFF00"/>
                </a:solidFill>
                <a:latin typeface="Arial"/>
                <a:cs typeface="Arial"/>
              </a:rPr>
              <a:t>Base </a:t>
            </a:r>
            <a:r>
              <a:rPr sz="2000" b="1" spc="-5" dirty="0">
                <a:solidFill>
                  <a:srgbClr val="7EFF00"/>
                </a:solidFill>
                <a:latin typeface="Arial"/>
                <a:cs typeface="Arial"/>
              </a:rPr>
              <a:t>de  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Co</a:t>
            </a:r>
            <a:r>
              <a:rPr sz="2000" b="1" spc="-5" dirty="0">
                <a:solidFill>
                  <a:srgbClr val="7EFF00"/>
                </a:solidFill>
                <a:latin typeface="Arial"/>
                <a:cs typeface="Arial"/>
              </a:rPr>
              <a:t>nh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ec</a:t>
            </a:r>
            <a:r>
              <a:rPr sz="2000" b="1" spc="-10" dirty="0">
                <a:solidFill>
                  <a:srgbClr val="7EFF00"/>
                </a:solidFill>
                <a:latin typeface="Arial"/>
                <a:cs typeface="Arial"/>
              </a:rPr>
              <a:t>im</a:t>
            </a:r>
            <a:r>
              <a:rPr sz="2000" b="1" spc="5" dirty="0">
                <a:solidFill>
                  <a:srgbClr val="7EFF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7EFF00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7EFF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7EFF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5638800" y="4191000"/>
            <a:ext cx="2514600" cy="838200"/>
            <a:chOff x="5638800" y="4191000"/>
            <a:chExt cx="2514600" cy="838200"/>
          </a:xfrm>
        </p:grpSpPr>
        <p:sp>
          <p:nvSpPr>
            <p:cNvPr id="250" name="object 250"/>
            <p:cNvSpPr/>
            <p:nvPr/>
          </p:nvSpPr>
          <p:spPr>
            <a:xfrm>
              <a:off x="5721350" y="4273550"/>
              <a:ext cx="2425700" cy="749300"/>
            </a:xfrm>
            <a:custGeom>
              <a:avLst/>
              <a:gdLst/>
              <a:ahLst/>
              <a:cxnLst/>
              <a:rect l="l" t="t" r="r" b="b"/>
              <a:pathLst>
                <a:path w="2425700" h="749300">
                  <a:moveTo>
                    <a:pt x="2425700" y="0"/>
                  </a:moveTo>
                  <a:lnTo>
                    <a:pt x="0" y="0"/>
                  </a:lnTo>
                  <a:lnTo>
                    <a:pt x="0" y="749300"/>
                  </a:lnTo>
                  <a:lnTo>
                    <a:pt x="2425700" y="7493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721350" y="4273550"/>
              <a:ext cx="2425700" cy="749300"/>
            </a:xfrm>
            <a:custGeom>
              <a:avLst/>
              <a:gdLst/>
              <a:ahLst/>
              <a:cxnLst/>
              <a:rect l="l" t="t" r="r" b="b"/>
              <a:pathLst>
                <a:path w="2425700" h="749300">
                  <a:moveTo>
                    <a:pt x="121285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749300"/>
                  </a:lnTo>
                  <a:lnTo>
                    <a:pt x="1212850" y="749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643880" y="4196079"/>
              <a:ext cx="2428240" cy="19050"/>
            </a:xfrm>
            <a:custGeom>
              <a:avLst/>
              <a:gdLst/>
              <a:ahLst/>
              <a:cxnLst/>
              <a:rect l="l" t="t" r="r" b="b"/>
              <a:pathLst>
                <a:path w="2428240" h="1905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2428240" y="1905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9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643880" y="421512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8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643880" y="422529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7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643880" y="42354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6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643880" y="424433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5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643880" y="42545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4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643880" y="426338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3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643880" y="42735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2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643880" y="428243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1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643880" y="42926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643880" y="430276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643880" y="431165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E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643880" y="432181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D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643880" y="43307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C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643880" y="434086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B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643880" y="435102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A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643880" y="435991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9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643880" y="437007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8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643880" y="437896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7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643880" y="438912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6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643880" y="439800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5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643880" y="440817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4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643880" y="441832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3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643880" y="442722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2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643880" y="443737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1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643880" y="444627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643880" y="445642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643880" y="44665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E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643880" y="447547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D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643880" y="44856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C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643880" y="449452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B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643880" y="45046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A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643880" y="451357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9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643880" y="452374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8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643880" y="45339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7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643880" y="454279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6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643880" y="45529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5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643880" y="456184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4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643880" y="45720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3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643880" y="45821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3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643880" y="459105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2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643880" y="46012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1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643880" y="46101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643880" y="462025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F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643880" y="46304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E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643880" y="463930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D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643880" y="46494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643880" y="465835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643880" y="466851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A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643880" y="467740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643880" y="468756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8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643880" y="469773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7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643880" y="470661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643880" y="471678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643880" y="472566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643880" y="473583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643880" y="47459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643880" y="475488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1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643880" y="476504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643880" y="477393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F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643880" y="478409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428240" y="889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E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643880" y="479298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D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643880" y="480314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C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643880" y="481330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B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643880" y="482219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643880" y="4832350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9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643880" y="484124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643880" y="48514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7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643880" y="48615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643880" y="487045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5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643880" y="488060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4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643880" y="488950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643880" y="489965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2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643880" y="4908550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428240" y="1016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1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643880" y="491870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643880" y="4928869"/>
              <a:ext cx="2428240" cy="8890"/>
            </a:xfrm>
            <a:custGeom>
              <a:avLst/>
              <a:gdLst/>
              <a:ahLst/>
              <a:cxnLst/>
              <a:rect l="l" t="t" r="r" b="b"/>
              <a:pathLst>
                <a:path w="2428240" h="8889">
                  <a:moveTo>
                    <a:pt x="24282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28240" y="888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AF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643880" y="4937759"/>
              <a:ext cx="2428240" cy="10160"/>
            </a:xfrm>
            <a:custGeom>
              <a:avLst/>
              <a:gdLst/>
              <a:ahLst/>
              <a:cxnLst/>
              <a:rect l="l" t="t" r="r" b="b"/>
              <a:pathLst>
                <a:path w="2428240" h="10160">
                  <a:moveTo>
                    <a:pt x="242824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2428240" y="1015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AE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645150" y="4197350"/>
              <a:ext cx="2425700" cy="749300"/>
            </a:xfrm>
            <a:custGeom>
              <a:avLst/>
              <a:gdLst/>
              <a:ahLst/>
              <a:cxnLst/>
              <a:rect l="l" t="t" r="r" b="b"/>
              <a:pathLst>
                <a:path w="2425700" h="749300">
                  <a:moveTo>
                    <a:pt x="121285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749300"/>
                  </a:lnTo>
                  <a:lnTo>
                    <a:pt x="1212850" y="749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0" name="object 330"/>
          <p:cNvSpPr txBox="1"/>
          <p:nvPr/>
        </p:nvSpPr>
        <p:spPr>
          <a:xfrm>
            <a:off x="5686394" y="4254500"/>
            <a:ext cx="24136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533400" indent="-1003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Máquina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  Inferência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1" name="object 331"/>
          <p:cNvGrpSpPr/>
          <p:nvPr/>
        </p:nvGrpSpPr>
        <p:grpSpPr>
          <a:xfrm>
            <a:off x="3733860" y="3124260"/>
            <a:ext cx="1143000" cy="609600"/>
            <a:chOff x="3733860" y="3124260"/>
            <a:chExt cx="1143000" cy="609600"/>
          </a:xfrm>
        </p:grpSpPr>
        <p:sp>
          <p:nvSpPr>
            <p:cNvPr id="332" name="object 332"/>
            <p:cNvSpPr/>
            <p:nvPr/>
          </p:nvSpPr>
          <p:spPr>
            <a:xfrm>
              <a:off x="3816350" y="3206749"/>
              <a:ext cx="1054100" cy="520700"/>
            </a:xfrm>
            <a:custGeom>
              <a:avLst/>
              <a:gdLst/>
              <a:ahLst/>
              <a:cxnLst/>
              <a:rect l="l" t="t" r="r" b="b"/>
              <a:pathLst>
                <a:path w="1054100" h="520700">
                  <a:moveTo>
                    <a:pt x="527050" y="0"/>
                  </a:moveTo>
                  <a:lnTo>
                    <a:pt x="527050" y="64770"/>
                  </a:lnTo>
                  <a:lnTo>
                    <a:pt x="0" y="64770"/>
                  </a:lnTo>
                  <a:lnTo>
                    <a:pt x="0" y="455930"/>
                  </a:lnTo>
                  <a:lnTo>
                    <a:pt x="527050" y="455930"/>
                  </a:lnTo>
                  <a:lnTo>
                    <a:pt x="527050" y="520700"/>
                  </a:lnTo>
                  <a:lnTo>
                    <a:pt x="1054100" y="260350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816350" y="3206749"/>
              <a:ext cx="1054100" cy="520700"/>
            </a:xfrm>
            <a:custGeom>
              <a:avLst/>
              <a:gdLst/>
              <a:ahLst/>
              <a:cxnLst/>
              <a:rect l="l" t="t" r="r" b="b"/>
              <a:pathLst>
                <a:path w="1054100" h="520700">
                  <a:moveTo>
                    <a:pt x="0" y="64770"/>
                  </a:moveTo>
                  <a:lnTo>
                    <a:pt x="527050" y="64770"/>
                  </a:lnTo>
                  <a:lnTo>
                    <a:pt x="527050" y="0"/>
                  </a:lnTo>
                  <a:lnTo>
                    <a:pt x="1054100" y="260350"/>
                  </a:lnTo>
                  <a:lnTo>
                    <a:pt x="527050" y="520700"/>
                  </a:lnTo>
                  <a:lnTo>
                    <a:pt x="527050" y="455930"/>
                  </a:lnTo>
                  <a:lnTo>
                    <a:pt x="0" y="455930"/>
                  </a:lnTo>
                  <a:lnTo>
                    <a:pt x="0" y="6477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740150" y="3130549"/>
              <a:ext cx="1054100" cy="520700"/>
            </a:xfrm>
            <a:custGeom>
              <a:avLst/>
              <a:gdLst/>
              <a:ahLst/>
              <a:cxnLst/>
              <a:rect l="l" t="t" r="r" b="b"/>
              <a:pathLst>
                <a:path w="1054100" h="520700">
                  <a:moveTo>
                    <a:pt x="527050" y="0"/>
                  </a:moveTo>
                  <a:lnTo>
                    <a:pt x="527050" y="64770"/>
                  </a:lnTo>
                  <a:lnTo>
                    <a:pt x="0" y="64770"/>
                  </a:lnTo>
                  <a:lnTo>
                    <a:pt x="0" y="455929"/>
                  </a:lnTo>
                  <a:lnTo>
                    <a:pt x="527050" y="455929"/>
                  </a:lnTo>
                  <a:lnTo>
                    <a:pt x="527050" y="520700"/>
                  </a:lnTo>
                  <a:lnTo>
                    <a:pt x="1054100" y="260350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740150" y="3130549"/>
              <a:ext cx="1054100" cy="520700"/>
            </a:xfrm>
            <a:custGeom>
              <a:avLst/>
              <a:gdLst/>
              <a:ahLst/>
              <a:cxnLst/>
              <a:rect l="l" t="t" r="r" b="b"/>
              <a:pathLst>
                <a:path w="1054100" h="520700">
                  <a:moveTo>
                    <a:pt x="0" y="64770"/>
                  </a:moveTo>
                  <a:lnTo>
                    <a:pt x="527050" y="64770"/>
                  </a:lnTo>
                  <a:lnTo>
                    <a:pt x="527050" y="0"/>
                  </a:lnTo>
                  <a:lnTo>
                    <a:pt x="1054100" y="260350"/>
                  </a:lnTo>
                  <a:lnTo>
                    <a:pt x="527050" y="520700"/>
                  </a:lnTo>
                  <a:lnTo>
                    <a:pt x="527050" y="455929"/>
                  </a:lnTo>
                  <a:lnTo>
                    <a:pt x="0" y="455929"/>
                  </a:lnTo>
                  <a:lnTo>
                    <a:pt x="0" y="6477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6" name="object 336"/>
          <p:cNvGrpSpPr/>
          <p:nvPr/>
        </p:nvGrpSpPr>
        <p:grpSpPr>
          <a:xfrm>
            <a:off x="4419660" y="5181660"/>
            <a:ext cx="3733800" cy="914400"/>
            <a:chOff x="4419660" y="5181660"/>
            <a:chExt cx="3733800" cy="914400"/>
          </a:xfrm>
        </p:grpSpPr>
        <p:sp>
          <p:nvSpPr>
            <p:cNvPr id="337" name="object 337"/>
            <p:cNvSpPr/>
            <p:nvPr/>
          </p:nvSpPr>
          <p:spPr>
            <a:xfrm>
              <a:off x="4502150" y="5416550"/>
              <a:ext cx="1054100" cy="673100"/>
            </a:xfrm>
            <a:custGeom>
              <a:avLst/>
              <a:gdLst/>
              <a:ahLst/>
              <a:cxnLst/>
              <a:rect l="l" t="t" r="r" b="b"/>
              <a:pathLst>
                <a:path w="1054100" h="673100">
                  <a:moveTo>
                    <a:pt x="527050" y="0"/>
                  </a:moveTo>
                  <a:lnTo>
                    <a:pt x="0" y="336550"/>
                  </a:lnTo>
                  <a:lnTo>
                    <a:pt x="527050" y="673100"/>
                  </a:lnTo>
                  <a:lnTo>
                    <a:pt x="527050" y="589280"/>
                  </a:lnTo>
                  <a:lnTo>
                    <a:pt x="1054100" y="589280"/>
                  </a:lnTo>
                  <a:lnTo>
                    <a:pt x="1054100" y="83819"/>
                  </a:lnTo>
                  <a:lnTo>
                    <a:pt x="527050" y="83819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502150" y="5416550"/>
              <a:ext cx="1054100" cy="673100"/>
            </a:xfrm>
            <a:custGeom>
              <a:avLst/>
              <a:gdLst/>
              <a:ahLst/>
              <a:cxnLst/>
              <a:rect l="l" t="t" r="r" b="b"/>
              <a:pathLst>
                <a:path w="1054100" h="673100">
                  <a:moveTo>
                    <a:pt x="1054100" y="83819"/>
                  </a:moveTo>
                  <a:lnTo>
                    <a:pt x="527050" y="83819"/>
                  </a:lnTo>
                  <a:lnTo>
                    <a:pt x="527050" y="0"/>
                  </a:lnTo>
                  <a:lnTo>
                    <a:pt x="0" y="336550"/>
                  </a:lnTo>
                  <a:lnTo>
                    <a:pt x="527050" y="673100"/>
                  </a:lnTo>
                  <a:lnTo>
                    <a:pt x="527050" y="589280"/>
                  </a:lnTo>
                  <a:lnTo>
                    <a:pt x="1054100" y="589280"/>
                  </a:lnTo>
                  <a:lnTo>
                    <a:pt x="1054100" y="83819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425950" y="5340350"/>
              <a:ext cx="1054100" cy="673100"/>
            </a:xfrm>
            <a:custGeom>
              <a:avLst/>
              <a:gdLst/>
              <a:ahLst/>
              <a:cxnLst/>
              <a:rect l="l" t="t" r="r" b="b"/>
              <a:pathLst>
                <a:path w="1054100" h="673100">
                  <a:moveTo>
                    <a:pt x="527050" y="0"/>
                  </a:moveTo>
                  <a:lnTo>
                    <a:pt x="0" y="336550"/>
                  </a:lnTo>
                  <a:lnTo>
                    <a:pt x="527050" y="673100"/>
                  </a:lnTo>
                  <a:lnTo>
                    <a:pt x="527050" y="589280"/>
                  </a:lnTo>
                  <a:lnTo>
                    <a:pt x="1054100" y="589280"/>
                  </a:lnTo>
                  <a:lnTo>
                    <a:pt x="1054100" y="83819"/>
                  </a:lnTo>
                  <a:lnTo>
                    <a:pt x="527050" y="83819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425950" y="5340350"/>
              <a:ext cx="1054100" cy="673100"/>
            </a:xfrm>
            <a:custGeom>
              <a:avLst/>
              <a:gdLst/>
              <a:ahLst/>
              <a:cxnLst/>
              <a:rect l="l" t="t" r="r" b="b"/>
              <a:pathLst>
                <a:path w="1054100" h="673100">
                  <a:moveTo>
                    <a:pt x="1054100" y="83819"/>
                  </a:moveTo>
                  <a:lnTo>
                    <a:pt x="527050" y="83819"/>
                  </a:lnTo>
                  <a:lnTo>
                    <a:pt x="527050" y="0"/>
                  </a:lnTo>
                  <a:lnTo>
                    <a:pt x="0" y="336550"/>
                  </a:lnTo>
                  <a:lnTo>
                    <a:pt x="527050" y="673100"/>
                  </a:lnTo>
                  <a:lnTo>
                    <a:pt x="527050" y="589280"/>
                  </a:lnTo>
                  <a:lnTo>
                    <a:pt x="1054100" y="589280"/>
                  </a:lnTo>
                  <a:lnTo>
                    <a:pt x="1054100" y="838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721350" y="5264150"/>
              <a:ext cx="2425700" cy="825500"/>
            </a:xfrm>
            <a:custGeom>
              <a:avLst/>
              <a:gdLst/>
              <a:ahLst/>
              <a:cxnLst/>
              <a:rect l="l" t="t" r="r" b="b"/>
              <a:pathLst>
                <a:path w="2425700" h="825500">
                  <a:moveTo>
                    <a:pt x="24257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2425700" y="8255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721350" y="5264150"/>
              <a:ext cx="2425700" cy="825500"/>
            </a:xfrm>
            <a:custGeom>
              <a:avLst/>
              <a:gdLst/>
              <a:ahLst/>
              <a:cxnLst/>
              <a:rect l="l" t="t" r="r" b="b"/>
              <a:pathLst>
                <a:path w="2425700" h="825500">
                  <a:moveTo>
                    <a:pt x="1212850" y="825500"/>
                  </a:moveTo>
                  <a:lnTo>
                    <a:pt x="0" y="8255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825500"/>
                  </a:lnTo>
                  <a:lnTo>
                    <a:pt x="1212850" y="8255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643880" y="51866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643880" y="519430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1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643880" y="52006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2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43880" y="52082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4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43880" y="521589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53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643880" y="52222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6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43880" y="52298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8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643880" y="523748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9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643880" y="52438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A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643880" y="52514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C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643880" y="525907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D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643880" y="52654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E3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643880" y="52730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0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643880" y="528066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1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643880" y="52870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2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643880" y="52946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4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5643880" y="530225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5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643880" y="53086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6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643880" y="53162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83D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643880" y="532384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9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643880" y="53301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A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643880" y="53378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643880" y="534543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D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643880" y="53517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E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643880" y="53594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0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643880" y="536702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14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643880" y="53733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2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643880" y="53809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4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643880" y="538861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54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643880" y="53949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6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643880" y="54025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84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643880" y="541020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9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643880" y="54165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A4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643880" y="54241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C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643880" y="543179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D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643880" y="54381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E4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643880" y="54457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0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643880" y="545338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145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643880" y="54597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24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643880" y="54673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4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643880" y="547497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5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643880" y="54813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6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643880" y="54889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8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643880" y="549656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9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643880" y="55029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A48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643880" y="55105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C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643880" y="551815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D49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643880" y="55245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E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643880" y="55321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0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643880" y="553974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14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643880" y="55460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2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643880" y="55537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44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643880" y="556133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5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643880" y="55676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64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643880" y="55753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8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643880" y="558292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9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643880" y="55892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A4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643880" y="559689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C4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643880" y="56032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643880" y="56108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643880" y="561848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643880" y="56248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643880" y="56324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643880" y="564007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643880" y="56464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5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643880" y="56540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643880" y="566166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2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643880" y="56680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643880" y="56756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643880" y="568325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643880" y="56896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643880" y="56972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C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643880" y="570484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643880" y="57111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643880" y="57188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643880" y="572643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643880" y="57327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643880" y="57404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643880" y="574802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2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643880" y="57543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643880" y="57619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643880" y="576961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643880" y="57759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643880" y="57835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643880" y="579120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643880" y="57975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9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643880" y="58051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643880" y="581279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643880" y="58191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643880" y="58267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643880" y="583438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643880" y="58407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643880" y="58483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643880" y="585597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643880" y="586359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643880" y="58699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643880" y="587756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643880" y="588518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643880" y="58915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643880" y="589915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6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643880" y="590677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643880" y="59131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643880" y="592074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643880" y="592836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428240" y="634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643880" y="59347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C0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5643880" y="594233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643880" y="594995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643880" y="59563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643880" y="596392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643880" y="597154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643880" y="597789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643880" y="598551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643880" y="5993130"/>
              <a:ext cx="2428240" cy="6350"/>
            </a:xfrm>
            <a:custGeom>
              <a:avLst/>
              <a:gdLst/>
              <a:ahLst/>
              <a:cxnLst/>
              <a:rect l="l" t="t" r="r" b="b"/>
              <a:pathLst>
                <a:path w="2428240" h="6350">
                  <a:moveTo>
                    <a:pt x="24282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428240" y="635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643880" y="599948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428240" y="7620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643880" y="6007100"/>
              <a:ext cx="2428240" cy="7620"/>
            </a:xfrm>
            <a:custGeom>
              <a:avLst/>
              <a:gdLst/>
              <a:ahLst/>
              <a:cxnLst/>
              <a:rect l="l" t="t" r="r" b="b"/>
              <a:pathLst>
                <a:path w="2428240" h="7620">
                  <a:moveTo>
                    <a:pt x="24282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428240" y="761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643880" y="6013450"/>
              <a:ext cx="2428240" cy="1270"/>
            </a:xfrm>
            <a:custGeom>
              <a:avLst/>
              <a:gdLst/>
              <a:ahLst/>
              <a:cxnLst/>
              <a:rect l="l" t="t" r="r" b="b"/>
              <a:pathLst>
                <a:path w="2428240" h="1270">
                  <a:moveTo>
                    <a:pt x="242824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428240" y="1269"/>
                  </a:lnTo>
                  <a:lnTo>
                    <a:pt x="2428240" y="0"/>
                  </a:lnTo>
                  <a:close/>
                </a:path>
              </a:pathLst>
            </a:custGeom>
            <a:solidFill>
              <a:srgbClr val="B03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645150" y="5187950"/>
              <a:ext cx="2425700" cy="825500"/>
            </a:xfrm>
            <a:custGeom>
              <a:avLst/>
              <a:gdLst/>
              <a:ahLst/>
              <a:cxnLst/>
              <a:rect l="l" t="t" r="r" b="b"/>
              <a:pathLst>
                <a:path w="2425700" h="825500">
                  <a:moveTo>
                    <a:pt x="1212850" y="825500"/>
                  </a:moveTo>
                  <a:lnTo>
                    <a:pt x="0" y="825500"/>
                  </a:lnTo>
                  <a:lnTo>
                    <a:pt x="0" y="0"/>
                  </a:lnTo>
                  <a:lnTo>
                    <a:pt x="2425700" y="0"/>
                  </a:lnTo>
                  <a:lnTo>
                    <a:pt x="2425700" y="825500"/>
                  </a:lnTo>
                  <a:lnTo>
                    <a:pt x="1212850" y="8255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0" name="object 460"/>
          <p:cNvSpPr txBox="1"/>
          <p:nvPr/>
        </p:nvSpPr>
        <p:spPr>
          <a:xfrm>
            <a:off x="5686394" y="5283200"/>
            <a:ext cx="24136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marR="355600" indent="-1701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Mecanismo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 Explanação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3721100" y="3750309"/>
            <a:ext cx="1295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Porque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5" dirty="0">
                <a:latin typeface="Arial"/>
                <a:cs typeface="Arial"/>
              </a:rPr>
              <a:t>pergunta?  Como  chegou </a:t>
            </a:r>
            <a:r>
              <a:rPr sz="1800" b="1" dirty="0">
                <a:latin typeface="Arial"/>
                <a:cs typeface="Arial"/>
              </a:rPr>
              <a:t>a  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ã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1179" y="683259"/>
            <a:ext cx="5500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A802E"/>
                </a:solidFill>
              </a:rPr>
              <a:t>Mecanismo </a:t>
            </a:r>
            <a:r>
              <a:rPr sz="4000" dirty="0">
                <a:solidFill>
                  <a:srgbClr val="3A802E"/>
                </a:solidFill>
              </a:rPr>
              <a:t>de</a:t>
            </a:r>
            <a:r>
              <a:rPr sz="4000" spc="-40" dirty="0">
                <a:solidFill>
                  <a:srgbClr val="3A802E"/>
                </a:solidFill>
              </a:rPr>
              <a:t> </a:t>
            </a:r>
            <a:r>
              <a:rPr sz="4000" spc="-5" dirty="0">
                <a:solidFill>
                  <a:srgbClr val="3A802E"/>
                </a:solidFill>
              </a:rPr>
              <a:t>Explanação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03477" y="1551140"/>
            <a:ext cx="8229600" cy="4485842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17830" marR="113664">
              <a:lnSpc>
                <a:spcPts val="2700"/>
              </a:lnSpc>
              <a:spcBef>
                <a:spcPts val="439"/>
              </a:spcBef>
            </a:pPr>
            <a:r>
              <a:rPr sz="2500" spc="-5" dirty="0"/>
              <a:t>Um sistema especialista emite resposta utilizando três  </a:t>
            </a:r>
            <a:r>
              <a:rPr sz="2500" dirty="0"/>
              <a:t>modos </a:t>
            </a:r>
            <a:r>
              <a:rPr sz="2500" spc="-5" dirty="0"/>
              <a:t>de técnicas diferentes:</a:t>
            </a:r>
            <a:endParaRPr sz="2500" dirty="0"/>
          </a:p>
          <a:p>
            <a:pPr marL="534670">
              <a:lnSpc>
                <a:spcPct val="100000"/>
              </a:lnSpc>
              <a:spcBef>
                <a:spcPts val="270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15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Primeiro modo</a:t>
            </a:r>
            <a:endParaRPr sz="2400" dirty="0">
              <a:latin typeface="Arial"/>
              <a:cs typeface="Arial"/>
            </a:endParaRPr>
          </a:p>
          <a:p>
            <a:pPr marL="1220470" marR="17780" indent="-228600">
              <a:lnSpc>
                <a:spcPts val="2160"/>
              </a:lnSpc>
              <a:spcBef>
                <a:spcPts val="53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220470" algn="l"/>
              </a:tabLst>
            </a:pPr>
            <a:r>
              <a:rPr sz="2000" dirty="0"/>
              <a:t>o sistema </a:t>
            </a:r>
            <a:r>
              <a:rPr sz="2000" spc="-5" dirty="0"/>
              <a:t>determina um </a:t>
            </a:r>
            <a:r>
              <a:rPr sz="2000" dirty="0"/>
              <a:t>universo onde a </a:t>
            </a:r>
            <a:r>
              <a:rPr sz="2000" dirty="0" err="1"/>
              <a:t>resposta</a:t>
            </a:r>
            <a:r>
              <a:rPr sz="2000" dirty="0"/>
              <a:t> </a:t>
            </a:r>
            <a:r>
              <a:rPr sz="2000" dirty="0" err="1"/>
              <a:t>poder</a:t>
            </a:r>
            <a:r>
              <a:rPr lang="pt-BR" sz="2000" dirty="0"/>
              <a:t>á ser encontrada</a:t>
            </a:r>
          </a:p>
          <a:p>
            <a:pPr marL="1220470" marR="17780" indent="-228600">
              <a:lnSpc>
                <a:spcPts val="2160"/>
              </a:lnSpc>
              <a:spcBef>
                <a:spcPts val="53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220470" algn="l"/>
              </a:tabLst>
            </a:pPr>
            <a:r>
              <a:rPr sz="1800" spc="-10" dirty="0" err="1"/>
              <a:t>Por</a:t>
            </a:r>
            <a:r>
              <a:rPr sz="1800" spc="-10" dirty="0"/>
              <a:t> exemplo: pode </a:t>
            </a:r>
            <a:r>
              <a:rPr sz="1800" spc="-5" dirty="0"/>
              <a:t>determinar, </a:t>
            </a:r>
            <a:r>
              <a:rPr sz="1800" spc="-10" dirty="0"/>
              <a:t>de </a:t>
            </a:r>
            <a:r>
              <a:rPr sz="1800" spc="-5" dirty="0"/>
              <a:t>maneira </a:t>
            </a:r>
            <a:r>
              <a:rPr sz="1800" spc="-10" dirty="0"/>
              <a:t>geral, onde </a:t>
            </a:r>
            <a:r>
              <a:rPr sz="1800" dirty="0"/>
              <a:t>o  </a:t>
            </a:r>
            <a:r>
              <a:rPr sz="1800" spc="-10" dirty="0"/>
              <a:t>petróleo poderá </a:t>
            </a:r>
            <a:r>
              <a:rPr sz="1800" spc="-5" dirty="0"/>
              <a:t>ser </a:t>
            </a:r>
            <a:r>
              <a:rPr sz="1800" spc="-10" dirty="0"/>
              <a:t>encontrado, </a:t>
            </a:r>
            <a:r>
              <a:rPr sz="1800" spc="-5" dirty="0"/>
              <a:t>sem </a:t>
            </a:r>
            <a:r>
              <a:rPr sz="1800" spc="-10" dirty="0"/>
              <a:t>no </a:t>
            </a:r>
            <a:r>
              <a:rPr sz="1800" spc="-5" dirty="0"/>
              <a:t>entanto afirmar de  maneira precisa </a:t>
            </a:r>
            <a:r>
              <a:rPr sz="1800" spc="-10" dirty="0"/>
              <a:t>em que regiões </a:t>
            </a:r>
            <a:r>
              <a:rPr sz="1800" dirty="0"/>
              <a:t>se </a:t>
            </a:r>
            <a:r>
              <a:rPr sz="1800" spc="-5" dirty="0"/>
              <a:t>encontrará </a:t>
            </a:r>
            <a:r>
              <a:rPr sz="1800" dirty="0"/>
              <a:t>o</a:t>
            </a:r>
            <a:r>
              <a:rPr sz="1800" spc="20" dirty="0"/>
              <a:t> </a:t>
            </a:r>
            <a:r>
              <a:rPr sz="1800" spc="-10" dirty="0"/>
              <a:t>petróleo</a:t>
            </a:r>
            <a:endParaRPr sz="1800" dirty="0">
              <a:latin typeface="OpenSymbol"/>
              <a:cs typeface="OpenSymbol"/>
            </a:endParaRPr>
          </a:p>
          <a:p>
            <a:pPr marL="534670">
              <a:lnSpc>
                <a:spcPct val="100000"/>
              </a:lnSpc>
              <a:spcBef>
                <a:spcPts val="285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00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Segundo modo</a:t>
            </a:r>
            <a:endParaRPr sz="2400" dirty="0">
              <a:latin typeface="Arial"/>
              <a:cs typeface="Arial"/>
            </a:endParaRPr>
          </a:p>
          <a:p>
            <a:pPr marL="1220470" indent="-228600">
              <a:lnSpc>
                <a:spcPct val="100000"/>
              </a:lnSpc>
              <a:spcBef>
                <a:spcPts val="26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220470" algn="l"/>
              </a:tabLst>
            </a:pPr>
            <a:r>
              <a:rPr sz="2000" dirty="0"/>
              <a:t>o sistema é </a:t>
            </a:r>
            <a:r>
              <a:rPr sz="2000" spc="-5" dirty="0"/>
              <a:t>mais </a:t>
            </a:r>
            <a:r>
              <a:rPr sz="2000" dirty="0"/>
              <a:t>preciso e </a:t>
            </a:r>
            <a:r>
              <a:rPr sz="2000" spc="-5" dirty="0"/>
              <a:t>determina </a:t>
            </a:r>
            <a:r>
              <a:rPr sz="2000" dirty="0"/>
              <a:t>um resultado</a:t>
            </a:r>
            <a:r>
              <a:rPr sz="2000" spc="-15" dirty="0"/>
              <a:t> </a:t>
            </a:r>
            <a:r>
              <a:rPr sz="2000" spc="-5" dirty="0"/>
              <a:t>final</a:t>
            </a:r>
            <a:endParaRPr sz="2000" dirty="0"/>
          </a:p>
          <a:p>
            <a:pPr marL="534670">
              <a:lnSpc>
                <a:spcPct val="100000"/>
              </a:lnSpc>
              <a:spcBef>
                <a:spcPts val="310"/>
              </a:spcBef>
            </a:pPr>
            <a:r>
              <a:rPr sz="2175" spc="3142" baseline="2107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15" baseline="2107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b="1" spc="-5" dirty="0">
                <a:solidFill>
                  <a:srgbClr val="006633"/>
                </a:solidFill>
                <a:latin typeface="Arial"/>
                <a:cs typeface="Arial"/>
              </a:rPr>
              <a:t>Terceiro modo</a:t>
            </a:r>
            <a:endParaRPr sz="2400" dirty="0">
              <a:latin typeface="Arial"/>
              <a:cs typeface="Arial"/>
            </a:endParaRPr>
          </a:p>
          <a:p>
            <a:pPr marL="1220470" marR="48895" indent="-228600">
              <a:lnSpc>
                <a:spcPts val="2160"/>
              </a:lnSpc>
              <a:spcBef>
                <a:spcPts val="53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220470" algn="l"/>
              </a:tabLst>
            </a:pPr>
            <a:r>
              <a:rPr sz="2000" dirty="0"/>
              <a:t>o sistema não </a:t>
            </a:r>
            <a:r>
              <a:rPr sz="2000" spc="-5" dirty="0"/>
              <a:t>emite </a:t>
            </a:r>
            <a:r>
              <a:rPr sz="2000" dirty="0"/>
              <a:t>resultado </a:t>
            </a:r>
            <a:r>
              <a:rPr sz="2000" spc="-5" dirty="0"/>
              <a:t>nenhum, </a:t>
            </a:r>
            <a:r>
              <a:rPr sz="2000" dirty="0"/>
              <a:t>apenas </a:t>
            </a:r>
            <a:r>
              <a:rPr sz="2000" spc="-5" dirty="0"/>
              <a:t>interage </a:t>
            </a:r>
            <a:r>
              <a:rPr sz="2000" spc="-550" dirty="0"/>
              <a:t>com </a:t>
            </a:r>
            <a:r>
              <a:rPr sz="2000" dirty="0"/>
              <a:t>o  profissional que o </a:t>
            </a:r>
            <a:r>
              <a:rPr sz="2000" spc="-5" dirty="0"/>
              <a:t>está</a:t>
            </a:r>
            <a:r>
              <a:rPr sz="2000" spc="-10" dirty="0"/>
              <a:t> </a:t>
            </a:r>
            <a:r>
              <a:rPr sz="2000" dirty="0"/>
              <a:t>usando</a:t>
            </a:r>
          </a:p>
        </p:txBody>
      </p:sp>
    </p:spTree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8855" marR="5080" indent="-186436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A802E"/>
                </a:solidFill>
              </a:rPr>
              <a:t>Desenvolvimento </a:t>
            </a:r>
            <a:r>
              <a:rPr sz="3600" dirty="0">
                <a:solidFill>
                  <a:srgbClr val="3A802E"/>
                </a:solidFill>
              </a:rPr>
              <a:t>de um</a:t>
            </a:r>
            <a:r>
              <a:rPr sz="3600" spc="-75" dirty="0">
                <a:solidFill>
                  <a:srgbClr val="3A802E"/>
                </a:solidFill>
              </a:rPr>
              <a:t> </a:t>
            </a:r>
            <a:r>
              <a:rPr sz="3600" spc="-10" dirty="0">
                <a:solidFill>
                  <a:srgbClr val="3A802E"/>
                </a:solidFill>
              </a:rPr>
              <a:t>Sistema  </a:t>
            </a:r>
            <a:r>
              <a:rPr sz="3600" spc="-5" dirty="0">
                <a:solidFill>
                  <a:srgbClr val="3A802E"/>
                </a:solidFill>
              </a:rPr>
              <a:t>Especialista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1076960" y="1731010"/>
            <a:ext cx="6085840" cy="4359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0469" y="2012950"/>
            <a:ext cx="1788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Es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ec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li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a  </a:t>
            </a:r>
            <a:r>
              <a:rPr sz="2400" b="1" spc="-5" dirty="0">
                <a:latin typeface="Arial"/>
                <a:cs typeface="Arial"/>
              </a:rPr>
              <a:t>Humano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2629" y="5095240"/>
            <a:ext cx="2141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26860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ng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h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o  </a:t>
            </a:r>
            <a:r>
              <a:rPr sz="2400" b="1" spc="-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Conhecimento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00" y="4559300"/>
            <a:ext cx="929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á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g</a:t>
            </a:r>
            <a:r>
              <a:rPr sz="2000" b="1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3079" y="2794000"/>
            <a:ext cx="332105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 marR="5080" indent="4305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Base de  C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h</a:t>
            </a:r>
            <a:r>
              <a:rPr sz="2400" b="1" spc="-5" dirty="0">
                <a:latin typeface="Arial"/>
                <a:cs typeface="Arial"/>
              </a:rPr>
              <a:t>ec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nto</a:t>
            </a:r>
            <a:endParaRPr sz="2400">
              <a:latin typeface="Arial"/>
              <a:cs typeface="Arial"/>
            </a:endParaRPr>
          </a:p>
          <a:p>
            <a:pPr marL="359410" marR="1574800" indent="-346710">
              <a:lnSpc>
                <a:spcPct val="100000"/>
              </a:lnSpc>
              <a:spcBef>
                <a:spcPts val="1540"/>
              </a:spcBef>
            </a:pP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onh</a:t>
            </a:r>
            <a:r>
              <a:rPr sz="2000" b="1" spc="5" dirty="0">
                <a:latin typeface="Arial"/>
                <a:cs typeface="Arial"/>
              </a:rPr>
              <a:t>ec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en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  </a:t>
            </a:r>
            <a:r>
              <a:rPr sz="2000" b="1" spc="-5" dirty="0">
                <a:latin typeface="Arial"/>
                <a:cs typeface="Arial"/>
              </a:rPr>
              <a:t>explícito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170" y="2273300"/>
            <a:ext cx="1167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ç</a:t>
            </a:r>
            <a:r>
              <a:rPr sz="2000" b="1" spc="-5" dirty="0">
                <a:latin typeface="Arial"/>
                <a:cs typeface="Arial"/>
              </a:rPr>
              <a:t>ã</a:t>
            </a:r>
            <a:r>
              <a:rPr sz="2000" b="1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819" y="806450"/>
            <a:ext cx="6182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3A802E"/>
                </a:solidFill>
              </a:rPr>
              <a:t>Conhecimento do</a:t>
            </a:r>
            <a:r>
              <a:rPr sz="4000" spc="-55" dirty="0">
                <a:solidFill>
                  <a:srgbClr val="3A802E"/>
                </a:solidFill>
              </a:rPr>
              <a:t> </a:t>
            </a:r>
            <a:r>
              <a:rPr sz="4000" spc="-5" dirty="0">
                <a:solidFill>
                  <a:srgbClr val="3A802E"/>
                </a:solidFill>
              </a:rPr>
              <a:t>Especialista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4519" y="1746250"/>
            <a:ext cx="6777990" cy="29248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8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7030" algn="l"/>
              </a:tabLst>
            </a:pPr>
            <a:r>
              <a:rPr sz="3000" spc="-5" dirty="0">
                <a:latin typeface="Arial"/>
                <a:cs typeface="Arial"/>
              </a:rPr>
              <a:t>Domínio </a:t>
            </a:r>
            <a:r>
              <a:rPr sz="3000" dirty="0">
                <a:latin typeface="Arial"/>
                <a:cs typeface="Arial"/>
              </a:rPr>
              <a:t>do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problema:</a:t>
            </a:r>
            <a:endParaRPr sz="3000">
              <a:latin typeface="Arial"/>
              <a:cs typeface="Arial"/>
            </a:endParaRPr>
          </a:p>
          <a:p>
            <a:pPr marL="765810" marR="17780" indent="-28321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 </a:t>
            </a:r>
            <a:r>
              <a:rPr sz="2600" dirty="0">
                <a:latin typeface="Arial"/>
                <a:cs typeface="Arial"/>
              </a:rPr>
              <a:t>área particular onde um especialista  consegue resolver problemas muito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bem</a:t>
            </a:r>
            <a:endParaRPr sz="26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489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168400" algn="l"/>
              </a:tabLst>
            </a:pPr>
            <a:r>
              <a:rPr sz="2000" spc="-5" dirty="0">
                <a:latin typeface="Arial"/>
                <a:cs typeface="Arial"/>
              </a:rPr>
              <a:t>Medicina</a:t>
            </a:r>
            <a:endParaRPr sz="20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5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Finanças</a:t>
            </a:r>
            <a:endParaRPr sz="20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5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Ciências</a:t>
            </a:r>
            <a:endParaRPr sz="20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5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Engenharias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819" y="713740"/>
            <a:ext cx="6182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3A802E"/>
                </a:solidFill>
              </a:rPr>
              <a:t>Conhecimento do</a:t>
            </a:r>
            <a:r>
              <a:rPr sz="4000" spc="-55" dirty="0">
                <a:solidFill>
                  <a:srgbClr val="3A802E"/>
                </a:solidFill>
              </a:rPr>
              <a:t> </a:t>
            </a:r>
            <a:r>
              <a:rPr sz="4000" spc="-5" dirty="0">
                <a:solidFill>
                  <a:srgbClr val="3A802E"/>
                </a:solidFill>
              </a:rPr>
              <a:t>Especialista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3400" y="1480331"/>
            <a:ext cx="7272020" cy="36214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65760" indent="-340360">
              <a:lnSpc>
                <a:spcPct val="100000"/>
              </a:lnSpc>
              <a:spcBef>
                <a:spcPts val="95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5760" algn="l"/>
              </a:tabLst>
            </a:pPr>
            <a:r>
              <a:rPr sz="3000" spc="-5" dirty="0">
                <a:latin typeface="Arial"/>
                <a:cs typeface="Arial"/>
              </a:rPr>
              <a:t>Domínio </a:t>
            </a:r>
            <a:r>
              <a:rPr sz="3000" dirty="0">
                <a:latin typeface="Arial"/>
                <a:cs typeface="Arial"/>
              </a:rPr>
              <a:t>do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conhecimento</a:t>
            </a:r>
            <a:endParaRPr sz="3000">
              <a:latin typeface="Arial"/>
              <a:cs typeface="Arial"/>
            </a:endParaRPr>
          </a:p>
          <a:p>
            <a:pPr marL="765810" marR="17780" indent="-283210">
              <a:lnSpc>
                <a:spcPct val="112799"/>
              </a:lnSpc>
              <a:spcBef>
                <a:spcPts val="345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3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representa o conhecimento do </a:t>
            </a:r>
            <a:r>
              <a:rPr sz="2600" spc="-80" dirty="0">
                <a:latin typeface="Arial"/>
                <a:cs typeface="Arial"/>
              </a:rPr>
              <a:t>especialista  </a:t>
            </a:r>
            <a:r>
              <a:rPr sz="2600" dirty="0">
                <a:latin typeface="Arial"/>
                <a:cs typeface="Arial"/>
              </a:rPr>
              <a:t>sobre a resolução de problemas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específicos</a:t>
            </a:r>
            <a:endParaRPr sz="2600">
              <a:latin typeface="Arial"/>
              <a:cs typeface="Arial"/>
            </a:endParaRPr>
          </a:p>
          <a:p>
            <a:pPr marL="765810" marR="259715" indent="-283210">
              <a:lnSpc>
                <a:spcPct val="100000"/>
              </a:lnSpc>
              <a:spcBef>
                <a:spcPts val="73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-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por exemplo: diagnóstico de </a:t>
            </a:r>
            <a:r>
              <a:rPr sz="2600" spc="-200" dirty="0">
                <a:latin typeface="Arial"/>
                <a:cs typeface="Arial"/>
              </a:rPr>
              <a:t>enfermidades  </a:t>
            </a:r>
            <a:r>
              <a:rPr sz="2600" dirty="0">
                <a:latin typeface="Arial"/>
                <a:cs typeface="Arial"/>
              </a:rPr>
              <a:t>infecciosas</a:t>
            </a:r>
            <a:endParaRPr sz="2600">
              <a:latin typeface="Arial"/>
              <a:cs typeface="Arial"/>
            </a:endParaRPr>
          </a:p>
          <a:p>
            <a:pPr marL="1168400" lvl="1" indent="-228600">
              <a:lnSpc>
                <a:spcPct val="100000"/>
              </a:lnSpc>
              <a:spcBef>
                <a:spcPts val="54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68400" algn="l"/>
                <a:tab pos="4072254" algn="l"/>
              </a:tabLst>
            </a:pPr>
            <a:r>
              <a:rPr sz="2200" spc="-5" dirty="0">
                <a:solidFill>
                  <a:srgbClr val="CA2D02"/>
                </a:solidFill>
                <a:latin typeface="Arial"/>
                <a:cs typeface="Arial"/>
              </a:rPr>
              <a:t>Domínio</a:t>
            </a:r>
            <a:r>
              <a:rPr sz="2200" spc="5" dirty="0">
                <a:solidFill>
                  <a:srgbClr val="CA2D0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A2D02"/>
                </a:solidFill>
                <a:latin typeface="Arial"/>
                <a:cs typeface="Arial"/>
              </a:rPr>
              <a:t>do</a:t>
            </a:r>
            <a:r>
              <a:rPr sz="2200" spc="15" dirty="0">
                <a:solidFill>
                  <a:srgbClr val="CA2D0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A2D02"/>
                </a:solidFill>
                <a:latin typeface="Arial"/>
                <a:cs typeface="Arial"/>
              </a:rPr>
              <a:t>problema:	</a:t>
            </a:r>
            <a:r>
              <a:rPr sz="2200" dirty="0">
                <a:latin typeface="Arial"/>
                <a:cs typeface="Arial"/>
              </a:rPr>
              <a:t>medicina</a:t>
            </a:r>
            <a:endParaRPr sz="2200">
              <a:latin typeface="Arial"/>
              <a:cs typeface="Arial"/>
            </a:endParaRPr>
          </a:p>
          <a:p>
            <a:pPr marL="1168400" marR="126364" lvl="1" indent="-228600">
              <a:lnSpc>
                <a:spcPct val="115199"/>
              </a:lnSpc>
              <a:spcBef>
                <a:spcPts val="245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68400" algn="l"/>
              </a:tabLst>
            </a:pPr>
            <a:r>
              <a:rPr sz="2200" spc="-5" dirty="0">
                <a:solidFill>
                  <a:srgbClr val="CA2D02"/>
                </a:solidFill>
                <a:latin typeface="Arial"/>
                <a:cs typeface="Arial"/>
              </a:rPr>
              <a:t>Domínio </a:t>
            </a:r>
            <a:r>
              <a:rPr sz="2200" dirty="0">
                <a:solidFill>
                  <a:srgbClr val="CA2D02"/>
                </a:solidFill>
                <a:latin typeface="Arial"/>
                <a:cs typeface="Arial"/>
              </a:rPr>
              <a:t>do </a:t>
            </a:r>
            <a:r>
              <a:rPr sz="2200" spc="-5" dirty="0">
                <a:solidFill>
                  <a:srgbClr val="CA2D02"/>
                </a:solidFill>
                <a:latin typeface="Arial"/>
                <a:cs typeface="Arial"/>
              </a:rPr>
              <a:t>conhecimento: </a:t>
            </a:r>
            <a:r>
              <a:rPr sz="2200" dirty="0">
                <a:latin typeface="Arial"/>
                <a:cs typeface="Arial"/>
              </a:rPr>
              <a:t>sintomas, </a:t>
            </a:r>
            <a:r>
              <a:rPr sz="2200" spc="-5" dirty="0">
                <a:latin typeface="Arial"/>
                <a:cs typeface="Arial"/>
              </a:rPr>
              <a:t>doenças </a:t>
            </a:r>
            <a:r>
              <a:rPr sz="2200" spc="-940" dirty="0">
                <a:latin typeface="Arial"/>
                <a:cs typeface="Arial"/>
              </a:rPr>
              <a:t>e </a:t>
            </a:r>
            <a:r>
              <a:rPr sz="2200" spc="-6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tratamentos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480" y="813589"/>
            <a:ext cx="81292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dirty="0" err="1">
                <a:solidFill>
                  <a:srgbClr val="3A802E"/>
                </a:solidFill>
                <a:latin typeface="Arial"/>
                <a:cs typeface="Arial"/>
              </a:rPr>
              <a:t>Domínio</a:t>
            </a:r>
            <a:r>
              <a:rPr sz="2800" dirty="0">
                <a:solidFill>
                  <a:srgbClr val="3A802E"/>
                </a:solidFill>
                <a:latin typeface="Arial"/>
                <a:cs typeface="Arial"/>
              </a:rPr>
              <a:t> do Problema X Domínio do</a:t>
            </a:r>
            <a:r>
              <a:rPr sz="2800" spc="-60" dirty="0">
                <a:solidFill>
                  <a:srgbClr val="3A802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A802E"/>
                </a:solidFill>
                <a:latin typeface="Arial"/>
                <a:cs typeface="Arial"/>
              </a:rPr>
              <a:t>Conhecimento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9860" y="2209860"/>
            <a:ext cx="5334000" cy="3886200"/>
            <a:chOff x="2209860" y="2209860"/>
            <a:chExt cx="5334000" cy="3886200"/>
          </a:xfrm>
        </p:grpSpPr>
        <p:sp>
          <p:nvSpPr>
            <p:cNvPr id="4" name="object 4"/>
            <p:cNvSpPr/>
            <p:nvPr/>
          </p:nvSpPr>
          <p:spPr>
            <a:xfrm>
              <a:off x="2292349" y="2292349"/>
              <a:ext cx="5245100" cy="3797300"/>
            </a:xfrm>
            <a:custGeom>
              <a:avLst/>
              <a:gdLst/>
              <a:ahLst/>
              <a:cxnLst/>
              <a:rect l="l" t="t" r="r" b="b"/>
              <a:pathLst>
                <a:path w="5245100" h="3797300">
                  <a:moveTo>
                    <a:pt x="2622550" y="0"/>
                  </a:moveTo>
                  <a:lnTo>
                    <a:pt x="2354579" y="10160"/>
                  </a:lnTo>
                  <a:lnTo>
                    <a:pt x="2094229" y="38100"/>
                  </a:lnTo>
                  <a:lnTo>
                    <a:pt x="1842770" y="85089"/>
                  </a:lnTo>
                  <a:lnTo>
                    <a:pt x="1602739" y="149860"/>
                  </a:lnTo>
                  <a:lnTo>
                    <a:pt x="1372870" y="229870"/>
                  </a:lnTo>
                  <a:lnTo>
                    <a:pt x="1156970" y="325120"/>
                  </a:lnTo>
                  <a:lnTo>
                    <a:pt x="955039" y="434339"/>
                  </a:lnTo>
                  <a:lnTo>
                    <a:pt x="768350" y="556260"/>
                  </a:lnTo>
                  <a:lnTo>
                    <a:pt x="599439" y="690879"/>
                  </a:lnTo>
                  <a:lnTo>
                    <a:pt x="448310" y="836929"/>
                  </a:lnTo>
                  <a:lnTo>
                    <a:pt x="316230" y="993139"/>
                  </a:lnTo>
                  <a:lnTo>
                    <a:pt x="207010" y="1159510"/>
                  </a:lnTo>
                  <a:lnTo>
                    <a:pt x="118110" y="1334770"/>
                  </a:lnTo>
                  <a:lnTo>
                    <a:pt x="53339" y="1516380"/>
                  </a:lnTo>
                  <a:lnTo>
                    <a:pt x="13969" y="1704339"/>
                  </a:lnTo>
                  <a:lnTo>
                    <a:pt x="0" y="1898650"/>
                  </a:lnTo>
                  <a:lnTo>
                    <a:pt x="13969" y="2092960"/>
                  </a:lnTo>
                  <a:lnTo>
                    <a:pt x="53339" y="2280920"/>
                  </a:lnTo>
                  <a:lnTo>
                    <a:pt x="118110" y="2463800"/>
                  </a:lnTo>
                  <a:lnTo>
                    <a:pt x="207010" y="2637790"/>
                  </a:lnTo>
                  <a:lnTo>
                    <a:pt x="316230" y="2804160"/>
                  </a:lnTo>
                  <a:lnTo>
                    <a:pt x="448310" y="2960370"/>
                  </a:lnTo>
                  <a:lnTo>
                    <a:pt x="599439" y="3106420"/>
                  </a:lnTo>
                  <a:lnTo>
                    <a:pt x="768350" y="3241040"/>
                  </a:lnTo>
                  <a:lnTo>
                    <a:pt x="955039" y="3364229"/>
                  </a:lnTo>
                  <a:lnTo>
                    <a:pt x="1156970" y="3473450"/>
                  </a:lnTo>
                  <a:lnTo>
                    <a:pt x="1372870" y="3568700"/>
                  </a:lnTo>
                  <a:lnTo>
                    <a:pt x="1602739" y="3647440"/>
                  </a:lnTo>
                  <a:lnTo>
                    <a:pt x="1842770" y="3712210"/>
                  </a:lnTo>
                  <a:lnTo>
                    <a:pt x="2094229" y="3759200"/>
                  </a:lnTo>
                  <a:lnTo>
                    <a:pt x="2354579" y="3787140"/>
                  </a:lnTo>
                  <a:lnTo>
                    <a:pt x="2622550" y="3797300"/>
                  </a:lnTo>
                  <a:lnTo>
                    <a:pt x="2890520" y="3787140"/>
                  </a:lnTo>
                  <a:lnTo>
                    <a:pt x="3150870" y="3759200"/>
                  </a:lnTo>
                  <a:lnTo>
                    <a:pt x="3402329" y="3712210"/>
                  </a:lnTo>
                  <a:lnTo>
                    <a:pt x="3643629" y="3647440"/>
                  </a:lnTo>
                  <a:lnTo>
                    <a:pt x="3872229" y="3568700"/>
                  </a:lnTo>
                  <a:lnTo>
                    <a:pt x="4089400" y="3473450"/>
                  </a:lnTo>
                  <a:lnTo>
                    <a:pt x="4291330" y="3364229"/>
                  </a:lnTo>
                  <a:lnTo>
                    <a:pt x="4476750" y="3241040"/>
                  </a:lnTo>
                  <a:lnTo>
                    <a:pt x="4645659" y="3106420"/>
                  </a:lnTo>
                  <a:lnTo>
                    <a:pt x="4798059" y="2960370"/>
                  </a:lnTo>
                  <a:lnTo>
                    <a:pt x="4928870" y="2804160"/>
                  </a:lnTo>
                  <a:lnTo>
                    <a:pt x="5039359" y="2637790"/>
                  </a:lnTo>
                  <a:lnTo>
                    <a:pt x="5126990" y="2463800"/>
                  </a:lnTo>
                  <a:lnTo>
                    <a:pt x="5191759" y="2280920"/>
                  </a:lnTo>
                  <a:lnTo>
                    <a:pt x="5231130" y="2092960"/>
                  </a:lnTo>
                  <a:lnTo>
                    <a:pt x="5245100" y="1898650"/>
                  </a:lnTo>
                  <a:lnTo>
                    <a:pt x="5231130" y="1704339"/>
                  </a:lnTo>
                  <a:lnTo>
                    <a:pt x="5191759" y="1516380"/>
                  </a:lnTo>
                  <a:lnTo>
                    <a:pt x="5126990" y="1334770"/>
                  </a:lnTo>
                  <a:lnTo>
                    <a:pt x="5039359" y="1159510"/>
                  </a:lnTo>
                  <a:lnTo>
                    <a:pt x="4928870" y="993139"/>
                  </a:lnTo>
                  <a:lnTo>
                    <a:pt x="4798059" y="836929"/>
                  </a:lnTo>
                  <a:lnTo>
                    <a:pt x="4645659" y="690879"/>
                  </a:lnTo>
                  <a:lnTo>
                    <a:pt x="4476750" y="556260"/>
                  </a:lnTo>
                  <a:lnTo>
                    <a:pt x="4291330" y="434339"/>
                  </a:lnTo>
                  <a:lnTo>
                    <a:pt x="4089400" y="325120"/>
                  </a:lnTo>
                  <a:lnTo>
                    <a:pt x="3872229" y="229870"/>
                  </a:lnTo>
                  <a:lnTo>
                    <a:pt x="3643629" y="149860"/>
                  </a:lnTo>
                  <a:lnTo>
                    <a:pt x="3402329" y="85089"/>
                  </a:lnTo>
                  <a:lnTo>
                    <a:pt x="3150870" y="38100"/>
                  </a:lnTo>
                  <a:lnTo>
                    <a:pt x="2890520" y="10160"/>
                  </a:lnTo>
                  <a:lnTo>
                    <a:pt x="26225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2349" y="2292349"/>
              <a:ext cx="5245100" cy="3797300"/>
            </a:xfrm>
            <a:custGeom>
              <a:avLst/>
              <a:gdLst/>
              <a:ahLst/>
              <a:cxnLst/>
              <a:rect l="l" t="t" r="r" b="b"/>
              <a:pathLst>
                <a:path w="5245100" h="3797300">
                  <a:moveTo>
                    <a:pt x="2622550" y="3797300"/>
                  </a:moveTo>
                  <a:lnTo>
                    <a:pt x="2567001" y="3796882"/>
                  </a:lnTo>
                  <a:lnTo>
                    <a:pt x="2511734" y="3795635"/>
                  </a:lnTo>
                  <a:lnTo>
                    <a:pt x="2456759" y="3793566"/>
                  </a:lnTo>
                  <a:lnTo>
                    <a:pt x="2402087" y="3790684"/>
                  </a:lnTo>
                  <a:lnTo>
                    <a:pt x="2347730" y="3786997"/>
                  </a:lnTo>
                  <a:lnTo>
                    <a:pt x="2293699" y="3782513"/>
                  </a:lnTo>
                  <a:lnTo>
                    <a:pt x="2240006" y="3777241"/>
                  </a:lnTo>
                  <a:lnTo>
                    <a:pt x="2186662" y="3771188"/>
                  </a:lnTo>
                  <a:lnTo>
                    <a:pt x="2133679" y="3764363"/>
                  </a:lnTo>
                  <a:lnTo>
                    <a:pt x="2081067" y="3756775"/>
                  </a:lnTo>
                  <a:lnTo>
                    <a:pt x="2028839" y="3748430"/>
                  </a:lnTo>
                  <a:lnTo>
                    <a:pt x="1977006" y="3739338"/>
                  </a:lnTo>
                  <a:lnTo>
                    <a:pt x="1925578" y="3729507"/>
                  </a:lnTo>
                  <a:lnTo>
                    <a:pt x="1874568" y="3718945"/>
                  </a:lnTo>
                  <a:lnTo>
                    <a:pt x="1823987" y="3707660"/>
                  </a:lnTo>
                  <a:lnTo>
                    <a:pt x="1773846" y="3695661"/>
                  </a:lnTo>
                  <a:lnTo>
                    <a:pt x="1724157" y="3682955"/>
                  </a:lnTo>
                  <a:lnTo>
                    <a:pt x="1674931" y="3669551"/>
                  </a:lnTo>
                  <a:lnTo>
                    <a:pt x="1626180" y="3655457"/>
                  </a:lnTo>
                  <a:lnTo>
                    <a:pt x="1577914" y="3640681"/>
                  </a:lnTo>
                  <a:lnTo>
                    <a:pt x="1530146" y="3625232"/>
                  </a:lnTo>
                  <a:lnTo>
                    <a:pt x="1482886" y="3609118"/>
                  </a:lnTo>
                  <a:lnTo>
                    <a:pt x="1436147" y="3592347"/>
                  </a:lnTo>
                  <a:lnTo>
                    <a:pt x="1389938" y="3574926"/>
                  </a:lnTo>
                  <a:lnTo>
                    <a:pt x="1344273" y="3556866"/>
                  </a:lnTo>
                  <a:lnTo>
                    <a:pt x="1299162" y="3538172"/>
                  </a:lnTo>
                  <a:lnTo>
                    <a:pt x="1254617" y="3518855"/>
                  </a:lnTo>
                  <a:lnTo>
                    <a:pt x="1210649" y="3498922"/>
                  </a:lnTo>
                  <a:lnTo>
                    <a:pt x="1167270" y="3478381"/>
                  </a:lnTo>
                  <a:lnTo>
                    <a:pt x="1124490" y="3457241"/>
                  </a:lnTo>
                  <a:lnTo>
                    <a:pt x="1082322" y="3435509"/>
                  </a:lnTo>
                  <a:lnTo>
                    <a:pt x="1040776" y="3413194"/>
                  </a:lnTo>
                  <a:lnTo>
                    <a:pt x="999864" y="3390305"/>
                  </a:lnTo>
                  <a:lnTo>
                    <a:pt x="959598" y="3366849"/>
                  </a:lnTo>
                  <a:lnTo>
                    <a:pt x="919989" y="3342834"/>
                  </a:lnTo>
                  <a:lnTo>
                    <a:pt x="881048" y="3318270"/>
                  </a:lnTo>
                  <a:lnTo>
                    <a:pt x="842787" y="3293163"/>
                  </a:lnTo>
                  <a:lnTo>
                    <a:pt x="805217" y="3267523"/>
                  </a:lnTo>
                  <a:lnTo>
                    <a:pt x="768349" y="3241357"/>
                  </a:lnTo>
                  <a:lnTo>
                    <a:pt x="732196" y="3214674"/>
                  </a:lnTo>
                  <a:lnTo>
                    <a:pt x="696768" y="3187482"/>
                  </a:lnTo>
                  <a:lnTo>
                    <a:pt x="662076" y="3159789"/>
                  </a:lnTo>
                  <a:lnTo>
                    <a:pt x="628132" y="3131603"/>
                  </a:lnTo>
                  <a:lnTo>
                    <a:pt x="594948" y="3102934"/>
                  </a:lnTo>
                  <a:lnTo>
                    <a:pt x="562535" y="3073788"/>
                  </a:lnTo>
                  <a:lnTo>
                    <a:pt x="530904" y="3044174"/>
                  </a:lnTo>
                  <a:lnTo>
                    <a:pt x="500067" y="3014100"/>
                  </a:lnTo>
                  <a:lnTo>
                    <a:pt x="470035" y="2983575"/>
                  </a:lnTo>
                  <a:lnTo>
                    <a:pt x="440820" y="2952606"/>
                  </a:lnTo>
                  <a:lnTo>
                    <a:pt x="412432" y="2921203"/>
                  </a:lnTo>
                  <a:lnTo>
                    <a:pt x="384884" y="2889372"/>
                  </a:lnTo>
                  <a:lnTo>
                    <a:pt x="358187" y="2857123"/>
                  </a:lnTo>
                  <a:lnTo>
                    <a:pt x="332351" y="2824464"/>
                  </a:lnTo>
                  <a:lnTo>
                    <a:pt x="307389" y="2791402"/>
                  </a:lnTo>
                  <a:lnTo>
                    <a:pt x="283312" y="2757947"/>
                  </a:lnTo>
                  <a:lnTo>
                    <a:pt x="260132" y="2724106"/>
                  </a:lnTo>
                  <a:lnTo>
                    <a:pt x="237859" y="2689887"/>
                  </a:lnTo>
                  <a:lnTo>
                    <a:pt x="216505" y="2655299"/>
                  </a:lnTo>
                  <a:lnTo>
                    <a:pt x="196081" y="2620350"/>
                  </a:lnTo>
                  <a:lnTo>
                    <a:pt x="176600" y="2585048"/>
                  </a:lnTo>
                  <a:lnTo>
                    <a:pt x="158072" y="2549401"/>
                  </a:lnTo>
                  <a:lnTo>
                    <a:pt x="140509" y="2513418"/>
                  </a:lnTo>
                  <a:lnTo>
                    <a:pt x="123921" y="2477107"/>
                  </a:lnTo>
                  <a:lnTo>
                    <a:pt x="108322" y="2440476"/>
                  </a:lnTo>
                  <a:lnTo>
                    <a:pt x="93721" y="2403533"/>
                  </a:lnTo>
                  <a:lnTo>
                    <a:pt x="80130" y="2366287"/>
                  </a:lnTo>
                  <a:lnTo>
                    <a:pt x="67562" y="2328745"/>
                  </a:lnTo>
                  <a:lnTo>
                    <a:pt x="56026" y="2290917"/>
                  </a:lnTo>
                  <a:lnTo>
                    <a:pt x="45535" y="2252809"/>
                  </a:lnTo>
                  <a:lnTo>
                    <a:pt x="36100" y="2214431"/>
                  </a:lnTo>
                  <a:lnTo>
                    <a:pt x="27732" y="2175790"/>
                  </a:lnTo>
                  <a:lnTo>
                    <a:pt x="20443" y="2136896"/>
                  </a:lnTo>
                  <a:lnTo>
                    <a:pt x="14244" y="2097755"/>
                  </a:lnTo>
                  <a:lnTo>
                    <a:pt x="9146" y="2058376"/>
                  </a:lnTo>
                  <a:lnTo>
                    <a:pt x="5162" y="2018768"/>
                  </a:lnTo>
                  <a:lnTo>
                    <a:pt x="2301" y="1978939"/>
                  </a:lnTo>
                  <a:lnTo>
                    <a:pt x="577" y="1938897"/>
                  </a:lnTo>
                  <a:lnTo>
                    <a:pt x="0" y="1898650"/>
                  </a:lnTo>
                  <a:lnTo>
                    <a:pt x="577" y="1858450"/>
                  </a:lnTo>
                  <a:lnTo>
                    <a:pt x="2301" y="1818453"/>
                  </a:lnTo>
                  <a:lnTo>
                    <a:pt x="5162" y="1778666"/>
                  </a:lnTo>
                  <a:lnTo>
                    <a:pt x="9146" y="1739098"/>
                  </a:lnTo>
                  <a:lnTo>
                    <a:pt x="14244" y="1699758"/>
                  </a:lnTo>
                  <a:lnTo>
                    <a:pt x="20443" y="1660653"/>
                  </a:lnTo>
                  <a:lnTo>
                    <a:pt x="27732" y="1621792"/>
                  </a:lnTo>
                  <a:lnTo>
                    <a:pt x="36100" y="1583183"/>
                  </a:lnTo>
                  <a:lnTo>
                    <a:pt x="45535" y="1544834"/>
                  </a:lnTo>
                  <a:lnTo>
                    <a:pt x="56026" y="1506754"/>
                  </a:lnTo>
                  <a:lnTo>
                    <a:pt x="67562" y="1468950"/>
                  </a:lnTo>
                  <a:lnTo>
                    <a:pt x="80130" y="1431432"/>
                  </a:lnTo>
                  <a:lnTo>
                    <a:pt x="93721" y="1394207"/>
                  </a:lnTo>
                  <a:lnTo>
                    <a:pt x="108322" y="1357283"/>
                  </a:lnTo>
                  <a:lnTo>
                    <a:pt x="123921" y="1320670"/>
                  </a:lnTo>
                  <a:lnTo>
                    <a:pt x="140509" y="1284374"/>
                  </a:lnTo>
                  <a:lnTo>
                    <a:pt x="158072" y="1248406"/>
                  </a:lnTo>
                  <a:lnTo>
                    <a:pt x="176600" y="1212771"/>
                  </a:lnTo>
                  <a:lnTo>
                    <a:pt x="196081" y="1177480"/>
                  </a:lnTo>
                  <a:lnTo>
                    <a:pt x="216505" y="1142540"/>
                  </a:lnTo>
                  <a:lnTo>
                    <a:pt x="237859" y="1107960"/>
                  </a:lnTo>
                  <a:lnTo>
                    <a:pt x="260132" y="1073747"/>
                  </a:lnTo>
                  <a:lnTo>
                    <a:pt x="283312" y="1039911"/>
                  </a:lnTo>
                  <a:lnTo>
                    <a:pt x="307389" y="1006459"/>
                  </a:lnTo>
                  <a:lnTo>
                    <a:pt x="332351" y="973399"/>
                  </a:lnTo>
                  <a:lnTo>
                    <a:pt x="358187" y="940740"/>
                  </a:lnTo>
                  <a:lnTo>
                    <a:pt x="384884" y="908491"/>
                  </a:lnTo>
                  <a:lnTo>
                    <a:pt x="412432" y="876658"/>
                  </a:lnTo>
                  <a:lnTo>
                    <a:pt x="440820" y="845252"/>
                  </a:lnTo>
                  <a:lnTo>
                    <a:pt x="470035" y="814279"/>
                  </a:lnTo>
                  <a:lnTo>
                    <a:pt x="500067" y="783749"/>
                  </a:lnTo>
                  <a:lnTo>
                    <a:pt x="530904" y="753669"/>
                  </a:lnTo>
                  <a:lnTo>
                    <a:pt x="562535" y="724048"/>
                  </a:lnTo>
                  <a:lnTo>
                    <a:pt x="594948" y="694894"/>
                  </a:lnTo>
                  <a:lnTo>
                    <a:pt x="628132" y="666215"/>
                  </a:lnTo>
                  <a:lnTo>
                    <a:pt x="662076" y="638020"/>
                  </a:lnTo>
                  <a:lnTo>
                    <a:pt x="696768" y="610316"/>
                  </a:lnTo>
                  <a:lnTo>
                    <a:pt x="732196" y="583113"/>
                  </a:lnTo>
                  <a:lnTo>
                    <a:pt x="768349" y="556418"/>
                  </a:lnTo>
                  <a:lnTo>
                    <a:pt x="805217" y="530240"/>
                  </a:lnTo>
                  <a:lnTo>
                    <a:pt x="842787" y="504587"/>
                  </a:lnTo>
                  <a:lnTo>
                    <a:pt x="881048" y="479466"/>
                  </a:lnTo>
                  <a:lnTo>
                    <a:pt x="919989" y="454888"/>
                  </a:lnTo>
                  <a:lnTo>
                    <a:pt x="959598" y="430859"/>
                  </a:lnTo>
                  <a:lnTo>
                    <a:pt x="999864" y="407388"/>
                  </a:lnTo>
                  <a:lnTo>
                    <a:pt x="1040776" y="384483"/>
                  </a:lnTo>
                  <a:lnTo>
                    <a:pt x="1082322" y="362153"/>
                  </a:lnTo>
                  <a:lnTo>
                    <a:pt x="1124490" y="340405"/>
                  </a:lnTo>
                  <a:lnTo>
                    <a:pt x="1167270" y="319249"/>
                  </a:lnTo>
                  <a:lnTo>
                    <a:pt x="1210649" y="298692"/>
                  </a:lnTo>
                  <a:lnTo>
                    <a:pt x="1254617" y="278742"/>
                  </a:lnTo>
                  <a:lnTo>
                    <a:pt x="1299162" y="259409"/>
                  </a:lnTo>
                  <a:lnTo>
                    <a:pt x="1344273" y="240699"/>
                  </a:lnTo>
                  <a:lnTo>
                    <a:pt x="1389938" y="222622"/>
                  </a:lnTo>
                  <a:lnTo>
                    <a:pt x="1436147" y="205186"/>
                  </a:lnTo>
                  <a:lnTo>
                    <a:pt x="1482886" y="188399"/>
                  </a:lnTo>
                  <a:lnTo>
                    <a:pt x="1530146" y="172269"/>
                  </a:lnTo>
                  <a:lnTo>
                    <a:pt x="1577914" y="156804"/>
                  </a:lnTo>
                  <a:lnTo>
                    <a:pt x="1626180" y="142013"/>
                  </a:lnTo>
                  <a:lnTo>
                    <a:pt x="1674931" y="127904"/>
                  </a:lnTo>
                  <a:lnTo>
                    <a:pt x="1724157" y="114486"/>
                  </a:lnTo>
                  <a:lnTo>
                    <a:pt x="1773846" y="101766"/>
                  </a:lnTo>
                  <a:lnTo>
                    <a:pt x="1823987" y="89753"/>
                  </a:lnTo>
                  <a:lnTo>
                    <a:pt x="1874568" y="78454"/>
                  </a:lnTo>
                  <a:lnTo>
                    <a:pt x="1925578" y="67880"/>
                  </a:lnTo>
                  <a:lnTo>
                    <a:pt x="1977006" y="58037"/>
                  </a:lnTo>
                  <a:lnTo>
                    <a:pt x="2028839" y="48934"/>
                  </a:lnTo>
                  <a:lnTo>
                    <a:pt x="2081067" y="40579"/>
                  </a:lnTo>
                  <a:lnTo>
                    <a:pt x="2133679" y="32980"/>
                  </a:lnTo>
                  <a:lnTo>
                    <a:pt x="2186662" y="26147"/>
                  </a:lnTo>
                  <a:lnTo>
                    <a:pt x="2240006" y="20086"/>
                  </a:lnTo>
                  <a:lnTo>
                    <a:pt x="2293699" y="14807"/>
                  </a:lnTo>
                  <a:lnTo>
                    <a:pt x="2347730" y="10317"/>
                  </a:lnTo>
                  <a:lnTo>
                    <a:pt x="2402087" y="6625"/>
                  </a:lnTo>
                  <a:lnTo>
                    <a:pt x="2456759" y="3738"/>
                  </a:lnTo>
                  <a:lnTo>
                    <a:pt x="2511734" y="1667"/>
                  </a:lnTo>
                  <a:lnTo>
                    <a:pt x="2567001" y="418"/>
                  </a:lnTo>
                  <a:lnTo>
                    <a:pt x="2622550" y="0"/>
                  </a:lnTo>
                  <a:lnTo>
                    <a:pt x="2678145" y="418"/>
                  </a:lnTo>
                  <a:lnTo>
                    <a:pt x="2733458" y="1667"/>
                  </a:lnTo>
                  <a:lnTo>
                    <a:pt x="2788476" y="3738"/>
                  </a:lnTo>
                  <a:lnTo>
                    <a:pt x="2843188" y="6625"/>
                  </a:lnTo>
                  <a:lnTo>
                    <a:pt x="2897583" y="10317"/>
                  </a:lnTo>
                  <a:lnTo>
                    <a:pt x="2951649" y="14807"/>
                  </a:lnTo>
                  <a:lnTo>
                    <a:pt x="3005376" y="20086"/>
                  </a:lnTo>
                  <a:lnTo>
                    <a:pt x="3058751" y="26147"/>
                  </a:lnTo>
                  <a:lnTo>
                    <a:pt x="3111764" y="32980"/>
                  </a:lnTo>
                  <a:lnTo>
                    <a:pt x="3164403" y="40579"/>
                  </a:lnTo>
                  <a:lnTo>
                    <a:pt x="3216656" y="48934"/>
                  </a:lnTo>
                  <a:lnTo>
                    <a:pt x="3268513" y="58037"/>
                  </a:lnTo>
                  <a:lnTo>
                    <a:pt x="3319962" y="67880"/>
                  </a:lnTo>
                  <a:lnTo>
                    <a:pt x="3370991" y="78454"/>
                  </a:lnTo>
                  <a:lnTo>
                    <a:pt x="3421590" y="89753"/>
                  </a:lnTo>
                  <a:lnTo>
                    <a:pt x="3471746" y="101766"/>
                  </a:lnTo>
                  <a:lnTo>
                    <a:pt x="3521450" y="114486"/>
                  </a:lnTo>
                  <a:lnTo>
                    <a:pt x="3570688" y="127904"/>
                  </a:lnTo>
                  <a:lnTo>
                    <a:pt x="3619450" y="142013"/>
                  </a:lnTo>
                  <a:lnTo>
                    <a:pt x="3667725" y="156804"/>
                  </a:lnTo>
                  <a:lnTo>
                    <a:pt x="3715501" y="172269"/>
                  </a:lnTo>
                  <a:lnTo>
                    <a:pt x="3762767" y="188399"/>
                  </a:lnTo>
                  <a:lnTo>
                    <a:pt x="3809511" y="205186"/>
                  </a:lnTo>
                  <a:lnTo>
                    <a:pt x="3855722" y="222622"/>
                  </a:lnTo>
                  <a:lnTo>
                    <a:pt x="3901389" y="240699"/>
                  </a:lnTo>
                  <a:lnTo>
                    <a:pt x="3946501" y="259409"/>
                  </a:lnTo>
                  <a:lnTo>
                    <a:pt x="3991046" y="278742"/>
                  </a:lnTo>
                  <a:lnTo>
                    <a:pt x="4035012" y="298692"/>
                  </a:lnTo>
                  <a:lnTo>
                    <a:pt x="4078388" y="319249"/>
                  </a:lnTo>
                  <a:lnTo>
                    <a:pt x="4121164" y="340405"/>
                  </a:lnTo>
                  <a:lnTo>
                    <a:pt x="4163327" y="362153"/>
                  </a:lnTo>
                  <a:lnTo>
                    <a:pt x="4204867" y="384483"/>
                  </a:lnTo>
                  <a:lnTo>
                    <a:pt x="4245771" y="407388"/>
                  </a:lnTo>
                  <a:lnTo>
                    <a:pt x="4286029" y="430859"/>
                  </a:lnTo>
                  <a:lnTo>
                    <a:pt x="4325629" y="454888"/>
                  </a:lnTo>
                  <a:lnTo>
                    <a:pt x="4364561" y="479466"/>
                  </a:lnTo>
                  <a:lnTo>
                    <a:pt x="4402811" y="504587"/>
                  </a:lnTo>
                  <a:lnTo>
                    <a:pt x="4440370" y="530240"/>
                  </a:lnTo>
                  <a:lnTo>
                    <a:pt x="4477226" y="556418"/>
                  </a:lnTo>
                  <a:lnTo>
                    <a:pt x="4513367" y="583113"/>
                  </a:lnTo>
                  <a:lnTo>
                    <a:pt x="4548782" y="610316"/>
                  </a:lnTo>
                  <a:lnTo>
                    <a:pt x="4583460" y="638020"/>
                  </a:lnTo>
                  <a:lnTo>
                    <a:pt x="4617390" y="666215"/>
                  </a:lnTo>
                  <a:lnTo>
                    <a:pt x="4650559" y="694894"/>
                  </a:lnTo>
                  <a:lnTo>
                    <a:pt x="4682957" y="724048"/>
                  </a:lnTo>
                  <a:lnTo>
                    <a:pt x="4714573" y="753669"/>
                  </a:lnTo>
                  <a:lnTo>
                    <a:pt x="4745394" y="783749"/>
                  </a:lnTo>
                  <a:lnTo>
                    <a:pt x="4775410" y="814279"/>
                  </a:lnTo>
                  <a:lnTo>
                    <a:pt x="4804610" y="845252"/>
                  </a:lnTo>
                  <a:lnTo>
                    <a:pt x="4832981" y="876658"/>
                  </a:lnTo>
                  <a:lnTo>
                    <a:pt x="4860513" y="908491"/>
                  </a:lnTo>
                  <a:lnTo>
                    <a:pt x="4887195" y="940740"/>
                  </a:lnTo>
                  <a:lnTo>
                    <a:pt x="4913014" y="973399"/>
                  </a:lnTo>
                  <a:lnTo>
                    <a:pt x="4937960" y="1006459"/>
                  </a:lnTo>
                  <a:lnTo>
                    <a:pt x="4962020" y="1039911"/>
                  </a:lnTo>
                  <a:lnTo>
                    <a:pt x="4985185" y="1073747"/>
                  </a:lnTo>
                  <a:lnTo>
                    <a:pt x="5007442" y="1107960"/>
                  </a:lnTo>
                  <a:lnTo>
                    <a:pt x="5028781" y="1142540"/>
                  </a:lnTo>
                  <a:lnTo>
                    <a:pt x="5049189" y="1177480"/>
                  </a:lnTo>
                  <a:lnTo>
                    <a:pt x="5068655" y="1212771"/>
                  </a:lnTo>
                  <a:lnTo>
                    <a:pt x="5087169" y="1248406"/>
                  </a:lnTo>
                  <a:lnTo>
                    <a:pt x="5104718" y="1284374"/>
                  </a:lnTo>
                  <a:lnTo>
                    <a:pt x="5121291" y="1320670"/>
                  </a:lnTo>
                  <a:lnTo>
                    <a:pt x="5136878" y="1357283"/>
                  </a:lnTo>
                  <a:lnTo>
                    <a:pt x="5151466" y="1394207"/>
                  </a:lnTo>
                  <a:lnTo>
                    <a:pt x="5165045" y="1431432"/>
                  </a:lnTo>
                  <a:lnTo>
                    <a:pt x="5177603" y="1468950"/>
                  </a:lnTo>
                  <a:lnTo>
                    <a:pt x="5189128" y="1506754"/>
                  </a:lnTo>
                  <a:lnTo>
                    <a:pt x="5199609" y="1544834"/>
                  </a:lnTo>
                  <a:lnTo>
                    <a:pt x="5209035" y="1583183"/>
                  </a:lnTo>
                  <a:lnTo>
                    <a:pt x="5217395" y="1621792"/>
                  </a:lnTo>
                  <a:lnTo>
                    <a:pt x="5224677" y="1660653"/>
                  </a:lnTo>
                  <a:lnTo>
                    <a:pt x="5230870" y="1699758"/>
                  </a:lnTo>
                  <a:lnTo>
                    <a:pt x="5235962" y="1739098"/>
                  </a:lnTo>
                  <a:lnTo>
                    <a:pt x="5239943" y="1778666"/>
                  </a:lnTo>
                  <a:lnTo>
                    <a:pt x="5242800" y="1818453"/>
                  </a:lnTo>
                  <a:lnTo>
                    <a:pt x="5244523" y="1858450"/>
                  </a:lnTo>
                  <a:lnTo>
                    <a:pt x="5245100" y="1898650"/>
                  </a:lnTo>
                  <a:lnTo>
                    <a:pt x="5244523" y="1938897"/>
                  </a:lnTo>
                  <a:lnTo>
                    <a:pt x="5242800" y="1978939"/>
                  </a:lnTo>
                  <a:lnTo>
                    <a:pt x="5239943" y="2018768"/>
                  </a:lnTo>
                  <a:lnTo>
                    <a:pt x="5235962" y="2058376"/>
                  </a:lnTo>
                  <a:lnTo>
                    <a:pt x="5230870" y="2097755"/>
                  </a:lnTo>
                  <a:lnTo>
                    <a:pt x="5224677" y="2136896"/>
                  </a:lnTo>
                  <a:lnTo>
                    <a:pt x="5217395" y="2175790"/>
                  </a:lnTo>
                  <a:lnTo>
                    <a:pt x="5209035" y="2214431"/>
                  </a:lnTo>
                  <a:lnTo>
                    <a:pt x="5199609" y="2252809"/>
                  </a:lnTo>
                  <a:lnTo>
                    <a:pt x="5189128" y="2290917"/>
                  </a:lnTo>
                  <a:lnTo>
                    <a:pt x="5177603" y="2328745"/>
                  </a:lnTo>
                  <a:lnTo>
                    <a:pt x="5165045" y="2366287"/>
                  </a:lnTo>
                  <a:lnTo>
                    <a:pt x="5151466" y="2403533"/>
                  </a:lnTo>
                  <a:lnTo>
                    <a:pt x="5136878" y="2440476"/>
                  </a:lnTo>
                  <a:lnTo>
                    <a:pt x="5121291" y="2477107"/>
                  </a:lnTo>
                  <a:lnTo>
                    <a:pt x="5104718" y="2513418"/>
                  </a:lnTo>
                  <a:lnTo>
                    <a:pt x="5087169" y="2549401"/>
                  </a:lnTo>
                  <a:lnTo>
                    <a:pt x="5068655" y="2585048"/>
                  </a:lnTo>
                  <a:lnTo>
                    <a:pt x="5049189" y="2620350"/>
                  </a:lnTo>
                  <a:lnTo>
                    <a:pt x="5028781" y="2655299"/>
                  </a:lnTo>
                  <a:lnTo>
                    <a:pt x="5007442" y="2689887"/>
                  </a:lnTo>
                  <a:lnTo>
                    <a:pt x="4985185" y="2724106"/>
                  </a:lnTo>
                  <a:lnTo>
                    <a:pt x="4962020" y="2757947"/>
                  </a:lnTo>
                  <a:lnTo>
                    <a:pt x="4937960" y="2791402"/>
                  </a:lnTo>
                  <a:lnTo>
                    <a:pt x="4913014" y="2824464"/>
                  </a:lnTo>
                  <a:lnTo>
                    <a:pt x="4887195" y="2857123"/>
                  </a:lnTo>
                  <a:lnTo>
                    <a:pt x="4860513" y="2889372"/>
                  </a:lnTo>
                  <a:lnTo>
                    <a:pt x="4832981" y="2921203"/>
                  </a:lnTo>
                  <a:lnTo>
                    <a:pt x="4804610" y="2952606"/>
                  </a:lnTo>
                  <a:lnTo>
                    <a:pt x="4775410" y="2983575"/>
                  </a:lnTo>
                  <a:lnTo>
                    <a:pt x="4745394" y="3014100"/>
                  </a:lnTo>
                  <a:lnTo>
                    <a:pt x="4714573" y="3044174"/>
                  </a:lnTo>
                  <a:lnTo>
                    <a:pt x="4682957" y="3073788"/>
                  </a:lnTo>
                  <a:lnTo>
                    <a:pt x="4650559" y="3102934"/>
                  </a:lnTo>
                  <a:lnTo>
                    <a:pt x="4617390" y="3131603"/>
                  </a:lnTo>
                  <a:lnTo>
                    <a:pt x="4583460" y="3159789"/>
                  </a:lnTo>
                  <a:lnTo>
                    <a:pt x="4548782" y="3187482"/>
                  </a:lnTo>
                  <a:lnTo>
                    <a:pt x="4513367" y="3214674"/>
                  </a:lnTo>
                  <a:lnTo>
                    <a:pt x="4477226" y="3241357"/>
                  </a:lnTo>
                  <a:lnTo>
                    <a:pt x="4440370" y="3267523"/>
                  </a:lnTo>
                  <a:lnTo>
                    <a:pt x="4402811" y="3293163"/>
                  </a:lnTo>
                  <a:lnTo>
                    <a:pt x="4364561" y="3318270"/>
                  </a:lnTo>
                  <a:lnTo>
                    <a:pt x="4325629" y="3342834"/>
                  </a:lnTo>
                  <a:lnTo>
                    <a:pt x="4286029" y="3366849"/>
                  </a:lnTo>
                  <a:lnTo>
                    <a:pt x="4245771" y="3390305"/>
                  </a:lnTo>
                  <a:lnTo>
                    <a:pt x="4204867" y="3413194"/>
                  </a:lnTo>
                  <a:lnTo>
                    <a:pt x="4163327" y="3435509"/>
                  </a:lnTo>
                  <a:lnTo>
                    <a:pt x="4121164" y="3457241"/>
                  </a:lnTo>
                  <a:lnTo>
                    <a:pt x="4078388" y="3478381"/>
                  </a:lnTo>
                  <a:lnTo>
                    <a:pt x="4035012" y="3498922"/>
                  </a:lnTo>
                  <a:lnTo>
                    <a:pt x="3991046" y="3518855"/>
                  </a:lnTo>
                  <a:lnTo>
                    <a:pt x="3946501" y="3538172"/>
                  </a:lnTo>
                  <a:lnTo>
                    <a:pt x="3901389" y="3556866"/>
                  </a:lnTo>
                  <a:lnTo>
                    <a:pt x="3855722" y="3574926"/>
                  </a:lnTo>
                  <a:lnTo>
                    <a:pt x="3809511" y="3592347"/>
                  </a:lnTo>
                  <a:lnTo>
                    <a:pt x="3762767" y="3609118"/>
                  </a:lnTo>
                  <a:lnTo>
                    <a:pt x="3715501" y="3625232"/>
                  </a:lnTo>
                  <a:lnTo>
                    <a:pt x="3667725" y="3640681"/>
                  </a:lnTo>
                  <a:lnTo>
                    <a:pt x="3619450" y="3655457"/>
                  </a:lnTo>
                  <a:lnTo>
                    <a:pt x="3570688" y="3669551"/>
                  </a:lnTo>
                  <a:lnTo>
                    <a:pt x="3521450" y="3682955"/>
                  </a:lnTo>
                  <a:lnTo>
                    <a:pt x="3471746" y="3695661"/>
                  </a:lnTo>
                  <a:lnTo>
                    <a:pt x="3421590" y="3707660"/>
                  </a:lnTo>
                  <a:lnTo>
                    <a:pt x="3370991" y="3718945"/>
                  </a:lnTo>
                  <a:lnTo>
                    <a:pt x="3319962" y="3729507"/>
                  </a:lnTo>
                  <a:lnTo>
                    <a:pt x="3268513" y="3739338"/>
                  </a:lnTo>
                  <a:lnTo>
                    <a:pt x="3216656" y="3748430"/>
                  </a:lnTo>
                  <a:lnTo>
                    <a:pt x="3164403" y="3756775"/>
                  </a:lnTo>
                  <a:lnTo>
                    <a:pt x="3111764" y="3764363"/>
                  </a:lnTo>
                  <a:lnTo>
                    <a:pt x="3058751" y="3771188"/>
                  </a:lnTo>
                  <a:lnTo>
                    <a:pt x="3005376" y="3777241"/>
                  </a:lnTo>
                  <a:lnTo>
                    <a:pt x="2951649" y="3782513"/>
                  </a:lnTo>
                  <a:lnTo>
                    <a:pt x="2897583" y="3786997"/>
                  </a:lnTo>
                  <a:lnTo>
                    <a:pt x="2843188" y="3790684"/>
                  </a:lnTo>
                  <a:lnTo>
                    <a:pt x="2788476" y="3793566"/>
                  </a:lnTo>
                  <a:lnTo>
                    <a:pt x="2733458" y="3795635"/>
                  </a:lnTo>
                  <a:lnTo>
                    <a:pt x="2678145" y="3796882"/>
                  </a:lnTo>
                  <a:lnTo>
                    <a:pt x="2622550" y="37973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4630" y="2217419"/>
              <a:ext cx="1626870" cy="95250"/>
            </a:xfrm>
            <a:custGeom>
              <a:avLst/>
              <a:gdLst/>
              <a:ahLst/>
              <a:cxnLst/>
              <a:rect l="l" t="t" r="r" b="b"/>
              <a:pathLst>
                <a:path w="1626870" h="95250">
                  <a:moveTo>
                    <a:pt x="833120" y="0"/>
                  </a:moveTo>
                  <a:lnTo>
                    <a:pt x="815340" y="0"/>
                  </a:lnTo>
                  <a:lnTo>
                    <a:pt x="815340" y="1270"/>
                  </a:lnTo>
                  <a:lnTo>
                    <a:pt x="814070" y="1270"/>
                  </a:lnTo>
                  <a:lnTo>
                    <a:pt x="814070" y="0"/>
                  </a:lnTo>
                  <a:lnTo>
                    <a:pt x="764540" y="0"/>
                  </a:lnTo>
                  <a:lnTo>
                    <a:pt x="764540" y="1270"/>
                  </a:lnTo>
                  <a:lnTo>
                    <a:pt x="764540" y="2540"/>
                  </a:lnTo>
                  <a:lnTo>
                    <a:pt x="833120" y="2540"/>
                  </a:lnTo>
                  <a:lnTo>
                    <a:pt x="833120" y="1270"/>
                  </a:lnTo>
                  <a:lnTo>
                    <a:pt x="833120" y="0"/>
                  </a:lnTo>
                  <a:close/>
                </a:path>
                <a:path w="1626870" h="95250">
                  <a:moveTo>
                    <a:pt x="933450" y="3810"/>
                  </a:moveTo>
                  <a:lnTo>
                    <a:pt x="899160" y="3810"/>
                  </a:lnTo>
                  <a:lnTo>
                    <a:pt x="899160" y="2540"/>
                  </a:lnTo>
                  <a:lnTo>
                    <a:pt x="866140" y="2540"/>
                  </a:lnTo>
                  <a:lnTo>
                    <a:pt x="866140" y="3810"/>
                  </a:lnTo>
                  <a:lnTo>
                    <a:pt x="731520" y="3810"/>
                  </a:lnTo>
                  <a:lnTo>
                    <a:pt x="731520" y="2540"/>
                  </a:lnTo>
                  <a:lnTo>
                    <a:pt x="697230" y="2540"/>
                  </a:lnTo>
                  <a:lnTo>
                    <a:pt x="697230" y="3810"/>
                  </a:lnTo>
                  <a:lnTo>
                    <a:pt x="664210" y="3810"/>
                  </a:lnTo>
                  <a:lnTo>
                    <a:pt x="664210" y="6350"/>
                  </a:lnTo>
                  <a:lnTo>
                    <a:pt x="933450" y="6350"/>
                  </a:lnTo>
                  <a:lnTo>
                    <a:pt x="933450" y="3810"/>
                  </a:lnTo>
                  <a:close/>
                </a:path>
                <a:path w="1626870" h="95250">
                  <a:moveTo>
                    <a:pt x="1000760" y="6350"/>
                  </a:moveTo>
                  <a:lnTo>
                    <a:pt x="966470" y="6350"/>
                  </a:lnTo>
                  <a:lnTo>
                    <a:pt x="966470" y="7620"/>
                  </a:lnTo>
                  <a:lnTo>
                    <a:pt x="629920" y="7620"/>
                  </a:lnTo>
                  <a:lnTo>
                    <a:pt x="629920" y="6350"/>
                  </a:lnTo>
                  <a:lnTo>
                    <a:pt x="596900" y="6350"/>
                  </a:lnTo>
                  <a:lnTo>
                    <a:pt x="596900" y="7620"/>
                  </a:lnTo>
                  <a:lnTo>
                    <a:pt x="596900" y="8890"/>
                  </a:lnTo>
                  <a:lnTo>
                    <a:pt x="1000760" y="8890"/>
                  </a:lnTo>
                  <a:lnTo>
                    <a:pt x="1000760" y="7620"/>
                  </a:lnTo>
                  <a:lnTo>
                    <a:pt x="1000760" y="6350"/>
                  </a:lnTo>
                  <a:close/>
                </a:path>
                <a:path w="1626870" h="95250">
                  <a:moveTo>
                    <a:pt x="1089660" y="10160"/>
                  </a:moveTo>
                  <a:lnTo>
                    <a:pt x="1083310" y="10160"/>
                  </a:lnTo>
                  <a:lnTo>
                    <a:pt x="1083310" y="8890"/>
                  </a:lnTo>
                  <a:lnTo>
                    <a:pt x="1033780" y="8890"/>
                  </a:lnTo>
                  <a:lnTo>
                    <a:pt x="1033780" y="10160"/>
                  </a:lnTo>
                  <a:lnTo>
                    <a:pt x="563880" y="10160"/>
                  </a:lnTo>
                  <a:lnTo>
                    <a:pt x="563880" y="8890"/>
                  </a:lnTo>
                  <a:lnTo>
                    <a:pt x="546100" y="8890"/>
                  </a:lnTo>
                  <a:lnTo>
                    <a:pt x="546100" y="10160"/>
                  </a:lnTo>
                  <a:lnTo>
                    <a:pt x="529590" y="10160"/>
                  </a:lnTo>
                  <a:lnTo>
                    <a:pt x="529590" y="12700"/>
                  </a:lnTo>
                  <a:lnTo>
                    <a:pt x="1089660" y="12700"/>
                  </a:lnTo>
                  <a:lnTo>
                    <a:pt x="1089660" y="10160"/>
                  </a:lnTo>
                  <a:close/>
                </a:path>
                <a:path w="1626870" h="95250">
                  <a:moveTo>
                    <a:pt x="1113777" y="12700"/>
                  </a:moveTo>
                  <a:lnTo>
                    <a:pt x="1101090" y="12700"/>
                  </a:lnTo>
                  <a:lnTo>
                    <a:pt x="1101090" y="13970"/>
                  </a:lnTo>
                  <a:lnTo>
                    <a:pt x="516890" y="13970"/>
                  </a:lnTo>
                  <a:lnTo>
                    <a:pt x="516890" y="12700"/>
                  </a:lnTo>
                  <a:lnTo>
                    <a:pt x="505460" y="12700"/>
                  </a:lnTo>
                  <a:lnTo>
                    <a:pt x="505460" y="13970"/>
                  </a:lnTo>
                  <a:lnTo>
                    <a:pt x="505460" y="15240"/>
                  </a:lnTo>
                  <a:lnTo>
                    <a:pt x="1113777" y="15240"/>
                  </a:lnTo>
                  <a:lnTo>
                    <a:pt x="1113777" y="13970"/>
                  </a:lnTo>
                  <a:lnTo>
                    <a:pt x="1113777" y="12700"/>
                  </a:lnTo>
                  <a:close/>
                </a:path>
                <a:path w="1626870" h="95250">
                  <a:moveTo>
                    <a:pt x="1149350" y="16510"/>
                  </a:moveTo>
                  <a:lnTo>
                    <a:pt x="1136650" y="16510"/>
                  </a:lnTo>
                  <a:lnTo>
                    <a:pt x="1136650" y="15240"/>
                  </a:lnTo>
                  <a:lnTo>
                    <a:pt x="1125220" y="15240"/>
                  </a:lnTo>
                  <a:lnTo>
                    <a:pt x="1125220" y="16510"/>
                  </a:lnTo>
                  <a:lnTo>
                    <a:pt x="494030" y="16510"/>
                  </a:lnTo>
                  <a:lnTo>
                    <a:pt x="494030" y="15240"/>
                  </a:lnTo>
                  <a:lnTo>
                    <a:pt x="481330" y="15240"/>
                  </a:lnTo>
                  <a:lnTo>
                    <a:pt x="481330" y="16510"/>
                  </a:lnTo>
                  <a:lnTo>
                    <a:pt x="469900" y="16510"/>
                  </a:lnTo>
                  <a:lnTo>
                    <a:pt x="469900" y="19050"/>
                  </a:lnTo>
                  <a:lnTo>
                    <a:pt x="1149350" y="19050"/>
                  </a:lnTo>
                  <a:lnTo>
                    <a:pt x="1149350" y="16510"/>
                  </a:lnTo>
                  <a:close/>
                </a:path>
                <a:path w="1626870" h="95250">
                  <a:moveTo>
                    <a:pt x="1172210" y="19050"/>
                  </a:moveTo>
                  <a:lnTo>
                    <a:pt x="1160780" y="19050"/>
                  </a:lnTo>
                  <a:lnTo>
                    <a:pt x="1160780" y="20320"/>
                  </a:lnTo>
                  <a:lnTo>
                    <a:pt x="458470" y="20320"/>
                  </a:lnTo>
                  <a:lnTo>
                    <a:pt x="458470" y="19050"/>
                  </a:lnTo>
                  <a:lnTo>
                    <a:pt x="445770" y="19050"/>
                  </a:lnTo>
                  <a:lnTo>
                    <a:pt x="445770" y="20320"/>
                  </a:lnTo>
                  <a:lnTo>
                    <a:pt x="445770" y="21590"/>
                  </a:lnTo>
                  <a:lnTo>
                    <a:pt x="1172210" y="21590"/>
                  </a:lnTo>
                  <a:lnTo>
                    <a:pt x="1172210" y="20320"/>
                  </a:lnTo>
                  <a:lnTo>
                    <a:pt x="1172210" y="19050"/>
                  </a:lnTo>
                  <a:close/>
                </a:path>
                <a:path w="1626870" h="95250">
                  <a:moveTo>
                    <a:pt x="1207770" y="22860"/>
                  </a:moveTo>
                  <a:lnTo>
                    <a:pt x="1196327" y="22860"/>
                  </a:lnTo>
                  <a:lnTo>
                    <a:pt x="1196327" y="21590"/>
                  </a:lnTo>
                  <a:lnTo>
                    <a:pt x="1184910" y="21590"/>
                  </a:lnTo>
                  <a:lnTo>
                    <a:pt x="1184910" y="22860"/>
                  </a:lnTo>
                  <a:lnTo>
                    <a:pt x="434340" y="22860"/>
                  </a:lnTo>
                  <a:lnTo>
                    <a:pt x="434340" y="21590"/>
                  </a:lnTo>
                  <a:lnTo>
                    <a:pt x="422910" y="21590"/>
                  </a:lnTo>
                  <a:lnTo>
                    <a:pt x="422910" y="22860"/>
                  </a:lnTo>
                  <a:lnTo>
                    <a:pt x="410210" y="22860"/>
                  </a:lnTo>
                  <a:lnTo>
                    <a:pt x="410210" y="25400"/>
                  </a:lnTo>
                  <a:lnTo>
                    <a:pt x="1207770" y="25400"/>
                  </a:lnTo>
                  <a:lnTo>
                    <a:pt x="1207770" y="22860"/>
                  </a:lnTo>
                  <a:close/>
                </a:path>
                <a:path w="1626870" h="95250">
                  <a:moveTo>
                    <a:pt x="1231900" y="25400"/>
                  </a:moveTo>
                  <a:lnTo>
                    <a:pt x="1220470" y="25400"/>
                  </a:lnTo>
                  <a:lnTo>
                    <a:pt x="1220470" y="26670"/>
                  </a:lnTo>
                  <a:lnTo>
                    <a:pt x="398780" y="26670"/>
                  </a:lnTo>
                  <a:lnTo>
                    <a:pt x="398780" y="25400"/>
                  </a:lnTo>
                  <a:lnTo>
                    <a:pt x="387350" y="25400"/>
                  </a:lnTo>
                  <a:lnTo>
                    <a:pt x="387350" y="26670"/>
                  </a:lnTo>
                  <a:lnTo>
                    <a:pt x="387350" y="27940"/>
                  </a:lnTo>
                  <a:lnTo>
                    <a:pt x="1231900" y="27940"/>
                  </a:lnTo>
                  <a:lnTo>
                    <a:pt x="1231900" y="26670"/>
                  </a:lnTo>
                  <a:lnTo>
                    <a:pt x="1231900" y="25400"/>
                  </a:lnTo>
                  <a:close/>
                </a:path>
                <a:path w="1626870" h="95250">
                  <a:moveTo>
                    <a:pt x="1267460" y="29210"/>
                  </a:moveTo>
                  <a:lnTo>
                    <a:pt x="1256030" y="29210"/>
                  </a:lnTo>
                  <a:lnTo>
                    <a:pt x="1256030" y="27940"/>
                  </a:lnTo>
                  <a:lnTo>
                    <a:pt x="1243317" y="27940"/>
                  </a:lnTo>
                  <a:lnTo>
                    <a:pt x="1243317" y="29210"/>
                  </a:lnTo>
                  <a:lnTo>
                    <a:pt x="374650" y="29210"/>
                  </a:lnTo>
                  <a:lnTo>
                    <a:pt x="374650" y="27940"/>
                  </a:lnTo>
                  <a:lnTo>
                    <a:pt x="363220" y="27940"/>
                  </a:lnTo>
                  <a:lnTo>
                    <a:pt x="363220" y="29210"/>
                  </a:lnTo>
                  <a:lnTo>
                    <a:pt x="351790" y="29210"/>
                  </a:lnTo>
                  <a:lnTo>
                    <a:pt x="351790" y="31750"/>
                  </a:lnTo>
                  <a:lnTo>
                    <a:pt x="1267460" y="31750"/>
                  </a:lnTo>
                  <a:lnTo>
                    <a:pt x="1267460" y="29210"/>
                  </a:lnTo>
                  <a:close/>
                </a:path>
                <a:path w="1626870" h="95250">
                  <a:moveTo>
                    <a:pt x="1291590" y="31750"/>
                  </a:moveTo>
                  <a:lnTo>
                    <a:pt x="1278890" y="31750"/>
                  </a:lnTo>
                  <a:lnTo>
                    <a:pt x="1278890" y="33020"/>
                  </a:lnTo>
                  <a:lnTo>
                    <a:pt x="339090" y="33020"/>
                  </a:lnTo>
                  <a:lnTo>
                    <a:pt x="339090" y="31750"/>
                  </a:lnTo>
                  <a:lnTo>
                    <a:pt x="327660" y="31750"/>
                  </a:lnTo>
                  <a:lnTo>
                    <a:pt x="327660" y="33020"/>
                  </a:lnTo>
                  <a:lnTo>
                    <a:pt x="327660" y="34290"/>
                  </a:lnTo>
                  <a:lnTo>
                    <a:pt x="1291590" y="34290"/>
                  </a:lnTo>
                  <a:lnTo>
                    <a:pt x="1291590" y="33020"/>
                  </a:lnTo>
                  <a:lnTo>
                    <a:pt x="1291590" y="31750"/>
                  </a:lnTo>
                  <a:close/>
                </a:path>
                <a:path w="1626870" h="95250">
                  <a:moveTo>
                    <a:pt x="1327150" y="35560"/>
                  </a:moveTo>
                  <a:lnTo>
                    <a:pt x="1314450" y="35560"/>
                  </a:lnTo>
                  <a:lnTo>
                    <a:pt x="1314450" y="34290"/>
                  </a:lnTo>
                  <a:lnTo>
                    <a:pt x="1303020" y="34290"/>
                  </a:lnTo>
                  <a:lnTo>
                    <a:pt x="1303020" y="35560"/>
                  </a:lnTo>
                  <a:lnTo>
                    <a:pt x="316230" y="35560"/>
                  </a:lnTo>
                  <a:lnTo>
                    <a:pt x="316230" y="34290"/>
                  </a:lnTo>
                  <a:lnTo>
                    <a:pt x="303530" y="34290"/>
                  </a:lnTo>
                  <a:lnTo>
                    <a:pt x="303530" y="35560"/>
                  </a:lnTo>
                  <a:lnTo>
                    <a:pt x="292100" y="35560"/>
                  </a:lnTo>
                  <a:lnTo>
                    <a:pt x="292100" y="38100"/>
                  </a:lnTo>
                  <a:lnTo>
                    <a:pt x="1327150" y="38100"/>
                  </a:lnTo>
                  <a:lnTo>
                    <a:pt x="1327150" y="35560"/>
                  </a:lnTo>
                  <a:close/>
                </a:path>
                <a:path w="1626870" h="95250">
                  <a:moveTo>
                    <a:pt x="1347470" y="38100"/>
                  </a:moveTo>
                  <a:lnTo>
                    <a:pt x="1343660" y="38100"/>
                  </a:lnTo>
                  <a:lnTo>
                    <a:pt x="1343660" y="39370"/>
                  </a:lnTo>
                  <a:lnTo>
                    <a:pt x="285750" y="39370"/>
                  </a:lnTo>
                  <a:lnTo>
                    <a:pt x="285750" y="38100"/>
                  </a:lnTo>
                  <a:lnTo>
                    <a:pt x="275590" y="38100"/>
                  </a:lnTo>
                  <a:lnTo>
                    <a:pt x="275590" y="39370"/>
                  </a:lnTo>
                  <a:lnTo>
                    <a:pt x="275590" y="40640"/>
                  </a:lnTo>
                  <a:lnTo>
                    <a:pt x="1347470" y="40640"/>
                  </a:lnTo>
                  <a:lnTo>
                    <a:pt x="1347470" y="39370"/>
                  </a:lnTo>
                  <a:lnTo>
                    <a:pt x="1347470" y="38100"/>
                  </a:lnTo>
                  <a:close/>
                </a:path>
                <a:path w="1626870" h="95250">
                  <a:moveTo>
                    <a:pt x="1367790" y="41910"/>
                  </a:moveTo>
                  <a:lnTo>
                    <a:pt x="1361440" y="41910"/>
                  </a:lnTo>
                  <a:lnTo>
                    <a:pt x="1361440" y="40640"/>
                  </a:lnTo>
                  <a:lnTo>
                    <a:pt x="1355090" y="40640"/>
                  </a:lnTo>
                  <a:lnTo>
                    <a:pt x="1355090" y="41910"/>
                  </a:lnTo>
                  <a:lnTo>
                    <a:pt x="269240" y="41910"/>
                  </a:lnTo>
                  <a:lnTo>
                    <a:pt x="269240" y="40640"/>
                  </a:lnTo>
                  <a:lnTo>
                    <a:pt x="262890" y="40640"/>
                  </a:lnTo>
                  <a:lnTo>
                    <a:pt x="262890" y="41910"/>
                  </a:lnTo>
                  <a:lnTo>
                    <a:pt x="255270" y="41910"/>
                  </a:lnTo>
                  <a:lnTo>
                    <a:pt x="255270" y="44450"/>
                  </a:lnTo>
                  <a:lnTo>
                    <a:pt x="1367790" y="44450"/>
                  </a:lnTo>
                  <a:lnTo>
                    <a:pt x="1367790" y="41910"/>
                  </a:lnTo>
                  <a:close/>
                </a:path>
                <a:path w="1626870" h="95250">
                  <a:moveTo>
                    <a:pt x="1381760" y="44450"/>
                  </a:moveTo>
                  <a:lnTo>
                    <a:pt x="1375410" y="44450"/>
                  </a:lnTo>
                  <a:lnTo>
                    <a:pt x="1375410" y="45720"/>
                  </a:lnTo>
                  <a:lnTo>
                    <a:pt x="248920" y="45720"/>
                  </a:lnTo>
                  <a:lnTo>
                    <a:pt x="248920" y="44450"/>
                  </a:lnTo>
                  <a:lnTo>
                    <a:pt x="242570" y="44450"/>
                  </a:lnTo>
                  <a:lnTo>
                    <a:pt x="242570" y="45720"/>
                  </a:lnTo>
                  <a:lnTo>
                    <a:pt x="242570" y="46990"/>
                  </a:lnTo>
                  <a:lnTo>
                    <a:pt x="1381760" y="46990"/>
                  </a:lnTo>
                  <a:lnTo>
                    <a:pt x="1381760" y="45720"/>
                  </a:lnTo>
                  <a:lnTo>
                    <a:pt x="1381760" y="44450"/>
                  </a:lnTo>
                  <a:close/>
                </a:path>
                <a:path w="1626870" h="95250">
                  <a:moveTo>
                    <a:pt x="1503680" y="67310"/>
                  </a:moveTo>
                  <a:lnTo>
                    <a:pt x="133350" y="67310"/>
                  </a:lnTo>
                  <a:lnTo>
                    <a:pt x="133350" y="66040"/>
                  </a:lnTo>
                  <a:lnTo>
                    <a:pt x="127000" y="66040"/>
                  </a:lnTo>
                  <a:lnTo>
                    <a:pt x="127000" y="67310"/>
                  </a:lnTo>
                  <a:lnTo>
                    <a:pt x="119380" y="67310"/>
                  </a:lnTo>
                  <a:lnTo>
                    <a:pt x="119380" y="69850"/>
                  </a:lnTo>
                  <a:lnTo>
                    <a:pt x="1503680" y="69850"/>
                  </a:lnTo>
                  <a:lnTo>
                    <a:pt x="1503680" y="67310"/>
                  </a:lnTo>
                  <a:close/>
                </a:path>
                <a:path w="1626870" h="95250">
                  <a:moveTo>
                    <a:pt x="1517650" y="69850"/>
                  </a:moveTo>
                  <a:lnTo>
                    <a:pt x="1511300" y="69850"/>
                  </a:lnTo>
                  <a:lnTo>
                    <a:pt x="1511300" y="71120"/>
                  </a:lnTo>
                  <a:lnTo>
                    <a:pt x="113030" y="71120"/>
                  </a:lnTo>
                  <a:lnTo>
                    <a:pt x="113030" y="69850"/>
                  </a:lnTo>
                  <a:lnTo>
                    <a:pt x="106680" y="69850"/>
                  </a:lnTo>
                  <a:lnTo>
                    <a:pt x="106680" y="71120"/>
                  </a:lnTo>
                  <a:lnTo>
                    <a:pt x="106680" y="72390"/>
                  </a:lnTo>
                  <a:lnTo>
                    <a:pt x="1517650" y="72390"/>
                  </a:lnTo>
                  <a:lnTo>
                    <a:pt x="1517650" y="71120"/>
                  </a:lnTo>
                  <a:lnTo>
                    <a:pt x="1517650" y="69850"/>
                  </a:lnTo>
                  <a:close/>
                </a:path>
                <a:path w="1626870" h="95250">
                  <a:moveTo>
                    <a:pt x="1537970" y="73660"/>
                  </a:moveTo>
                  <a:lnTo>
                    <a:pt x="1531620" y="73660"/>
                  </a:lnTo>
                  <a:lnTo>
                    <a:pt x="1531620" y="72390"/>
                  </a:lnTo>
                  <a:lnTo>
                    <a:pt x="1524000" y="72390"/>
                  </a:lnTo>
                  <a:lnTo>
                    <a:pt x="1524000" y="73660"/>
                  </a:lnTo>
                  <a:lnTo>
                    <a:pt x="99060" y="73660"/>
                  </a:lnTo>
                  <a:lnTo>
                    <a:pt x="99060" y="72390"/>
                  </a:lnTo>
                  <a:lnTo>
                    <a:pt x="92710" y="72390"/>
                  </a:lnTo>
                  <a:lnTo>
                    <a:pt x="92710" y="73660"/>
                  </a:lnTo>
                  <a:lnTo>
                    <a:pt x="86360" y="73660"/>
                  </a:lnTo>
                  <a:lnTo>
                    <a:pt x="86360" y="76200"/>
                  </a:lnTo>
                  <a:lnTo>
                    <a:pt x="1537970" y="76200"/>
                  </a:lnTo>
                  <a:lnTo>
                    <a:pt x="1537970" y="73660"/>
                  </a:lnTo>
                  <a:close/>
                </a:path>
                <a:path w="1626870" h="95250">
                  <a:moveTo>
                    <a:pt x="1551940" y="76200"/>
                  </a:moveTo>
                  <a:lnTo>
                    <a:pt x="1544320" y="76200"/>
                  </a:lnTo>
                  <a:lnTo>
                    <a:pt x="1544320" y="77470"/>
                  </a:lnTo>
                  <a:lnTo>
                    <a:pt x="78740" y="77470"/>
                  </a:lnTo>
                  <a:lnTo>
                    <a:pt x="78740" y="76200"/>
                  </a:lnTo>
                  <a:lnTo>
                    <a:pt x="72390" y="76200"/>
                  </a:lnTo>
                  <a:lnTo>
                    <a:pt x="72390" y="77470"/>
                  </a:lnTo>
                  <a:lnTo>
                    <a:pt x="72390" y="78740"/>
                  </a:lnTo>
                  <a:lnTo>
                    <a:pt x="1551940" y="78740"/>
                  </a:lnTo>
                  <a:lnTo>
                    <a:pt x="1551940" y="77470"/>
                  </a:lnTo>
                  <a:lnTo>
                    <a:pt x="1551940" y="76200"/>
                  </a:lnTo>
                  <a:close/>
                </a:path>
                <a:path w="1626870" h="95250">
                  <a:moveTo>
                    <a:pt x="1572260" y="80010"/>
                  </a:moveTo>
                  <a:lnTo>
                    <a:pt x="1564640" y="80010"/>
                  </a:lnTo>
                  <a:lnTo>
                    <a:pt x="1564640" y="78740"/>
                  </a:lnTo>
                  <a:lnTo>
                    <a:pt x="1558290" y="78740"/>
                  </a:lnTo>
                  <a:lnTo>
                    <a:pt x="1558290" y="80010"/>
                  </a:lnTo>
                  <a:lnTo>
                    <a:pt x="66040" y="80010"/>
                  </a:lnTo>
                  <a:lnTo>
                    <a:pt x="66040" y="78740"/>
                  </a:lnTo>
                  <a:lnTo>
                    <a:pt x="58420" y="78740"/>
                  </a:lnTo>
                  <a:lnTo>
                    <a:pt x="58420" y="80010"/>
                  </a:lnTo>
                  <a:lnTo>
                    <a:pt x="52070" y="80010"/>
                  </a:lnTo>
                  <a:lnTo>
                    <a:pt x="52070" y="82550"/>
                  </a:lnTo>
                  <a:lnTo>
                    <a:pt x="1572260" y="82550"/>
                  </a:lnTo>
                  <a:lnTo>
                    <a:pt x="1572260" y="80010"/>
                  </a:lnTo>
                  <a:close/>
                </a:path>
                <a:path w="1626870" h="95250">
                  <a:moveTo>
                    <a:pt x="1584960" y="82550"/>
                  </a:moveTo>
                  <a:lnTo>
                    <a:pt x="1578610" y="82550"/>
                  </a:lnTo>
                  <a:lnTo>
                    <a:pt x="1578610" y="83820"/>
                  </a:lnTo>
                  <a:lnTo>
                    <a:pt x="45720" y="83820"/>
                  </a:lnTo>
                  <a:lnTo>
                    <a:pt x="45720" y="82550"/>
                  </a:lnTo>
                  <a:lnTo>
                    <a:pt x="38100" y="82550"/>
                  </a:lnTo>
                  <a:lnTo>
                    <a:pt x="38100" y="83820"/>
                  </a:lnTo>
                  <a:lnTo>
                    <a:pt x="38100" y="85090"/>
                  </a:lnTo>
                  <a:lnTo>
                    <a:pt x="1584960" y="85090"/>
                  </a:lnTo>
                  <a:lnTo>
                    <a:pt x="1584960" y="83820"/>
                  </a:lnTo>
                  <a:lnTo>
                    <a:pt x="1584960" y="82550"/>
                  </a:lnTo>
                  <a:close/>
                </a:path>
                <a:path w="1626870" h="95250">
                  <a:moveTo>
                    <a:pt x="1602740" y="86360"/>
                  </a:moveTo>
                  <a:lnTo>
                    <a:pt x="1597660" y="86360"/>
                  </a:lnTo>
                  <a:lnTo>
                    <a:pt x="1597660" y="85090"/>
                  </a:lnTo>
                  <a:lnTo>
                    <a:pt x="1595120" y="85090"/>
                  </a:lnTo>
                  <a:lnTo>
                    <a:pt x="1595120" y="86360"/>
                  </a:lnTo>
                  <a:lnTo>
                    <a:pt x="34290" y="86360"/>
                  </a:lnTo>
                  <a:lnTo>
                    <a:pt x="34290" y="85090"/>
                  </a:lnTo>
                  <a:lnTo>
                    <a:pt x="27940" y="85090"/>
                  </a:lnTo>
                  <a:lnTo>
                    <a:pt x="27940" y="86360"/>
                  </a:lnTo>
                  <a:lnTo>
                    <a:pt x="22860" y="86360"/>
                  </a:lnTo>
                  <a:lnTo>
                    <a:pt x="22860" y="88900"/>
                  </a:lnTo>
                  <a:lnTo>
                    <a:pt x="1602740" y="88900"/>
                  </a:lnTo>
                  <a:lnTo>
                    <a:pt x="1602740" y="86360"/>
                  </a:lnTo>
                  <a:close/>
                </a:path>
                <a:path w="1626870" h="95250">
                  <a:moveTo>
                    <a:pt x="1612900" y="88900"/>
                  </a:moveTo>
                  <a:lnTo>
                    <a:pt x="1607820" y="88900"/>
                  </a:lnTo>
                  <a:lnTo>
                    <a:pt x="1607820" y="90170"/>
                  </a:lnTo>
                  <a:lnTo>
                    <a:pt x="17780" y="90170"/>
                  </a:lnTo>
                  <a:lnTo>
                    <a:pt x="17780" y="88900"/>
                  </a:lnTo>
                  <a:lnTo>
                    <a:pt x="13970" y="88900"/>
                  </a:lnTo>
                  <a:lnTo>
                    <a:pt x="13970" y="90170"/>
                  </a:lnTo>
                  <a:lnTo>
                    <a:pt x="13970" y="91440"/>
                  </a:lnTo>
                  <a:lnTo>
                    <a:pt x="1612900" y="91440"/>
                  </a:lnTo>
                  <a:lnTo>
                    <a:pt x="1612900" y="90170"/>
                  </a:lnTo>
                  <a:lnTo>
                    <a:pt x="1612900" y="88900"/>
                  </a:lnTo>
                  <a:close/>
                </a:path>
                <a:path w="1626870" h="95250">
                  <a:moveTo>
                    <a:pt x="1626870" y="92710"/>
                  </a:moveTo>
                  <a:lnTo>
                    <a:pt x="1621790" y="92710"/>
                  </a:lnTo>
                  <a:lnTo>
                    <a:pt x="1621790" y="91440"/>
                  </a:lnTo>
                  <a:lnTo>
                    <a:pt x="1616710" y="91440"/>
                  </a:lnTo>
                  <a:lnTo>
                    <a:pt x="1616710" y="92710"/>
                  </a:lnTo>
                  <a:lnTo>
                    <a:pt x="8890" y="92710"/>
                  </a:lnTo>
                  <a:lnTo>
                    <a:pt x="8890" y="91440"/>
                  </a:lnTo>
                  <a:lnTo>
                    <a:pt x="3810" y="91440"/>
                  </a:lnTo>
                  <a:lnTo>
                    <a:pt x="3810" y="92710"/>
                  </a:lnTo>
                  <a:lnTo>
                    <a:pt x="0" y="92710"/>
                  </a:lnTo>
                  <a:lnTo>
                    <a:pt x="0" y="95250"/>
                  </a:lnTo>
                  <a:lnTo>
                    <a:pt x="1626870" y="95250"/>
                  </a:lnTo>
                  <a:lnTo>
                    <a:pt x="1626870" y="9271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1630" y="2264409"/>
              <a:ext cx="1370330" cy="20320"/>
            </a:xfrm>
            <a:custGeom>
              <a:avLst/>
              <a:gdLst/>
              <a:ahLst/>
              <a:cxnLst/>
              <a:rect l="l" t="t" r="r" b="b"/>
              <a:pathLst>
                <a:path w="1370329" h="20319">
                  <a:moveTo>
                    <a:pt x="6350" y="19050"/>
                  </a:moveTo>
                  <a:lnTo>
                    <a:pt x="0" y="19050"/>
                  </a:lnTo>
                  <a:lnTo>
                    <a:pt x="0" y="20320"/>
                  </a:lnTo>
                  <a:lnTo>
                    <a:pt x="6350" y="20320"/>
                  </a:lnTo>
                  <a:lnTo>
                    <a:pt x="6350" y="19050"/>
                  </a:lnTo>
                  <a:close/>
                </a:path>
                <a:path w="1370329" h="20319">
                  <a:moveTo>
                    <a:pt x="1275067" y="1270"/>
                  </a:moveTo>
                  <a:lnTo>
                    <a:pt x="1268717" y="1270"/>
                  </a:lnTo>
                  <a:lnTo>
                    <a:pt x="1268717" y="0"/>
                  </a:lnTo>
                  <a:lnTo>
                    <a:pt x="1261110" y="0"/>
                  </a:lnTo>
                  <a:lnTo>
                    <a:pt x="1261110" y="1270"/>
                  </a:lnTo>
                  <a:lnTo>
                    <a:pt x="107950" y="1270"/>
                  </a:lnTo>
                  <a:lnTo>
                    <a:pt x="107950" y="0"/>
                  </a:lnTo>
                  <a:lnTo>
                    <a:pt x="101600" y="0"/>
                  </a:lnTo>
                  <a:lnTo>
                    <a:pt x="101600" y="1270"/>
                  </a:lnTo>
                  <a:lnTo>
                    <a:pt x="95250" y="1270"/>
                  </a:lnTo>
                  <a:lnTo>
                    <a:pt x="95250" y="3810"/>
                  </a:lnTo>
                  <a:lnTo>
                    <a:pt x="1275067" y="3810"/>
                  </a:lnTo>
                  <a:lnTo>
                    <a:pt x="1275067" y="1270"/>
                  </a:lnTo>
                  <a:close/>
                </a:path>
                <a:path w="1370329" h="20319">
                  <a:moveTo>
                    <a:pt x="1289050" y="3810"/>
                  </a:moveTo>
                  <a:lnTo>
                    <a:pt x="1281430" y="3810"/>
                  </a:lnTo>
                  <a:lnTo>
                    <a:pt x="1281430" y="5080"/>
                  </a:lnTo>
                  <a:lnTo>
                    <a:pt x="87630" y="5080"/>
                  </a:lnTo>
                  <a:lnTo>
                    <a:pt x="87630" y="3810"/>
                  </a:lnTo>
                  <a:lnTo>
                    <a:pt x="81280" y="3810"/>
                  </a:lnTo>
                  <a:lnTo>
                    <a:pt x="81280" y="5080"/>
                  </a:lnTo>
                  <a:lnTo>
                    <a:pt x="81280" y="6350"/>
                  </a:lnTo>
                  <a:lnTo>
                    <a:pt x="1289050" y="6350"/>
                  </a:lnTo>
                  <a:lnTo>
                    <a:pt x="1289050" y="5080"/>
                  </a:lnTo>
                  <a:lnTo>
                    <a:pt x="1289050" y="3810"/>
                  </a:lnTo>
                  <a:close/>
                </a:path>
                <a:path w="1370329" h="20319">
                  <a:moveTo>
                    <a:pt x="1309370" y="7620"/>
                  </a:moveTo>
                  <a:lnTo>
                    <a:pt x="1301750" y="7620"/>
                  </a:lnTo>
                  <a:lnTo>
                    <a:pt x="1301750" y="6350"/>
                  </a:lnTo>
                  <a:lnTo>
                    <a:pt x="1295400" y="6350"/>
                  </a:lnTo>
                  <a:lnTo>
                    <a:pt x="1295400" y="7620"/>
                  </a:lnTo>
                  <a:lnTo>
                    <a:pt x="74930" y="7620"/>
                  </a:lnTo>
                  <a:lnTo>
                    <a:pt x="74930" y="6350"/>
                  </a:lnTo>
                  <a:lnTo>
                    <a:pt x="67310" y="6350"/>
                  </a:lnTo>
                  <a:lnTo>
                    <a:pt x="67310" y="7620"/>
                  </a:lnTo>
                  <a:lnTo>
                    <a:pt x="60960" y="7620"/>
                  </a:lnTo>
                  <a:lnTo>
                    <a:pt x="60960" y="10160"/>
                  </a:lnTo>
                  <a:lnTo>
                    <a:pt x="1309370" y="10160"/>
                  </a:lnTo>
                  <a:lnTo>
                    <a:pt x="1309370" y="7620"/>
                  </a:lnTo>
                  <a:close/>
                </a:path>
                <a:path w="1370329" h="20319">
                  <a:moveTo>
                    <a:pt x="1322070" y="10160"/>
                  </a:moveTo>
                  <a:lnTo>
                    <a:pt x="1315720" y="10160"/>
                  </a:lnTo>
                  <a:lnTo>
                    <a:pt x="1315720" y="11430"/>
                  </a:lnTo>
                  <a:lnTo>
                    <a:pt x="54610" y="11430"/>
                  </a:lnTo>
                  <a:lnTo>
                    <a:pt x="54610" y="10160"/>
                  </a:lnTo>
                  <a:lnTo>
                    <a:pt x="46990" y="10160"/>
                  </a:lnTo>
                  <a:lnTo>
                    <a:pt x="46990" y="11430"/>
                  </a:lnTo>
                  <a:lnTo>
                    <a:pt x="46990" y="12700"/>
                  </a:lnTo>
                  <a:lnTo>
                    <a:pt x="1322070" y="12700"/>
                  </a:lnTo>
                  <a:lnTo>
                    <a:pt x="1322070" y="11430"/>
                  </a:lnTo>
                  <a:lnTo>
                    <a:pt x="1322070" y="10160"/>
                  </a:lnTo>
                  <a:close/>
                </a:path>
                <a:path w="1370329" h="20319">
                  <a:moveTo>
                    <a:pt x="1342390" y="13970"/>
                  </a:moveTo>
                  <a:lnTo>
                    <a:pt x="1336040" y="13970"/>
                  </a:lnTo>
                  <a:lnTo>
                    <a:pt x="1336040" y="12700"/>
                  </a:lnTo>
                  <a:lnTo>
                    <a:pt x="1329690" y="12700"/>
                  </a:lnTo>
                  <a:lnTo>
                    <a:pt x="1329690" y="13970"/>
                  </a:lnTo>
                  <a:lnTo>
                    <a:pt x="40640" y="13970"/>
                  </a:lnTo>
                  <a:lnTo>
                    <a:pt x="40640" y="12700"/>
                  </a:lnTo>
                  <a:lnTo>
                    <a:pt x="33020" y="12700"/>
                  </a:lnTo>
                  <a:lnTo>
                    <a:pt x="33020" y="13970"/>
                  </a:lnTo>
                  <a:lnTo>
                    <a:pt x="26670" y="13970"/>
                  </a:lnTo>
                  <a:lnTo>
                    <a:pt x="26670" y="16510"/>
                  </a:lnTo>
                  <a:lnTo>
                    <a:pt x="1342390" y="16510"/>
                  </a:lnTo>
                  <a:lnTo>
                    <a:pt x="1342390" y="13970"/>
                  </a:lnTo>
                  <a:close/>
                </a:path>
                <a:path w="1370329" h="20319">
                  <a:moveTo>
                    <a:pt x="1356360" y="16510"/>
                  </a:moveTo>
                  <a:lnTo>
                    <a:pt x="1350010" y="16510"/>
                  </a:lnTo>
                  <a:lnTo>
                    <a:pt x="1350010" y="17780"/>
                  </a:lnTo>
                  <a:lnTo>
                    <a:pt x="20320" y="17780"/>
                  </a:lnTo>
                  <a:lnTo>
                    <a:pt x="20320" y="16510"/>
                  </a:lnTo>
                  <a:lnTo>
                    <a:pt x="12700" y="16510"/>
                  </a:lnTo>
                  <a:lnTo>
                    <a:pt x="12700" y="17780"/>
                  </a:lnTo>
                  <a:lnTo>
                    <a:pt x="12700" y="19050"/>
                  </a:lnTo>
                  <a:lnTo>
                    <a:pt x="1356360" y="19050"/>
                  </a:lnTo>
                  <a:lnTo>
                    <a:pt x="1356360" y="17780"/>
                  </a:lnTo>
                  <a:lnTo>
                    <a:pt x="1356360" y="16510"/>
                  </a:lnTo>
                  <a:close/>
                </a:path>
                <a:path w="1370329" h="20319">
                  <a:moveTo>
                    <a:pt x="1370317" y="19050"/>
                  </a:moveTo>
                  <a:lnTo>
                    <a:pt x="1363967" y="19050"/>
                  </a:lnTo>
                  <a:lnTo>
                    <a:pt x="1363967" y="20320"/>
                  </a:lnTo>
                  <a:lnTo>
                    <a:pt x="1370317" y="20320"/>
                  </a:lnTo>
                  <a:lnTo>
                    <a:pt x="1370317" y="19050"/>
                  </a:lnTo>
                  <a:close/>
                </a:path>
              </a:pathLst>
            </a:custGeom>
            <a:solidFill>
              <a:srgbClr val="FF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210" y="2312669"/>
              <a:ext cx="1996439" cy="48260"/>
            </a:xfrm>
            <a:custGeom>
              <a:avLst/>
              <a:gdLst/>
              <a:ahLst/>
              <a:cxnLst/>
              <a:rect l="l" t="t" r="r" b="b"/>
              <a:pathLst>
                <a:path w="1996439" h="48260">
                  <a:moveTo>
                    <a:pt x="5080" y="46990"/>
                  </a:moveTo>
                  <a:lnTo>
                    <a:pt x="0" y="46990"/>
                  </a:lnTo>
                  <a:lnTo>
                    <a:pt x="0" y="48260"/>
                  </a:lnTo>
                  <a:lnTo>
                    <a:pt x="5080" y="48260"/>
                  </a:lnTo>
                  <a:lnTo>
                    <a:pt x="5080" y="46990"/>
                  </a:lnTo>
                  <a:close/>
                </a:path>
                <a:path w="1996439" h="48260">
                  <a:moveTo>
                    <a:pt x="1821180" y="0"/>
                  </a:moveTo>
                  <a:lnTo>
                    <a:pt x="1816100" y="0"/>
                  </a:lnTo>
                  <a:lnTo>
                    <a:pt x="1816100" y="1270"/>
                  </a:lnTo>
                  <a:lnTo>
                    <a:pt x="180340" y="1270"/>
                  </a:lnTo>
                  <a:lnTo>
                    <a:pt x="180340" y="0"/>
                  </a:lnTo>
                  <a:lnTo>
                    <a:pt x="175260" y="0"/>
                  </a:lnTo>
                  <a:lnTo>
                    <a:pt x="175260" y="1270"/>
                  </a:lnTo>
                  <a:lnTo>
                    <a:pt x="175260" y="2540"/>
                  </a:lnTo>
                  <a:lnTo>
                    <a:pt x="1821180" y="2540"/>
                  </a:lnTo>
                  <a:lnTo>
                    <a:pt x="1821180" y="1270"/>
                  </a:lnTo>
                  <a:lnTo>
                    <a:pt x="1821180" y="0"/>
                  </a:lnTo>
                  <a:close/>
                </a:path>
                <a:path w="1996439" h="48260">
                  <a:moveTo>
                    <a:pt x="1835150" y="3810"/>
                  </a:moveTo>
                  <a:lnTo>
                    <a:pt x="1831340" y="3810"/>
                  </a:lnTo>
                  <a:lnTo>
                    <a:pt x="1831340" y="2540"/>
                  </a:lnTo>
                  <a:lnTo>
                    <a:pt x="1826260" y="2540"/>
                  </a:lnTo>
                  <a:lnTo>
                    <a:pt x="1826260" y="3810"/>
                  </a:lnTo>
                  <a:lnTo>
                    <a:pt x="170180" y="3810"/>
                  </a:lnTo>
                  <a:lnTo>
                    <a:pt x="170180" y="2540"/>
                  </a:lnTo>
                  <a:lnTo>
                    <a:pt x="166370" y="2540"/>
                  </a:lnTo>
                  <a:lnTo>
                    <a:pt x="166370" y="3810"/>
                  </a:lnTo>
                  <a:lnTo>
                    <a:pt x="161290" y="3810"/>
                  </a:lnTo>
                  <a:lnTo>
                    <a:pt x="161290" y="6350"/>
                  </a:lnTo>
                  <a:lnTo>
                    <a:pt x="1835150" y="6350"/>
                  </a:lnTo>
                  <a:lnTo>
                    <a:pt x="1835150" y="3810"/>
                  </a:lnTo>
                  <a:close/>
                </a:path>
                <a:path w="1996439" h="48260">
                  <a:moveTo>
                    <a:pt x="1845310" y="6350"/>
                  </a:moveTo>
                  <a:lnTo>
                    <a:pt x="1840230" y="6350"/>
                  </a:lnTo>
                  <a:lnTo>
                    <a:pt x="1840230" y="7620"/>
                  </a:lnTo>
                  <a:lnTo>
                    <a:pt x="156210" y="7620"/>
                  </a:lnTo>
                  <a:lnTo>
                    <a:pt x="156210" y="6350"/>
                  </a:lnTo>
                  <a:lnTo>
                    <a:pt x="151130" y="6350"/>
                  </a:lnTo>
                  <a:lnTo>
                    <a:pt x="151130" y="7620"/>
                  </a:lnTo>
                  <a:lnTo>
                    <a:pt x="151130" y="8890"/>
                  </a:lnTo>
                  <a:lnTo>
                    <a:pt x="1845310" y="8890"/>
                  </a:lnTo>
                  <a:lnTo>
                    <a:pt x="1845310" y="7620"/>
                  </a:lnTo>
                  <a:lnTo>
                    <a:pt x="1845310" y="6350"/>
                  </a:lnTo>
                  <a:close/>
                </a:path>
                <a:path w="1996439" h="48260">
                  <a:moveTo>
                    <a:pt x="1859280" y="10160"/>
                  </a:moveTo>
                  <a:lnTo>
                    <a:pt x="1854200" y="10160"/>
                  </a:lnTo>
                  <a:lnTo>
                    <a:pt x="1854200" y="8890"/>
                  </a:lnTo>
                  <a:lnTo>
                    <a:pt x="1850390" y="8890"/>
                  </a:lnTo>
                  <a:lnTo>
                    <a:pt x="1850390" y="10160"/>
                  </a:lnTo>
                  <a:lnTo>
                    <a:pt x="147320" y="10160"/>
                  </a:lnTo>
                  <a:lnTo>
                    <a:pt x="147320" y="8890"/>
                  </a:lnTo>
                  <a:lnTo>
                    <a:pt x="142240" y="8890"/>
                  </a:lnTo>
                  <a:lnTo>
                    <a:pt x="142240" y="10160"/>
                  </a:lnTo>
                  <a:lnTo>
                    <a:pt x="137160" y="10160"/>
                  </a:lnTo>
                  <a:lnTo>
                    <a:pt x="137160" y="12700"/>
                  </a:lnTo>
                  <a:lnTo>
                    <a:pt x="1859280" y="12700"/>
                  </a:lnTo>
                  <a:lnTo>
                    <a:pt x="1859280" y="10160"/>
                  </a:lnTo>
                  <a:close/>
                </a:path>
                <a:path w="1996439" h="48260">
                  <a:moveTo>
                    <a:pt x="1868170" y="12700"/>
                  </a:moveTo>
                  <a:lnTo>
                    <a:pt x="1864360" y="12700"/>
                  </a:lnTo>
                  <a:lnTo>
                    <a:pt x="1864360" y="13970"/>
                  </a:lnTo>
                  <a:lnTo>
                    <a:pt x="133350" y="13970"/>
                  </a:lnTo>
                  <a:lnTo>
                    <a:pt x="133350" y="12700"/>
                  </a:lnTo>
                  <a:lnTo>
                    <a:pt x="128270" y="12700"/>
                  </a:lnTo>
                  <a:lnTo>
                    <a:pt x="128270" y="13970"/>
                  </a:lnTo>
                  <a:lnTo>
                    <a:pt x="128270" y="15240"/>
                  </a:lnTo>
                  <a:lnTo>
                    <a:pt x="1868170" y="15240"/>
                  </a:lnTo>
                  <a:lnTo>
                    <a:pt x="1868170" y="13970"/>
                  </a:lnTo>
                  <a:lnTo>
                    <a:pt x="1868170" y="12700"/>
                  </a:lnTo>
                  <a:close/>
                </a:path>
                <a:path w="1996439" h="48260">
                  <a:moveTo>
                    <a:pt x="1883410" y="16510"/>
                  </a:moveTo>
                  <a:lnTo>
                    <a:pt x="1878330" y="16510"/>
                  </a:lnTo>
                  <a:lnTo>
                    <a:pt x="1878330" y="15240"/>
                  </a:lnTo>
                  <a:lnTo>
                    <a:pt x="1873250" y="15240"/>
                  </a:lnTo>
                  <a:lnTo>
                    <a:pt x="1873250" y="16510"/>
                  </a:lnTo>
                  <a:lnTo>
                    <a:pt x="123190" y="16510"/>
                  </a:lnTo>
                  <a:lnTo>
                    <a:pt x="123190" y="15240"/>
                  </a:lnTo>
                  <a:lnTo>
                    <a:pt x="118110" y="15240"/>
                  </a:lnTo>
                  <a:lnTo>
                    <a:pt x="118110" y="16510"/>
                  </a:lnTo>
                  <a:lnTo>
                    <a:pt x="114300" y="16510"/>
                  </a:lnTo>
                  <a:lnTo>
                    <a:pt x="114300" y="19050"/>
                  </a:lnTo>
                  <a:lnTo>
                    <a:pt x="1883410" y="19050"/>
                  </a:lnTo>
                  <a:lnTo>
                    <a:pt x="1883410" y="16510"/>
                  </a:lnTo>
                  <a:close/>
                </a:path>
                <a:path w="1996439" h="48260">
                  <a:moveTo>
                    <a:pt x="1892300" y="19050"/>
                  </a:moveTo>
                  <a:lnTo>
                    <a:pt x="1887220" y="19050"/>
                  </a:lnTo>
                  <a:lnTo>
                    <a:pt x="1887220" y="20320"/>
                  </a:lnTo>
                  <a:lnTo>
                    <a:pt x="109220" y="20320"/>
                  </a:lnTo>
                  <a:lnTo>
                    <a:pt x="109220" y="19050"/>
                  </a:lnTo>
                  <a:lnTo>
                    <a:pt x="104140" y="19050"/>
                  </a:lnTo>
                  <a:lnTo>
                    <a:pt x="104140" y="20320"/>
                  </a:lnTo>
                  <a:lnTo>
                    <a:pt x="104140" y="21590"/>
                  </a:lnTo>
                  <a:lnTo>
                    <a:pt x="1892300" y="21590"/>
                  </a:lnTo>
                  <a:lnTo>
                    <a:pt x="1892300" y="20320"/>
                  </a:lnTo>
                  <a:lnTo>
                    <a:pt x="1892300" y="19050"/>
                  </a:lnTo>
                  <a:close/>
                </a:path>
                <a:path w="1996439" h="48260">
                  <a:moveTo>
                    <a:pt x="1906270" y="22860"/>
                  </a:moveTo>
                  <a:lnTo>
                    <a:pt x="1901190" y="22860"/>
                  </a:lnTo>
                  <a:lnTo>
                    <a:pt x="1901190" y="21590"/>
                  </a:lnTo>
                  <a:lnTo>
                    <a:pt x="1897380" y="21590"/>
                  </a:lnTo>
                  <a:lnTo>
                    <a:pt x="1897380" y="22860"/>
                  </a:lnTo>
                  <a:lnTo>
                    <a:pt x="99060" y="22860"/>
                  </a:lnTo>
                  <a:lnTo>
                    <a:pt x="99060" y="21590"/>
                  </a:lnTo>
                  <a:lnTo>
                    <a:pt x="95250" y="21590"/>
                  </a:lnTo>
                  <a:lnTo>
                    <a:pt x="95250" y="22860"/>
                  </a:lnTo>
                  <a:lnTo>
                    <a:pt x="90170" y="22860"/>
                  </a:lnTo>
                  <a:lnTo>
                    <a:pt x="90170" y="25400"/>
                  </a:lnTo>
                  <a:lnTo>
                    <a:pt x="1906270" y="25400"/>
                  </a:lnTo>
                  <a:lnTo>
                    <a:pt x="1906270" y="22860"/>
                  </a:lnTo>
                  <a:close/>
                </a:path>
                <a:path w="1996439" h="48260">
                  <a:moveTo>
                    <a:pt x="1916430" y="25400"/>
                  </a:moveTo>
                  <a:lnTo>
                    <a:pt x="1911350" y="25400"/>
                  </a:lnTo>
                  <a:lnTo>
                    <a:pt x="1911350" y="26670"/>
                  </a:lnTo>
                  <a:lnTo>
                    <a:pt x="85090" y="26670"/>
                  </a:lnTo>
                  <a:lnTo>
                    <a:pt x="85090" y="25400"/>
                  </a:lnTo>
                  <a:lnTo>
                    <a:pt x="81280" y="25400"/>
                  </a:lnTo>
                  <a:lnTo>
                    <a:pt x="81280" y="26670"/>
                  </a:lnTo>
                  <a:lnTo>
                    <a:pt x="81280" y="27940"/>
                  </a:lnTo>
                  <a:lnTo>
                    <a:pt x="1916430" y="27940"/>
                  </a:lnTo>
                  <a:lnTo>
                    <a:pt x="1916430" y="26670"/>
                  </a:lnTo>
                  <a:lnTo>
                    <a:pt x="1916430" y="25400"/>
                  </a:lnTo>
                  <a:close/>
                </a:path>
                <a:path w="1996439" h="48260">
                  <a:moveTo>
                    <a:pt x="1930400" y="29210"/>
                  </a:moveTo>
                  <a:lnTo>
                    <a:pt x="1925320" y="29210"/>
                  </a:lnTo>
                  <a:lnTo>
                    <a:pt x="1925320" y="27940"/>
                  </a:lnTo>
                  <a:lnTo>
                    <a:pt x="1920240" y="27940"/>
                  </a:lnTo>
                  <a:lnTo>
                    <a:pt x="1920240" y="29210"/>
                  </a:lnTo>
                  <a:lnTo>
                    <a:pt x="76200" y="29210"/>
                  </a:lnTo>
                  <a:lnTo>
                    <a:pt x="76200" y="27940"/>
                  </a:lnTo>
                  <a:lnTo>
                    <a:pt x="71120" y="27940"/>
                  </a:lnTo>
                  <a:lnTo>
                    <a:pt x="71120" y="29210"/>
                  </a:lnTo>
                  <a:lnTo>
                    <a:pt x="66040" y="29210"/>
                  </a:lnTo>
                  <a:lnTo>
                    <a:pt x="66040" y="31750"/>
                  </a:lnTo>
                  <a:lnTo>
                    <a:pt x="1930400" y="31750"/>
                  </a:lnTo>
                  <a:lnTo>
                    <a:pt x="1930400" y="29210"/>
                  </a:lnTo>
                  <a:close/>
                </a:path>
                <a:path w="1996439" h="48260">
                  <a:moveTo>
                    <a:pt x="1939290" y="31750"/>
                  </a:moveTo>
                  <a:lnTo>
                    <a:pt x="1935480" y="31750"/>
                  </a:lnTo>
                  <a:lnTo>
                    <a:pt x="1935480" y="33020"/>
                  </a:lnTo>
                  <a:lnTo>
                    <a:pt x="62230" y="33020"/>
                  </a:lnTo>
                  <a:lnTo>
                    <a:pt x="62230" y="31750"/>
                  </a:lnTo>
                  <a:lnTo>
                    <a:pt x="57150" y="31750"/>
                  </a:lnTo>
                  <a:lnTo>
                    <a:pt x="57150" y="33020"/>
                  </a:lnTo>
                  <a:lnTo>
                    <a:pt x="57150" y="34290"/>
                  </a:lnTo>
                  <a:lnTo>
                    <a:pt x="1939290" y="34290"/>
                  </a:lnTo>
                  <a:lnTo>
                    <a:pt x="1939290" y="33020"/>
                  </a:lnTo>
                  <a:lnTo>
                    <a:pt x="1939290" y="31750"/>
                  </a:lnTo>
                  <a:close/>
                </a:path>
                <a:path w="1996439" h="48260">
                  <a:moveTo>
                    <a:pt x="1953260" y="35560"/>
                  </a:moveTo>
                  <a:lnTo>
                    <a:pt x="1949450" y="35560"/>
                  </a:lnTo>
                  <a:lnTo>
                    <a:pt x="1949450" y="34290"/>
                  </a:lnTo>
                  <a:lnTo>
                    <a:pt x="1944370" y="34290"/>
                  </a:lnTo>
                  <a:lnTo>
                    <a:pt x="1944370" y="35560"/>
                  </a:lnTo>
                  <a:lnTo>
                    <a:pt x="52070" y="35560"/>
                  </a:lnTo>
                  <a:lnTo>
                    <a:pt x="52070" y="34290"/>
                  </a:lnTo>
                  <a:lnTo>
                    <a:pt x="48260" y="34290"/>
                  </a:lnTo>
                  <a:lnTo>
                    <a:pt x="48260" y="35560"/>
                  </a:lnTo>
                  <a:lnTo>
                    <a:pt x="43180" y="35560"/>
                  </a:lnTo>
                  <a:lnTo>
                    <a:pt x="43180" y="38100"/>
                  </a:lnTo>
                  <a:lnTo>
                    <a:pt x="1953260" y="38100"/>
                  </a:lnTo>
                  <a:lnTo>
                    <a:pt x="1953260" y="35560"/>
                  </a:lnTo>
                  <a:close/>
                </a:path>
                <a:path w="1996439" h="48260">
                  <a:moveTo>
                    <a:pt x="1963420" y="38100"/>
                  </a:moveTo>
                  <a:lnTo>
                    <a:pt x="1958340" y="38100"/>
                  </a:lnTo>
                  <a:lnTo>
                    <a:pt x="1958340" y="39370"/>
                  </a:lnTo>
                  <a:lnTo>
                    <a:pt x="38100" y="39370"/>
                  </a:lnTo>
                  <a:lnTo>
                    <a:pt x="38100" y="38100"/>
                  </a:lnTo>
                  <a:lnTo>
                    <a:pt x="33020" y="38100"/>
                  </a:lnTo>
                  <a:lnTo>
                    <a:pt x="33020" y="39370"/>
                  </a:lnTo>
                  <a:lnTo>
                    <a:pt x="33020" y="40640"/>
                  </a:lnTo>
                  <a:lnTo>
                    <a:pt x="1963420" y="40640"/>
                  </a:lnTo>
                  <a:lnTo>
                    <a:pt x="1963420" y="39370"/>
                  </a:lnTo>
                  <a:lnTo>
                    <a:pt x="1963420" y="38100"/>
                  </a:lnTo>
                  <a:close/>
                </a:path>
                <a:path w="1996439" h="48260">
                  <a:moveTo>
                    <a:pt x="1977390" y="41910"/>
                  </a:moveTo>
                  <a:lnTo>
                    <a:pt x="1972310" y="41910"/>
                  </a:lnTo>
                  <a:lnTo>
                    <a:pt x="1972310" y="40640"/>
                  </a:lnTo>
                  <a:lnTo>
                    <a:pt x="1968500" y="40640"/>
                  </a:lnTo>
                  <a:lnTo>
                    <a:pt x="1968500" y="41910"/>
                  </a:lnTo>
                  <a:lnTo>
                    <a:pt x="29210" y="41910"/>
                  </a:lnTo>
                  <a:lnTo>
                    <a:pt x="29210" y="40640"/>
                  </a:lnTo>
                  <a:lnTo>
                    <a:pt x="24130" y="40640"/>
                  </a:lnTo>
                  <a:lnTo>
                    <a:pt x="24130" y="41910"/>
                  </a:lnTo>
                  <a:lnTo>
                    <a:pt x="19050" y="41910"/>
                  </a:lnTo>
                  <a:lnTo>
                    <a:pt x="19050" y="44450"/>
                  </a:lnTo>
                  <a:lnTo>
                    <a:pt x="1977390" y="44450"/>
                  </a:lnTo>
                  <a:lnTo>
                    <a:pt x="1977390" y="41910"/>
                  </a:lnTo>
                  <a:close/>
                </a:path>
                <a:path w="1996439" h="48260">
                  <a:moveTo>
                    <a:pt x="1987550" y="44450"/>
                  </a:moveTo>
                  <a:lnTo>
                    <a:pt x="1982470" y="44450"/>
                  </a:lnTo>
                  <a:lnTo>
                    <a:pt x="1982470" y="45720"/>
                  </a:lnTo>
                  <a:lnTo>
                    <a:pt x="13970" y="45720"/>
                  </a:lnTo>
                  <a:lnTo>
                    <a:pt x="13970" y="44450"/>
                  </a:lnTo>
                  <a:lnTo>
                    <a:pt x="10160" y="44450"/>
                  </a:lnTo>
                  <a:lnTo>
                    <a:pt x="10160" y="45720"/>
                  </a:lnTo>
                  <a:lnTo>
                    <a:pt x="10160" y="46990"/>
                  </a:lnTo>
                  <a:lnTo>
                    <a:pt x="1987550" y="46990"/>
                  </a:lnTo>
                  <a:lnTo>
                    <a:pt x="1987550" y="45720"/>
                  </a:lnTo>
                  <a:lnTo>
                    <a:pt x="1987550" y="44450"/>
                  </a:lnTo>
                  <a:close/>
                </a:path>
                <a:path w="1996439" h="48260">
                  <a:moveTo>
                    <a:pt x="1996440" y="46990"/>
                  </a:moveTo>
                  <a:lnTo>
                    <a:pt x="1991360" y="46990"/>
                  </a:lnTo>
                  <a:lnTo>
                    <a:pt x="1991360" y="48260"/>
                  </a:lnTo>
                  <a:lnTo>
                    <a:pt x="1996440" y="48260"/>
                  </a:lnTo>
                  <a:lnTo>
                    <a:pt x="1996440" y="46990"/>
                  </a:lnTo>
                  <a:close/>
                </a:path>
              </a:pathLst>
            </a:custGeom>
            <a:solidFill>
              <a:srgbClr val="FD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6970" y="2360929"/>
              <a:ext cx="2282190" cy="49530"/>
            </a:xfrm>
            <a:custGeom>
              <a:avLst/>
              <a:gdLst/>
              <a:ahLst/>
              <a:cxnLst/>
              <a:rect l="l" t="t" r="r" b="b"/>
              <a:pathLst>
                <a:path w="2282190" h="49530">
                  <a:moveTo>
                    <a:pt x="2143760" y="0"/>
                  </a:moveTo>
                  <a:lnTo>
                    <a:pt x="138430" y="0"/>
                  </a:lnTo>
                  <a:lnTo>
                    <a:pt x="138430" y="2540"/>
                  </a:lnTo>
                  <a:lnTo>
                    <a:pt x="2143760" y="2540"/>
                  </a:lnTo>
                  <a:lnTo>
                    <a:pt x="2143760" y="0"/>
                  </a:lnTo>
                  <a:close/>
                </a:path>
                <a:path w="2282190" h="49530">
                  <a:moveTo>
                    <a:pt x="2152650" y="2540"/>
                  </a:moveTo>
                  <a:lnTo>
                    <a:pt x="2147570" y="2540"/>
                  </a:lnTo>
                  <a:lnTo>
                    <a:pt x="2147570" y="3810"/>
                  </a:lnTo>
                  <a:lnTo>
                    <a:pt x="133350" y="3810"/>
                  </a:lnTo>
                  <a:lnTo>
                    <a:pt x="133350" y="2540"/>
                  </a:lnTo>
                  <a:lnTo>
                    <a:pt x="128270" y="2540"/>
                  </a:lnTo>
                  <a:lnTo>
                    <a:pt x="128270" y="3810"/>
                  </a:lnTo>
                  <a:lnTo>
                    <a:pt x="128270" y="5080"/>
                  </a:lnTo>
                  <a:lnTo>
                    <a:pt x="2152650" y="5080"/>
                  </a:lnTo>
                  <a:lnTo>
                    <a:pt x="2152650" y="3810"/>
                  </a:lnTo>
                  <a:lnTo>
                    <a:pt x="2152650" y="2540"/>
                  </a:lnTo>
                  <a:close/>
                </a:path>
                <a:path w="2282190" h="49530">
                  <a:moveTo>
                    <a:pt x="2166620" y="6350"/>
                  </a:moveTo>
                  <a:lnTo>
                    <a:pt x="2164080" y="6350"/>
                  </a:lnTo>
                  <a:lnTo>
                    <a:pt x="2164080" y="5080"/>
                  </a:lnTo>
                  <a:lnTo>
                    <a:pt x="2157730" y="5080"/>
                  </a:lnTo>
                  <a:lnTo>
                    <a:pt x="2157730" y="6350"/>
                  </a:lnTo>
                  <a:lnTo>
                    <a:pt x="123190" y="6350"/>
                  </a:lnTo>
                  <a:lnTo>
                    <a:pt x="123190" y="5080"/>
                  </a:lnTo>
                  <a:lnTo>
                    <a:pt x="120650" y="5080"/>
                  </a:lnTo>
                  <a:lnTo>
                    <a:pt x="120650" y="6350"/>
                  </a:lnTo>
                  <a:lnTo>
                    <a:pt x="115570" y="6350"/>
                  </a:lnTo>
                  <a:lnTo>
                    <a:pt x="115570" y="8890"/>
                  </a:lnTo>
                  <a:lnTo>
                    <a:pt x="2166620" y="8890"/>
                  </a:lnTo>
                  <a:lnTo>
                    <a:pt x="2166620" y="6350"/>
                  </a:lnTo>
                  <a:close/>
                </a:path>
                <a:path w="2282190" h="49530">
                  <a:moveTo>
                    <a:pt x="2174240" y="8890"/>
                  </a:moveTo>
                  <a:lnTo>
                    <a:pt x="2170430" y="8890"/>
                  </a:lnTo>
                  <a:lnTo>
                    <a:pt x="2170430" y="10160"/>
                  </a:lnTo>
                  <a:lnTo>
                    <a:pt x="111760" y="10160"/>
                  </a:lnTo>
                  <a:lnTo>
                    <a:pt x="111760" y="8890"/>
                  </a:lnTo>
                  <a:lnTo>
                    <a:pt x="107950" y="8890"/>
                  </a:lnTo>
                  <a:lnTo>
                    <a:pt x="107950" y="10160"/>
                  </a:lnTo>
                  <a:lnTo>
                    <a:pt x="107950" y="11430"/>
                  </a:lnTo>
                  <a:lnTo>
                    <a:pt x="2174240" y="11430"/>
                  </a:lnTo>
                  <a:lnTo>
                    <a:pt x="2174240" y="10160"/>
                  </a:lnTo>
                  <a:lnTo>
                    <a:pt x="2174240" y="8890"/>
                  </a:lnTo>
                  <a:close/>
                </a:path>
                <a:path w="2282190" h="49530">
                  <a:moveTo>
                    <a:pt x="2184400" y="12700"/>
                  </a:moveTo>
                  <a:lnTo>
                    <a:pt x="2180590" y="12700"/>
                  </a:lnTo>
                  <a:lnTo>
                    <a:pt x="2180590" y="11430"/>
                  </a:lnTo>
                  <a:lnTo>
                    <a:pt x="2176780" y="11430"/>
                  </a:lnTo>
                  <a:lnTo>
                    <a:pt x="2176780" y="12700"/>
                  </a:lnTo>
                  <a:lnTo>
                    <a:pt x="105410" y="12700"/>
                  </a:lnTo>
                  <a:lnTo>
                    <a:pt x="105410" y="11430"/>
                  </a:lnTo>
                  <a:lnTo>
                    <a:pt x="101600" y="11430"/>
                  </a:lnTo>
                  <a:lnTo>
                    <a:pt x="101600" y="12700"/>
                  </a:lnTo>
                  <a:lnTo>
                    <a:pt x="97790" y="12700"/>
                  </a:lnTo>
                  <a:lnTo>
                    <a:pt x="97790" y="15240"/>
                  </a:lnTo>
                  <a:lnTo>
                    <a:pt x="2184400" y="15240"/>
                  </a:lnTo>
                  <a:lnTo>
                    <a:pt x="2184400" y="12700"/>
                  </a:lnTo>
                  <a:close/>
                </a:path>
                <a:path w="2282190" h="49530">
                  <a:moveTo>
                    <a:pt x="2192020" y="15240"/>
                  </a:moveTo>
                  <a:lnTo>
                    <a:pt x="2188210" y="15240"/>
                  </a:lnTo>
                  <a:lnTo>
                    <a:pt x="2188210" y="16510"/>
                  </a:lnTo>
                  <a:lnTo>
                    <a:pt x="93980" y="16510"/>
                  </a:lnTo>
                  <a:lnTo>
                    <a:pt x="93980" y="15240"/>
                  </a:lnTo>
                  <a:lnTo>
                    <a:pt x="90170" y="15240"/>
                  </a:lnTo>
                  <a:lnTo>
                    <a:pt x="90170" y="16510"/>
                  </a:lnTo>
                  <a:lnTo>
                    <a:pt x="90170" y="17780"/>
                  </a:lnTo>
                  <a:lnTo>
                    <a:pt x="2192020" y="17780"/>
                  </a:lnTo>
                  <a:lnTo>
                    <a:pt x="2192020" y="16510"/>
                  </a:lnTo>
                  <a:lnTo>
                    <a:pt x="2192020" y="15240"/>
                  </a:lnTo>
                  <a:close/>
                </a:path>
                <a:path w="2282190" h="49530">
                  <a:moveTo>
                    <a:pt x="2202180" y="19050"/>
                  </a:moveTo>
                  <a:lnTo>
                    <a:pt x="2199640" y="19050"/>
                  </a:lnTo>
                  <a:lnTo>
                    <a:pt x="2199640" y="17780"/>
                  </a:lnTo>
                  <a:lnTo>
                    <a:pt x="2195830" y="17780"/>
                  </a:lnTo>
                  <a:lnTo>
                    <a:pt x="2195830" y="19050"/>
                  </a:lnTo>
                  <a:lnTo>
                    <a:pt x="86360" y="19050"/>
                  </a:lnTo>
                  <a:lnTo>
                    <a:pt x="86360" y="17780"/>
                  </a:lnTo>
                  <a:lnTo>
                    <a:pt x="82550" y="17780"/>
                  </a:lnTo>
                  <a:lnTo>
                    <a:pt x="82550" y="19050"/>
                  </a:lnTo>
                  <a:lnTo>
                    <a:pt x="80010" y="19050"/>
                  </a:lnTo>
                  <a:lnTo>
                    <a:pt x="80010" y="21590"/>
                  </a:lnTo>
                  <a:lnTo>
                    <a:pt x="2202180" y="21590"/>
                  </a:lnTo>
                  <a:lnTo>
                    <a:pt x="2202180" y="19050"/>
                  </a:lnTo>
                  <a:close/>
                </a:path>
                <a:path w="2282190" h="49530">
                  <a:moveTo>
                    <a:pt x="2209800" y="21590"/>
                  </a:moveTo>
                  <a:lnTo>
                    <a:pt x="2205990" y="21590"/>
                  </a:lnTo>
                  <a:lnTo>
                    <a:pt x="2205990" y="22860"/>
                  </a:lnTo>
                  <a:lnTo>
                    <a:pt x="76200" y="22860"/>
                  </a:lnTo>
                  <a:lnTo>
                    <a:pt x="76200" y="21590"/>
                  </a:lnTo>
                  <a:lnTo>
                    <a:pt x="72390" y="21590"/>
                  </a:lnTo>
                  <a:lnTo>
                    <a:pt x="72390" y="22860"/>
                  </a:lnTo>
                  <a:lnTo>
                    <a:pt x="72390" y="24130"/>
                  </a:lnTo>
                  <a:lnTo>
                    <a:pt x="2209800" y="24130"/>
                  </a:lnTo>
                  <a:lnTo>
                    <a:pt x="2209800" y="22860"/>
                  </a:lnTo>
                  <a:lnTo>
                    <a:pt x="2209800" y="21590"/>
                  </a:lnTo>
                  <a:close/>
                </a:path>
                <a:path w="2282190" h="49530">
                  <a:moveTo>
                    <a:pt x="2221230" y="25400"/>
                  </a:moveTo>
                  <a:lnTo>
                    <a:pt x="2217420" y="25400"/>
                  </a:lnTo>
                  <a:lnTo>
                    <a:pt x="2217420" y="24130"/>
                  </a:lnTo>
                  <a:lnTo>
                    <a:pt x="2213610" y="24130"/>
                  </a:lnTo>
                  <a:lnTo>
                    <a:pt x="2213610" y="25400"/>
                  </a:lnTo>
                  <a:lnTo>
                    <a:pt x="68580" y="25400"/>
                  </a:lnTo>
                  <a:lnTo>
                    <a:pt x="68580" y="24130"/>
                  </a:lnTo>
                  <a:lnTo>
                    <a:pt x="64770" y="24130"/>
                  </a:lnTo>
                  <a:lnTo>
                    <a:pt x="64770" y="25400"/>
                  </a:lnTo>
                  <a:lnTo>
                    <a:pt x="60960" y="25400"/>
                  </a:lnTo>
                  <a:lnTo>
                    <a:pt x="60960" y="27940"/>
                  </a:lnTo>
                  <a:lnTo>
                    <a:pt x="2221230" y="27940"/>
                  </a:lnTo>
                  <a:lnTo>
                    <a:pt x="2221230" y="25400"/>
                  </a:lnTo>
                  <a:close/>
                </a:path>
                <a:path w="2282190" h="49530">
                  <a:moveTo>
                    <a:pt x="2227580" y="27940"/>
                  </a:moveTo>
                  <a:lnTo>
                    <a:pt x="2225040" y="27940"/>
                  </a:lnTo>
                  <a:lnTo>
                    <a:pt x="2225040" y="29210"/>
                  </a:lnTo>
                  <a:lnTo>
                    <a:pt x="57150" y="29210"/>
                  </a:lnTo>
                  <a:lnTo>
                    <a:pt x="57150" y="27940"/>
                  </a:lnTo>
                  <a:lnTo>
                    <a:pt x="54610" y="27940"/>
                  </a:lnTo>
                  <a:lnTo>
                    <a:pt x="54610" y="29210"/>
                  </a:lnTo>
                  <a:lnTo>
                    <a:pt x="54610" y="30480"/>
                  </a:lnTo>
                  <a:lnTo>
                    <a:pt x="2227580" y="30480"/>
                  </a:lnTo>
                  <a:lnTo>
                    <a:pt x="2227580" y="29210"/>
                  </a:lnTo>
                  <a:lnTo>
                    <a:pt x="2227580" y="27940"/>
                  </a:lnTo>
                  <a:close/>
                </a:path>
                <a:path w="2282190" h="49530">
                  <a:moveTo>
                    <a:pt x="2239010" y="31750"/>
                  </a:moveTo>
                  <a:lnTo>
                    <a:pt x="2235200" y="31750"/>
                  </a:lnTo>
                  <a:lnTo>
                    <a:pt x="2235200" y="30480"/>
                  </a:lnTo>
                  <a:lnTo>
                    <a:pt x="2231390" y="30480"/>
                  </a:lnTo>
                  <a:lnTo>
                    <a:pt x="2231390" y="31750"/>
                  </a:lnTo>
                  <a:lnTo>
                    <a:pt x="50800" y="31750"/>
                  </a:lnTo>
                  <a:lnTo>
                    <a:pt x="50800" y="30480"/>
                  </a:lnTo>
                  <a:lnTo>
                    <a:pt x="46990" y="30480"/>
                  </a:lnTo>
                  <a:lnTo>
                    <a:pt x="46990" y="31750"/>
                  </a:lnTo>
                  <a:lnTo>
                    <a:pt x="43180" y="31750"/>
                  </a:lnTo>
                  <a:lnTo>
                    <a:pt x="43180" y="34290"/>
                  </a:lnTo>
                  <a:lnTo>
                    <a:pt x="2239010" y="34290"/>
                  </a:lnTo>
                  <a:lnTo>
                    <a:pt x="2239010" y="31750"/>
                  </a:lnTo>
                  <a:close/>
                </a:path>
                <a:path w="2282190" h="49530">
                  <a:moveTo>
                    <a:pt x="2246630" y="34290"/>
                  </a:moveTo>
                  <a:lnTo>
                    <a:pt x="2242820" y="34290"/>
                  </a:lnTo>
                  <a:lnTo>
                    <a:pt x="2242820" y="35560"/>
                  </a:lnTo>
                  <a:lnTo>
                    <a:pt x="39370" y="35560"/>
                  </a:lnTo>
                  <a:lnTo>
                    <a:pt x="39370" y="34290"/>
                  </a:lnTo>
                  <a:lnTo>
                    <a:pt x="35560" y="34290"/>
                  </a:lnTo>
                  <a:lnTo>
                    <a:pt x="35560" y="35560"/>
                  </a:lnTo>
                  <a:lnTo>
                    <a:pt x="35560" y="36830"/>
                  </a:lnTo>
                  <a:lnTo>
                    <a:pt x="2246630" y="36830"/>
                  </a:lnTo>
                  <a:lnTo>
                    <a:pt x="2246630" y="35560"/>
                  </a:lnTo>
                  <a:lnTo>
                    <a:pt x="2246630" y="34290"/>
                  </a:lnTo>
                  <a:close/>
                </a:path>
                <a:path w="2282190" h="49530">
                  <a:moveTo>
                    <a:pt x="2256790" y="38100"/>
                  </a:moveTo>
                  <a:lnTo>
                    <a:pt x="2252980" y="38100"/>
                  </a:lnTo>
                  <a:lnTo>
                    <a:pt x="2252980" y="36830"/>
                  </a:lnTo>
                  <a:lnTo>
                    <a:pt x="2250440" y="36830"/>
                  </a:lnTo>
                  <a:lnTo>
                    <a:pt x="2250440" y="38100"/>
                  </a:lnTo>
                  <a:lnTo>
                    <a:pt x="31750" y="38100"/>
                  </a:lnTo>
                  <a:lnTo>
                    <a:pt x="31750" y="36830"/>
                  </a:lnTo>
                  <a:lnTo>
                    <a:pt x="29210" y="36830"/>
                  </a:lnTo>
                  <a:lnTo>
                    <a:pt x="29210" y="38100"/>
                  </a:lnTo>
                  <a:lnTo>
                    <a:pt x="25400" y="38100"/>
                  </a:lnTo>
                  <a:lnTo>
                    <a:pt x="25400" y="40640"/>
                  </a:lnTo>
                  <a:lnTo>
                    <a:pt x="2256790" y="40640"/>
                  </a:lnTo>
                  <a:lnTo>
                    <a:pt x="2256790" y="38100"/>
                  </a:lnTo>
                  <a:close/>
                </a:path>
                <a:path w="2282190" h="49530">
                  <a:moveTo>
                    <a:pt x="2264410" y="40640"/>
                  </a:moveTo>
                  <a:lnTo>
                    <a:pt x="2260600" y="40640"/>
                  </a:lnTo>
                  <a:lnTo>
                    <a:pt x="2260600" y="41910"/>
                  </a:lnTo>
                  <a:lnTo>
                    <a:pt x="21590" y="41910"/>
                  </a:lnTo>
                  <a:lnTo>
                    <a:pt x="21590" y="40640"/>
                  </a:lnTo>
                  <a:lnTo>
                    <a:pt x="17780" y="40640"/>
                  </a:lnTo>
                  <a:lnTo>
                    <a:pt x="17780" y="41910"/>
                  </a:lnTo>
                  <a:lnTo>
                    <a:pt x="17780" y="43180"/>
                  </a:lnTo>
                  <a:lnTo>
                    <a:pt x="2264410" y="43180"/>
                  </a:lnTo>
                  <a:lnTo>
                    <a:pt x="2264410" y="41910"/>
                  </a:lnTo>
                  <a:lnTo>
                    <a:pt x="2264410" y="40640"/>
                  </a:lnTo>
                  <a:close/>
                </a:path>
                <a:path w="2282190" h="49530">
                  <a:moveTo>
                    <a:pt x="2275840" y="44450"/>
                  </a:moveTo>
                  <a:lnTo>
                    <a:pt x="2272030" y="44450"/>
                  </a:lnTo>
                  <a:lnTo>
                    <a:pt x="2272030" y="43180"/>
                  </a:lnTo>
                  <a:lnTo>
                    <a:pt x="2268220" y="43180"/>
                  </a:lnTo>
                  <a:lnTo>
                    <a:pt x="2268220" y="44450"/>
                  </a:lnTo>
                  <a:lnTo>
                    <a:pt x="13970" y="44450"/>
                  </a:lnTo>
                  <a:lnTo>
                    <a:pt x="13970" y="43180"/>
                  </a:lnTo>
                  <a:lnTo>
                    <a:pt x="10160" y="43180"/>
                  </a:lnTo>
                  <a:lnTo>
                    <a:pt x="10160" y="44450"/>
                  </a:lnTo>
                  <a:lnTo>
                    <a:pt x="6350" y="44450"/>
                  </a:lnTo>
                  <a:lnTo>
                    <a:pt x="6350" y="46990"/>
                  </a:lnTo>
                  <a:lnTo>
                    <a:pt x="2275840" y="46990"/>
                  </a:lnTo>
                  <a:lnTo>
                    <a:pt x="2275840" y="44450"/>
                  </a:lnTo>
                  <a:close/>
                </a:path>
                <a:path w="2282190" h="49530">
                  <a:moveTo>
                    <a:pt x="2282190" y="46990"/>
                  </a:moveTo>
                  <a:lnTo>
                    <a:pt x="2278380" y="46990"/>
                  </a:lnTo>
                  <a:lnTo>
                    <a:pt x="2278380" y="48260"/>
                  </a:lnTo>
                  <a:lnTo>
                    <a:pt x="3810" y="48260"/>
                  </a:lnTo>
                  <a:lnTo>
                    <a:pt x="3810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2282190" y="49530"/>
                  </a:lnTo>
                  <a:lnTo>
                    <a:pt x="2282190" y="48260"/>
                  </a:lnTo>
                  <a:lnTo>
                    <a:pt x="2282190" y="46990"/>
                  </a:lnTo>
                  <a:close/>
                </a:path>
              </a:pathLst>
            </a:custGeom>
            <a:solidFill>
              <a:srgbClr val="FC4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4890" y="2410459"/>
              <a:ext cx="2547620" cy="48260"/>
            </a:xfrm>
            <a:custGeom>
              <a:avLst/>
              <a:gdLst/>
              <a:ahLst/>
              <a:cxnLst/>
              <a:rect l="l" t="t" r="r" b="b"/>
              <a:pathLst>
                <a:path w="2547620" h="48260">
                  <a:moveTo>
                    <a:pt x="2425700" y="1270"/>
                  </a:moveTo>
                  <a:lnTo>
                    <a:pt x="2421890" y="1270"/>
                  </a:lnTo>
                  <a:lnTo>
                    <a:pt x="2421890" y="0"/>
                  </a:lnTo>
                  <a:lnTo>
                    <a:pt x="2418080" y="0"/>
                  </a:lnTo>
                  <a:lnTo>
                    <a:pt x="2418080" y="1270"/>
                  </a:lnTo>
                  <a:lnTo>
                    <a:pt x="128270" y="1270"/>
                  </a:lnTo>
                  <a:lnTo>
                    <a:pt x="128270" y="0"/>
                  </a:lnTo>
                  <a:lnTo>
                    <a:pt x="124460" y="0"/>
                  </a:lnTo>
                  <a:lnTo>
                    <a:pt x="124460" y="1270"/>
                  </a:lnTo>
                  <a:lnTo>
                    <a:pt x="120650" y="1270"/>
                  </a:lnTo>
                  <a:lnTo>
                    <a:pt x="120650" y="3810"/>
                  </a:lnTo>
                  <a:lnTo>
                    <a:pt x="2425700" y="3810"/>
                  </a:lnTo>
                  <a:lnTo>
                    <a:pt x="2425700" y="1270"/>
                  </a:lnTo>
                  <a:close/>
                </a:path>
                <a:path w="2547620" h="48260">
                  <a:moveTo>
                    <a:pt x="2433320" y="3810"/>
                  </a:moveTo>
                  <a:lnTo>
                    <a:pt x="2429510" y="3810"/>
                  </a:lnTo>
                  <a:lnTo>
                    <a:pt x="2429510" y="5080"/>
                  </a:lnTo>
                  <a:lnTo>
                    <a:pt x="116840" y="5080"/>
                  </a:lnTo>
                  <a:lnTo>
                    <a:pt x="116840" y="3810"/>
                  </a:lnTo>
                  <a:lnTo>
                    <a:pt x="113030" y="3810"/>
                  </a:lnTo>
                  <a:lnTo>
                    <a:pt x="113030" y="5080"/>
                  </a:lnTo>
                  <a:lnTo>
                    <a:pt x="113030" y="6350"/>
                  </a:lnTo>
                  <a:lnTo>
                    <a:pt x="2433320" y="6350"/>
                  </a:lnTo>
                  <a:lnTo>
                    <a:pt x="2433320" y="5080"/>
                  </a:lnTo>
                  <a:lnTo>
                    <a:pt x="2433320" y="3810"/>
                  </a:lnTo>
                  <a:close/>
                </a:path>
                <a:path w="2547620" h="48260">
                  <a:moveTo>
                    <a:pt x="2443480" y="7620"/>
                  </a:moveTo>
                  <a:lnTo>
                    <a:pt x="2439670" y="7620"/>
                  </a:lnTo>
                  <a:lnTo>
                    <a:pt x="2439670" y="6350"/>
                  </a:lnTo>
                  <a:lnTo>
                    <a:pt x="2435860" y="6350"/>
                  </a:lnTo>
                  <a:lnTo>
                    <a:pt x="2435860" y="7620"/>
                  </a:lnTo>
                  <a:lnTo>
                    <a:pt x="110490" y="7620"/>
                  </a:lnTo>
                  <a:lnTo>
                    <a:pt x="110490" y="6350"/>
                  </a:lnTo>
                  <a:lnTo>
                    <a:pt x="106680" y="6350"/>
                  </a:lnTo>
                  <a:lnTo>
                    <a:pt x="106680" y="7620"/>
                  </a:lnTo>
                  <a:lnTo>
                    <a:pt x="102870" y="7620"/>
                  </a:lnTo>
                  <a:lnTo>
                    <a:pt x="102870" y="10160"/>
                  </a:lnTo>
                  <a:lnTo>
                    <a:pt x="2443480" y="10160"/>
                  </a:lnTo>
                  <a:lnTo>
                    <a:pt x="2443480" y="7620"/>
                  </a:lnTo>
                  <a:close/>
                </a:path>
                <a:path w="2547620" h="48260">
                  <a:moveTo>
                    <a:pt x="2451100" y="10160"/>
                  </a:moveTo>
                  <a:lnTo>
                    <a:pt x="2447290" y="10160"/>
                  </a:lnTo>
                  <a:lnTo>
                    <a:pt x="2447290" y="11430"/>
                  </a:lnTo>
                  <a:lnTo>
                    <a:pt x="99060" y="11430"/>
                  </a:lnTo>
                  <a:lnTo>
                    <a:pt x="99060" y="10160"/>
                  </a:lnTo>
                  <a:lnTo>
                    <a:pt x="95250" y="10160"/>
                  </a:lnTo>
                  <a:lnTo>
                    <a:pt x="95250" y="11430"/>
                  </a:lnTo>
                  <a:lnTo>
                    <a:pt x="95250" y="12700"/>
                  </a:lnTo>
                  <a:lnTo>
                    <a:pt x="2451100" y="12700"/>
                  </a:lnTo>
                  <a:lnTo>
                    <a:pt x="2451100" y="11430"/>
                  </a:lnTo>
                  <a:lnTo>
                    <a:pt x="2451100" y="10160"/>
                  </a:lnTo>
                  <a:close/>
                </a:path>
                <a:path w="2547620" h="48260">
                  <a:moveTo>
                    <a:pt x="2461260" y="13970"/>
                  </a:moveTo>
                  <a:lnTo>
                    <a:pt x="2458720" y="13970"/>
                  </a:lnTo>
                  <a:lnTo>
                    <a:pt x="2458720" y="12700"/>
                  </a:lnTo>
                  <a:lnTo>
                    <a:pt x="2454910" y="12700"/>
                  </a:lnTo>
                  <a:lnTo>
                    <a:pt x="2454910" y="13970"/>
                  </a:lnTo>
                  <a:lnTo>
                    <a:pt x="91440" y="13970"/>
                  </a:lnTo>
                  <a:lnTo>
                    <a:pt x="91440" y="12700"/>
                  </a:lnTo>
                  <a:lnTo>
                    <a:pt x="87630" y="12700"/>
                  </a:lnTo>
                  <a:lnTo>
                    <a:pt x="87630" y="13970"/>
                  </a:lnTo>
                  <a:lnTo>
                    <a:pt x="85090" y="13970"/>
                  </a:lnTo>
                  <a:lnTo>
                    <a:pt x="85090" y="16510"/>
                  </a:lnTo>
                  <a:lnTo>
                    <a:pt x="2461260" y="16510"/>
                  </a:lnTo>
                  <a:lnTo>
                    <a:pt x="2461260" y="13970"/>
                  </a:lnTo>
                  <a:close/>
                </a:path>
                <a:path w="2547620" h="48260">
                  <a:moveTo>
                    <a:pt x="2468880" y="16510"/>
                  </a:moveTo>
                  <a:lnTo>
                    <a:pt x="2465070" y="16510"/>
                  </a:lnTo>
                  <a:lnTo>
                    <a:pt x="2465070" y="17780"/>
                  </a:lnTo>
                  <a:lnTo>
                    <a:pt x="81280" y="17780"/>
                  </a:lnTo>
                  <a:lnTo>
                    <a:pt x="81280" y="16510"/>
                  </a:lnTo>
                  <a:lnTo>
                    <a:pt x="77470" y="16510"/>
                  </a:lnTo>
                  <a:lnTo>
                    <a:pt x="77470" y="17780"/>
                  </a:lnTo>
                  <a:lnTo>
                    <a:pt x="77470" y="19050"/>
                  </a:lnTo>
                  <a:lnTo>
                    <a:pt x="2468880" y="19050"/>
                  </a:lnTo>
                  <a:lnTo>
                    <a:pt x="2468880" y="17780"/>
                  </a:lnTo>
                  <a:lnTo>
                    <a:pt x="2468880" y="16510"/>
                  </a:lnTo>
                  <a:close/>
                </a:path>
                <a:path w="2547620" h="48260">
                  <a:moveTo>
                    <a:pt x="2480310" y="20320"/>
                  </a:moveTo>
                  <a:lnTo>
                    <a:pt x="2476500" y="20320"/>
                  </a:lnTo>
                  <a:lnTo>
                    <a:pt x="2476500" y="19050"/>
                  </a:lnTo>
                  <a:lnTo>
                    <a:pt x="2472690" y="19050"/>
                  </a:lnTo>
                  <a:lnTo>
                    <a:pt x="2472690" y="20320"/>
                  </a:lnTo>
                  <a:lnTo>
                    <a:pt x="73660" y="20320"/>
                  </a:lnTo>
                  <a:lnTo>
                    <a:pt x="73660" y="19050"/>
                  </a:lnTo>
                  <a:lnTo>
                    <a:pt x="69850" y="19050"/>
                  </a:lnTo>
                  <a:lnTo>
                    <a:pt x="69850" y="20320"/>
                  </a:lnTo>
                  <a:lnTo>
                    <a:pt x="66040" y="20320"/>
                  </a:lnTo>
                  <a:lnTo>
                    <a:pt x="66040" y="22860"/>
                  </a:lnTo>
                  <a:lnTo>
                    <a:pt x="2480310" y="22860"/>
                  </a:lnTo>
                  <a:lnTo>
                    <a:pt x="2480310" y="20320"/>
                  </a:lnTo>
                  <a:close/>
                </a:path>
                <a:path w="2547620" h="48260">
                  <a:moveTo>
                    <a:pt x="2486660" y="22860"/>
                  </a:moveTo>
                  <a:lnTo>
                    <a:pt x="2484120" y="22860"/>
                  </a:lnTo>
                  <a:lnTo>
                    <a:pt x="2484120" y="24130"/>
                  </a:lnTo>
                  <a:lnTo>
                    <a:pt x="62230" y="24130"/>
                  </a:lnTo>
                  <a:lnTo>
                    <a:pt x="62230" y="22860"/>
                  </a:lnTo>
                  <a:lnTo>
                    <a:pt x="59690" y="22860"/>
                  </a:lnTo>
                  <a:lnTo>
                    <a:pt x="59690" y="24130"/>
                  </a:lnTo>
                  <a:lnTo>
                    <a:pt x="59690" y="25400"/>
                  </a:lnTo>
                  <a:lnTo>
                    <a:pt x="2486660" y="25400"/>
                  </a:lnTo>
                  <a:lnTo>
                    <a:pt x="2486660" y="24130"/>
                  </a:lnTo>
                  <a:lnTo>
                    <a:pt x="2486660" y="22860"/>
                  </a:lnTo>
                  <a:close/>
                </a:path>
                <a:path w="2547620" h="48260">
                  <a:moveTo>
                    <a:pt x="2498090" y="26670"/>
                  </a:moveTo>
                  <a:lnTo>
                    <a:pt x="2494280" y="26670"/>
                  </a:lnTo>
                  <a:lnTo>
                    <a:pt x="2494280" y="25400"/>
                  </a:lnTo>
                  <a:lnTo>
                    <a:pt x="2490470" y="25400"/>
                  </a:lnTo>
                  <a:lnTo>
                    <a:pt x="2490470" y="26670"/>
                  </a:lnTo>
                  <a:lnTo>
                    <a:pt x="55880" y="26670"/>
                  </a:lnTo>
                  <a:lnTo>
                    <a:pt x="55880" y="25400"/>
                  </a:lnTo>
                  <a:lnTo>
                    <a:pt x="52070" y="25400"/>
                  </a:lnTo>
                  <a:lnTo>
                    <a:pt x="52070" y="26670"/>
                  </a:lnTo>
                  <a:lnTo>
                    <a:pt x="48260" y="26670"/>
                  </a:lnTo>
                  <a:lnTo>
                    <a:pt x="48260" y="29210"/>
                  </a:lnTo>
                  <a:lnTo>
                    <a:pt x="2498090" y="29210"/>
                  </a:lnTo>
                  <a:lnTo>
                    <a:pt x="2498090" y="26670"/>
                  </a:lnTo>
                  <a:close/>
                </a:path>
                <a:path w="2547620" h="48260">
                  <a:moveTo>
                    <a:pt x="2505710" y="29210"/>
                  </a:moveTo>
                  <a:lnTo>
                    <a:pt x="2501900" y="29210"/>
                  </a:lnTo>
                  <a:lnTo>
                    <a:pt x="2501900" y="30480"/>
                  </a:lnTo>
                  <a:lnTo>
                    <a:pt x="44450" y="30480"/>
                  </a:lnTo>
                  <a:lnTo>
                    <a:pt x="44450" y="29210"/>
                  </a:lnTo>
                  <a:lnTo>
                    <a:pt x="40640" y="29210"/>
                  </a:lnTo>
                  <a:lnTo>
                    <a:pt x="40640" y="30480"/>
                  </a:lnTo>
                  <a:lnTo>
                    <a:pt x="40640" y="31750"/>
                  </a:lnTo>
                  <a:lnTo>
                    <a:pt x="2505710" y="31750"/>
                  </a:lnTo>
                  <a:lnTo>
                    <a:pt x="2505710" y="30480"/>
                  </a:lnTo>
                  <a:lnTo>
                    <a:pt x="2505710" y="29210"/>
                  </a:lnTo>
                  <a:close/>
                </a:path>
                <a:path w="2547620" h="48260">
                  <a:moveTo>
                    <a:pt x="2515870" y="33020"/>
                  </a:moveTo>
                  <a:lnTo>
                    <a:pt x="2512060" y="33020"/>
                  </a:lnTo>
                  <a:lnTo>
                    <a:pt x="2512060" y="31750"/>
                  </a:lnTo>
                  <a:lnTo>
                    <a:pt x="2509520" y="31750"/>
                  </a:lnTo>
                  <a:lnTo>
                    <a:pt x="2509520" y="33020"/>
                  </a:lnTo>
                  <a:lnTo>
                    <a:pt x="36830" y="33020"/>
                  </a:lnTo>
                  <a:lnTo>
                    <a:pt x="36830" y="31750"/>
                  </a:lnTo>
                  <a:lnTo>
                    <a:pt x="34290" y="31750"/>
                  </a:lnTo>
                  <a:lnTo>
                    <a:pt x="34290" y="33020"/>
                  </a:lnTo>
                  <a:lnTo>
                    <a:pt x="30480" y="33020"/>
                  </a:lnTo>
                  <a:lnTo>
                    <a:pt x="30480" y="35560"/>
                  </a:lnTo>
                  <a:lnTo>
                    <a:pt x="2515870" y="35560"/>
                  </a:lnTo>
                  <a:lnTo>
                    <a:pt x="2515870" y="33020"/>
                  </a:lnTo>
                  <a:close/>
                </a:path>
                <a:path w="2547620" h="48260">
                  <a:moveTo>
                    <a:pt x="2524760" y="35560"/>
                  </a:moveTo>
                  <a:lnTo>
                    <a:pt x="2519680" y="35560"/>
                  </a:lnTo>
                  <a:lnTo>
                    <a:pt x="2519680" y="36830"/>
                  </a:lnTo>
                  <a:lnTo>
                    <a:pt x="26670" y="36830"/>
                  </a:lnTo>
                  <a:lnTo>
                    <a:pt x="26670" y="35560"/>
                  </a:lnTo>
                  <a:lnTo>
                    <a:pt x="24130" y="35560"/>
                  </a:lnTo>
                  <a:lnTo>
                    <a:pt x="24130" y="36830"/>
                  </a:lnTo>
                  <a:lnTo>
                    <a:pt x="24130" y="38100"/>
                  </a:lnTo>
                  <a:lnTo>
                    <a:pt x="2524760" y="38100"/>
                  </a:lnTo>
                  <a:lnTo>
                    <a:pt x="2524760" y="36830"/>
                  </a:lnTo>
                  <a:lnTo>
                    <a:pt x="2524760" y="35560"/>
                  </a:lnTo>
                  <a:close/>
                </a:path>
                <a:path w="2547620" h="48260">
                  <a:moveTo>
                    <a:pt x="2532380" y="39370"/>
                  </a:moveTo>
                  <a:lnTo>
                    <a:pt x="2529840" y="39370"/>
                  </a:lnTo>
                  <a:lnTo>
                    <a:pt x="2529840" y="38100"/>
                  </a:lnTo>
                  <a:lnTo>
                    <a:pt x="2527300" y="38100"/>
                  </a:lnTo>
                  <a:lnTo>
                    <a:pt x="2527300" y="39370"/>
                  </a:lnTo>
                  <a:lnTo>
                    <a:pt x="20320" y="39370"/>
                  </a:lnTo>
                  <a:lnTo>
                    <a:pt x="20320" y="38100"/>
                  </a:lnTo>
                  <a:lnTo>
                    <a:pt x="17780" y="38100"/>
                  </a:lnTo>
                  <a:lnTo>
                    <a:pt x="17780" y="39370"/>
                  </a:lnTo>
                  <a:lnTo>
                    <a:pt x="13970" y="39370"/>
                  </a:lnTo>
                  <a:lnTo>
                    <a:pt x="13970" y="41910"/>
                  </a:lnTo>
                  <a:lnTo>
                    <a:pt x="2532380" y="41910"/>
                  </a:lnTo>
                  <a:lnTo>
                    <a:pt x="2532380" y="39370"/>
                  </a:lnTo>
                  <a:close/>
                </a:path>
                <a:path w="2547620" h="48260">
                  <a:moveTo>
                    <a:pt x="2538717" y="41910"/>
                  </a:moveTo>
                  <a:lnTo>
                    <a:pt x="2536190" y="41910"/>
                  </a:lnTo>
                  <a:lnTo>
                    <a:pt x="2536190" y="43180"/>
                  </a:lnTo>
                  <a:lnTo>
                    <a:pt x="11430" y="43180"/>
                  </a:lnTo>
                  <a:lnTo>
                    <a:pt x="11430" y="41910"/>
                  </a:lnTo>
                  <a:lnTo>
                    <a:pt x="8890" y="41910"/>
                  </a:lnTo>
                  <a:lnTo>
                    <a:pt x="8890" y="43180"/>
                  </a:lnTo>
                  <a:lnTo>
                    <a:pt x="8890" y="44450"/>
                  </a:lnTo>
                  <a:lnTo>
                    <a:pt x="2538717" y="44450"/>
                  </a:lnTo>
                  <a:lnTo>
                    <a:pt x="2538717" y="43180"/>
                  </a:lnTo>
                  <a:lnTo>
                    <a:pt x="2538717" y="41910"/>
                  </a:lnTo>
                  <a:close/>
                </a:path>
                <a:path w="2547620" h="48260">
                  <a:moveTo>
                    <a:pt x="2547607" y="45720"/>
                  </a:moveTo>
                  <a:lnTo>
                    <a:pt x="2545067" y="45720"/>
                  </a:lnTo>
                  <a:lnTo>
                    <a:pt x="2545067" y="44450"/>
                  </a:lnTo>
                  <a:lnTo>
                    <a:pt x="2541257" y="44450"/>
                  </a:lnTo>
                  <a:lnTo>
                    <a:pt x="2541257" y="45720"/>
                  </a:lnTo>
                  <a:lnTo>
                    <a:pt x="6350" y="45720"/>
                  </a:lnTo>
                  <a:lnTo>
                    <a:pt x="6350" y="44450"/>
                  </a:lnTo>
                  <a:lnTo>
                    <a:pt x="2540" y="44450"/>
                  </a:lnTo>
                  <a:lnTo>
                    <a:pt x="254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2547607" y="48260"/>
                  </a:lnTo>
                  <a:lnTo>
                    <a:pt x="2547607" y="45720"/>
                  </a:lnTo>
                  <a:close/>
                </a:path>
              </a:pathLst>
            </a:custGeom>
            <a:solidFill>
              <a:srgbClr val="FB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0590" y="2458719"/>
              <a:ext cx="2776220" cy="48260"/>
            </a:xfrm>
            <a:custGeom>
              <a:avLst/>
              <a:gdLst/>
              <a:ahLst/>
              <a:cxnLst/>
              <a:rect l="l" t="t" r="r" b="b"/>
              <a:pathLst>
                <a:path w="2776220" h="48260">
                  <a:moveTo>
                    <a:pt x="3810" y="46990"/>
                  </a:moveTo>
                  <a:lnTo>
                    <a:pt x="0" y="46990"/>
                  </a:lnTo>
                  <a:lnTo>
                    <a:pt x="0" y="48260"/>
                  </a:lnTo>
                  <a:lnTo>
                    <a:pt x="3810" y="48260"/>
                  </a:lnTo>
                  <a:lnTo>
                    <a:pt x="3810" y="46990"/>
                  </a:lnTo>
                  <a:close/>
                </a:path>
                <a:path w="2776220" h="48260">
                  <a:moveTo>
                    <a:pt x="2667000" y="0"/>
                  </a:moveTo>
                  <a:lnTo>
                    <a:pt x="2664460" y="0"/>
                  </a:lnTo>
                  <a:lnTo>
                    <a:pt x="2664460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107950" y="0"/>
                  </a:lnTo>
                  <a:lnTo>
                    <a:pt x="107950" y="1270"/>
                  </a:lnTo>
                  <a:lnTo>
                    <a:pt x="107950" y="2540"/>
                  </a:lnTo>
                  <a:lnTo>
                    <a:pt x="2667000" y="2540"/>
                  </a:lnTo>
                  <a:lnTo>
                    <a:pt x="2667000" y="1270"/>
                  </a:lnTo>
                  <a:lnTo>
                    <a:pt x="2667000" y="0"/>
                  </a:lnTo>
                  <a:close/>
                </a:path>
                <a:path w="2776220" h="48260">
                  <a:moveTo>
                    <a:pt x="2675890" y="3810"/>
                  </a:moveTo>
                  <a:lnTo>
                    <a:pt x="2673350" y="3810"/>
                  </a:lnTo>
                  <a:lnTo>
                    <a:pt x="2673350" y="2540"/>
                  </a:lnTo>
                  <a:lnTo>
                    <a:pt x="2670810" y="2540"/>
                  </a:lnTo>
                  <a:lnTo>
                    <a:pt x="2670810" y="3810"/>
                  </a:lnTo>
                  <a:lnTo>
                    <a:pt x="105410" y="3810"/>
                  </a:lnTo>
                  <a:lnTo>
                    <a:pt x="105410" y="2540"/>
                  </a:lnTo>
                  <a:lnTo>
                    <a:pt x="102870" y="2540"/>
                  </a:lnTo>
                  <a:lnTo>
                    <a:pt x="102870" y="3810"/>
                  </a:lnTo>
                  <a:lnTo>
                    <a:pt x="99060" y="3810"/>
                  </a:lnTo>
                  <a:lnTo>
                    <a:pt x="99060" y="6350"/>
                  </a:lnTo>
                  <a:lnTo>
                    <a:pt x="2675890" y="6350"/>
                  </a:lnTo>
                  <a:lnTo>
                    <a:pt x="2675890" y="3810"/>
                  </a:lnTo>
                  <a:close/>
                </a:path>
                <a:path w="2776220" h="48260">
                  <a:moveTo>
                    <a:pt x="2682240" y="6350"/>
                  </a:moveTo>
                  <a:lnTo>
                    <a:pt x="2679700" y="6350"/>
                  </a:lnTo>
                  <a:lnTo>
                    <a:pt x="2679700" y="7620"/>
                  </a:lnTo>
                  <a:lnTo>
                    <a:pt x="96520" y="7620"/>
                  </a:lnTo>
                  <a:lnTo>
                    <a:pt x="96520" y="6350"/>
                  </a:lnTo>
                  <a:lnTo>
                    <a:pt x="93980" y="6350"/>
                  </a:lnTo>
                  <a:lnTo>
                    <a:pt x="93980" y="7620"/>
                  </a:lnTo>
                  <a:lnTo>
                    <a:pt x="93980" y="8890"/>
                  </a:lnTo>
                  <a:lnTo>
                    <a:pt x="2682240" y="8890"/>
                  </a:lnTo>
                  <a:lnTo>
                    <a:pt x="2682240" y="7620"/>
                  </a:lnTo>
                  <a:lnTo>
                    <a:pt x="2682240" y="6350"/>
                  </a:lnTo>
                  <a:close/>
                </a:path>
                <a:path w="2776220" h="48260">
                  <a:moveTo>
                    <a:pt x="2691117" y="10160"/>
                  </a:moveTo>
                  <a:lnTo>
                    <a:pt x="2688590" y="10160"/>
                  </a:lnTo>
                  <a:lnTo>
                    <a:pt x="2688590" y="8890"/>
                  </a:lnTo>
                  <a:lnTo>
                    <a:pt x="2684767" y="8890"/>
                  </a:lnTo>
                  <a:lnTo>
                    <a:pt x="2684767" y="10160"/>
                  </a:lnTo>
                  <a:lnTo>
                    <a:pt x="91440" y="10160"/>
                  </a:lnTo>
                  <a:lnTo>
                    <a:pt x="91440" y="8890"/>
                  </a:lnTo>
                  <a:lnTo>
                    <a:pt x="87630" y="8890"/>
                  </a:lnTo>
                  <a:lnTo>
                    <a:pt x="87630" y="10160"/>
                  </a:lnTo>
                  <a:lnTo>
                    <a:pt x="85090" y="10160"/>
                  </a:lnTo>
                  <a:lnTo>
                    <a:pt x="85090" y="12700"/>
                  </a:lnTo>
                  <a:lnTo>
                    <a:pt x="2691117" y="12700"/>
                  </a:lnTo>
                  <a:lnTo>
                    <a:pt x="2691117" y="10160"/>
                  </a:lnTo>
                  <a:close/>
                </a:path>
                <a:path w="2776220" h="48260">
                  <a:moveTo>
                    <a:pt x="2697467" y="12700"/>
                  </a:moveTo>
                  <a:lnTo>
                    <a:pt x="2693657" y="12700"/>
                  </a:lnTo>
                  <a:lnTo>
                    <a:pt x="2693657" y="13970"/>
                  </a:lnTo>
                  <a:lnTo>
                    <a:pt x="82550" y="13970"/>
                  </a:lnTo>
                  <a:lnTo>
                    <a:pt x="82550" y="12700"/>
                  </a:lnTo>
                  <a:lnTo>
                    <a:pt x="78740" y="12700"/>
                  </a:lnTo>
                  <a:lnTo>
                    <a:pt x="78740" y="13970"/>
                  </a:lnTo>
                  <a:lnTo>
                    <a:pt x="78740" y="15240"/>
                  </a:lnTo>
                  <a:lnTo>
                    <a:pt x="2697467" y="15240"/>
                  </a:lnTo>
                  <a:lnTo>
                    <a:pt x="2697467" y="13970"/>
                  </a:lnTo>
                  <a:lnTo>
                    <a:pt x="2697467" y="12700"/>
                  </a:lnTo>
                  <a:close/>
                </a:path>
                <a:path w="2776220" h="48260">
                  <a:moveTo>
                    <a:pt x="2705100" y="16510"/>
                  </a:moveTo>
                  <a:lnTo>
                    <a:pt x="2702560" y="16510"/>
                  </a:lnTo>
                  <a:lnTo>
                    <a:pt x="2702560" y="15240"/>
                  </a:lnTo>
                  <a:lnTo>
                    <a:pt x="2700007" y="15240"/>
                  </a:lnTo>
                  <a:lnTo>
                    <a:pt x="2700007" y="16510"/>
                  </a:lnTo>
                  <a:lnTo>
                    <a:pt x="76200" y="16510"/>
                  </a:lnTo>
                  <a:lnTo>
                    <a:pt x="76200" y="15240"/>
                  </a:lnTo>
                  <a:lnTo>
                    <a:pt x="73660" y="15240"/>
                  </a:lnTo>
                  <a:lnTo>
                    <a:pt x="73660" y="16510"/>
                  </a:lnTo>
                  <a:lnTo>
                    <a:pt x="71120" y="16510"/>
                  </a:lnTo>
                  <a:lnTo>
                    <a:pt x="71120" y="19050"/>
                  </a:lnTo>
                  <a:lnTo>
                    <a:pt x="2705100" y="19050"/>
                  </a:lnTo>
                  <a:lnTo>
                    <a:pt x="2705100" y="16510"/>
                  </a:lnTo>
                  <a:close/>
                </a:path>
                <a:path w="2776220" h="48260">
                  <a:moveTo>
                    <a:pt x="2711450" y="19050"/>
                  </a:moveTo>
                  <a:lnTo>
                    <a:pt x="2708910" y="19050"/>
                  </a:lnTo>
                  <a:lnTo>
                    <a:pt x="2708910" y="20320"/>
                  </a:lnTo>
                  <a:lnTo>
                    <a:pt x="67310" y="20320"/>
                  </a:lnTo>
                  <a:lnTo>
                    <a:pt x="67310" y="19050"/>
                  </a:lnTo>
                  <a:lnTo>
                    <a:pt x="64770" y="19050"/>
                  </a:lnTo>
                  <a:lnTo>
                    <a:pt x="64770" y="20320"/>
                  </a:lnTo>
                  <a:lnTo>
                    <a:pt x="64770" y="21590"/>
                  </a:lnTo>
                  <a:lnTo>
                    <a:pt x="2711450" y="21590"/>
                  </a:lnTo>
                  <a:lnTo>
                    <a:pt x="2711450" y="20320"/>
                  </a:lnTo>
                  <a:lnTo>
                    <a:pt x="2711450" y="19050"/>
                  </a:lnTo>
                  <a:close/>
                </a:path>
                <a:path w="2776220" h="48260">
                  <a:moveTo>
                    <a:pt x="2720340" y="22860"/>
                  </a:moveTo>
                  <a:lnTo>
                    <a:pt x="2717800" y="22860"/>
                  </a:lnTo>
                  <a:lnTo>
                    <a:pt x="2717800" y="21590"/>
                  </a:lnTo>
                  <a:lnTo>
                    <a:pt x="2713990" y="21590"/>
                  </a:lnTo>
                  <a:lnTo>
                    <a:pt x="2713990" y="22860"/>
                  </a:lnTo>
                  <a:lnTo>
                    <a:pt x="62230" y="22860"/>
                  </a:lnTo>
                  <a:lnTo>
                    <a:pt x="62230" y="21590"/>
                  </a:lnTo>
                  <a:lnTo>
                    <a:pt x="58420" y="21590"/>
                  </a:lnTo>
                  <a:lnTo>
                    <a:pt x="58420" y="22860"/>
                  </a:lnTo>
                  <a:lnTo>
                    <a:pt x="55880" y="22860"/>
                  </a:lnTo>
                  <a:lnTo>
                    <a:pt x="55880" y="25400"/>
                  </a:lnTo>
                  <a:lnTo>
                    <a:pt x="2720340" y="25400"/>
                  </a:lnTo>
                  <a:lnTo>
                    <a:pt x="2720340" y="22860"/>
                  </a:lnTo>
                  <a:close/>
                </a:path>
                <a:path w="2776220" h="48260">
                  <a:moveTo>
                    <a:pt x="2726690" y="25400"/>
                  </a:moveTo>
                  <a:lnTo>
                    <a:pt x="2722867" y="25400"/>
                  </a:lnTo>
                  <a:lnTo>
                    <a:pt x="2722867" y="26670"/>
                  </a:lnTo>
                  <a:lnTo>
                    <a:pt x="53340" y="26670"/>
                  </a:lnTo>
                  <a:lnTo>
                    <a:pt x="53340" y="25400"/>
                  </a:lnTo>
                  <a:lnTo>
                    <a:pt x="49530" y="25400"/>
                  </a:lnTo>
                  <a:lnTo>
                    <a:pt x="49530" y="26670"/>
                  </a:lnTo>
                  <a:lnTo>
                    <a:pt x="49530" y="27940"/>
                  </a:lnTo>
                  <a:lnTo>
                    <a:pt x="2726690" y="27940"/>
                  </a:lnTo>
                  <a:lnTo>
                    <a:pt x="2726690" y="26670"/>
                  </a:lnTo>
                  <a:lnTo>
                    <a:pt x="2726690" y="25400"/>
                  </a:lnTo>
                  <a:close/>
                </a:path>
                <a:path w="2776220" h="48260">
                  <a:moveTo>
                    <a:pt x="2735580" y="29210"/>
                  </a:moveTo>
                  <a:lnTo>
                    <a:pt x="2731757" y="29210"/>
                  </a:lnTo>
                  <a:lnTo>
                    <a:pt x="2731757" y="27940"/>
                  </a:lnTo>
                  <a:lnTo>
                    <a:pt x="2729217" y="27940"/>
                  </a:lnTo>
                  <a:lnTo>
                    <a:pt x="2729217" y="29210"/>
                  </a:lnTo>
                  <a:lnTo>
                    <a:pt x="46990" y="29210"/>
                  </a:lnTo>
                  <a:lnTo>
                    <a:pt x="46990" y="27940"/>
                  </a:lnTo>
                  <a:lnTo>
                    <a:pt x="44450" y="27940"/>
                  </a:lnTo>
                  <a:lnTo>
                    <a:pt x="44450" y="29210"/>
                  </a:lnTo>
                  <a:lnTo>
                    <a:pt x="41910" y="29210"/>
                  </a:lnTo>
                  <a:lnTo>
                    <a:pt x="41910" y="31750"/>
                  </a:lnTo>
                  <a:lnTo>
                    <a:pt x="2735580" y="31750"/>
                  </a:lnTo>
                  <a:lnTo>
                    <a:pt x="2735580" y="29210"/>
                  </a:lnTo>
                  <a:close/>
                </a:path>
                <a:path w="2776220" h="48260">
                  <a:moveTo>
                    <a:pt x="2740660" y="31750"/>
                  </a:moveTo>
                  <a:lnTo>
                    <a:pt x="2738107" y="31750"/>
                  </a:lnTo>
                  <a:lnTo>
                    <a:pt x="2738107" y="33020"/>
                  </a:lnTo>
                  <a:lnTo>
                    <a:pt x="38100" y="33020"/>
                  </a:lnTo>
                  <a:lnTo>
                    <a:pt x="38100" y="31750"/>
                  </a:lnTo>
                  <a:lnTo>
                    <a:pt x="35560" y="31750"/>
                  </a:lnTo>
                  <a:lnTo>
                    <a:pt x="35560" y="33020"/>
                  </a:lnTo>
                  <a:lnTo>
                    <a:pt x="35560" y="34290"/>
                  </a:lnTo>
                  <a:lnTo>
                    <a:pt x="2740660" y="34290"/>
                  </a:lnTo>
                  <a:lnTo>
                    <a:pt x="2740660" y="33020"/>
                  </a:lnTo>
                  <a:lnTo>
                    <a:pt x="2740660" y="31750"/>
                  </a:lnTo>
                  <a:close/>
                </a:path>
                <a:path w="2776220" h="48260">
                  <a:moveTo>
                    <a:pt x="2749550" y="35560"/>
                  </a:moveTo>
                  <a:lnTo>
                    <a:pt x="2747010" y="35560"/>
                  </a:lnTo>
                  <a:lnTo>
                    <a:pt x="2747010" y="34290"/>
                  </a:lnTo>
                  <a:lnTo>
                    <a:pt x="2744470" y="34290"/>
                  </a:lnTo>
                  <a:lnTo>
                    <a:pt x="2744470" y="35560"/>
                  </a:lnTo>
                  <a:lnTo>
                    <a:pt x="33020" y="35560"/>
                  </a:lnTo>
                  <a:lnTo>
                    <a:pt x="33020" y="34290"/>
                  </a:lnTo>
                  <a:lnTo>
                    <a:pt x="29210" y="34290"/>
                  </a:lnTo>
                  <a:lnTo>
                    <a:pt x="29210" y="35560"/>
                  </a:lnTo>
                  <a:lnTo>
                    <a:pt x="26670" y="35560"/>
                  </a:lnTo>
                  <a:lnTo>
                    <a:pt x="26670" y="38100"/>
                  </a:lnTo>
                  <a:lnTo>
                    <a:pt x="2749550" y="38100"/>
                  </a:lnTo>
                  <a:lnTo>
                    <a:pt x="2749550" y="35560"/>
                  </a:lnTo>
                  <a:close/>
                </a:path>
                <a:path w="2776220" h="48260">
                  <a:moveTo>
                    <a:pt x="2755900" y="38100"/>
                  </a:moveTo>
                  <a:lnTo>
                    <a:pt x="2752090" y="38100"/>
                  </a:lnTo>
                  <a:lnTo>
                    <a:pt x="2752090" y="39370"/>
                  </a:lnTo>
                  <a:lnTo>
                    <a:pt x="24130" y="39370"/>
                  </a:lnTo>
                  <a:lnTo>
                    <a:pt x="24130" y="38100"/>
                  </a:lnTo>
                  <a:lnTo>
                    <a:pt x="20320" y="38100"/>
                  </a:lnTo>
                  <a:lnTo>
                    <a:pt x="20320" y="39370"/>
                  </a:lnTo>
                  <a:lnTo>
                    <a:pt x="20320" y="40640"/>
                  </a:lnTo>
                  <a:lnTo>
                    <a:pt x="2755900" y="40640"/>
                  </a:lnTo>
                  <a:lnTo>
                    <a:pt x="2755900" y="39370"/>
                  </a:lnTo>
                  <a:lnTo>
                    <a:pt x="2755900" y="38100"/>
                  </a:lnTo>
                  <a:close/>
                </a:path>
                <a:path w="2776220" h="48260">
                  <a:moveTo>
                    <a:pt x="2764790" y="41910"/>
                  </a:moveTo>
                  <a:lnTo>
                    <a:pt x="2760967" y="41910"/>
                  </a:lnTo>
                  <a:lnTo>
                    <a:pt x="2760967" y="40640"/>
                  </a:lnTo>
                  <a:lnTo>
                    <a:pt x="2758440" y="40640"/>
                  </a:lnTo>
                  <a:lnTo>
                    <a:pt x="2758440" y="41910"/>
                  </a:lnTo>
                  <a:lnTo>
                    <a:pt x="17780" y="41910"/>
                  </a:lnTo>
                  <a:lnTo>
                    <a:pt x="17780" y="40640"/>
                  </a:lnTo>
                  <a:lnTo>
                    <a:pt x="15240" y="40640"/>
                  </a:lnTo>
                  <a:lnTo>
                    <a:pt x="15240" y="41910"/>
                  </a:lnTo>
                  <a:lnTo>
                    <a:pt x="12700" y="41910"/>
                  </a:lnTo>
                  <a:lnTo>
                    <a:pt x="12700" y="44450"/>
                  </a:lnTo>
                  <a:lnTo>
                    <a:pt x="2764790" y="44450"/>
                  </a:lnTo>
                  <a:lnTo>
                    <a:pt x="2764790" y="41910"/>
                  </a:lnTo>
                  <a:close/>
                </a:path>
                <a:path w="2776220" h="48260">
                  <a:moveTo>
                    <a:pt x="2769857" y="44450"/>
                  </a:moveTo>
                  <a:lnTo>
                    <a:pt x="2767317" y="44450"/>
                  </a:lnTo>
                  <a:lnTo>
                    <a:pt x="2767317" y="45720"/>
                  </a:lnTo>
                  <a:lnTo>
                    <a:pt x="8890" y="45720"/>
                  </a:lnTo>
                  <a:lnTo>
                    <a:pt x="8890" y="44450"/>
                  </a:lnTo>
                  <a:lnTo>
                    <a:pt x="6350" y="44450"/>
                  </a:lnTo>
                  <a:lnTo>
                    <a:pt x="6350" y="45720"/>
                  </a:lnTo>
                  <a:lnTo>
                    <a:pt x="6350" y="46990"/>
                  </a:lnTo>
                  <a:lnTo>
                    <a:pt x="2769857" y="46990"/>
                  </a:lnTo>
                  <a:lnTo>
                    <a:pt x="2769857" y="45720"/>
                  </a:lnTo>
                  <a:lnTo>
                    <a:pt x="2769857" y="44450"/>
                  </a:lnTo>
                  <a:close/>
                </a:path>
                <a:path w="2776220" h="48260">
                  <a:moveTo>
                    <a:pt x="2776207" y="46990"/>
                  </a:moveTo>
                  <a:lnTo>
                    <a:pt x="2773680" y="46990"/>
                  </a:lnTo>
                  <a:lnTo>
                    <a:pt x="2773680" y="48260"/>
                  </a:lnTo>
                  <a:lnTo>
                    <a:pt x="2776207" y="48260"/>
                  </a:lnTo>
                  <a:lnTo>
                    <a:pt x="2776207" y="46990"/>
                  </a:lnTo>
                  <a:close/>
                </a:path>
              </a:pathLst>
            </a:custGeom>
            <a:solidFill>
              <a:srgbClr val="FA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6450" y="2506979"/>
              <a:ext cx="2985770" cy="49530"/>
            </a:xfrm>
            <a:custGeom>
              <a:avLst/>
              <a:gdLst/>
              <a:ahLst/>
              <a:cxnLst/>
              <a:rect l="l" t="t" r="r" b="b"/>
              <a:pathLst>
                <a:path w="2985770" h="49530">
                  <a:moveTo>
                    <a:pt x="2882900" y="0"/>
                  </a:moveTo>
                  <a:lnTo>
                    <a:pt x="101600" y="0"/>
                  </a:lnTo>
                  <a:lnTo>
                    <a:pt x="101600" y="2540"/>
                  </a:lnTo>
                  <a:lnTo>
                    <a:pt x="2882900" y="2540"/>
                  </a:lnTo>
                  <a:lnTo>
                    <a:pt x="2882900" y="0"/>
                  </a:lnTo>
                  <a:close/>
                </a:path>
                <a:path w="2985770" h="49530">
                  <a:moveTo>
                    <a:pt x="2889250" y="2540"/>
                  </a:moveTo>
                  <a:lnTo>
                    <a:pt x="2886710" y="2540"/>
                  </a:lnTo>
                  <a:lnTo>
                    <a:pt x="2886710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95250" y="2540"/>
                  </a:lnTo>
                  <a:lnTo>
                    <a:pt x="95250" y="3810"/>
                  </a:lnTo>
                  <a:lnTo>
                    <a:pt x="95250" y="5080"/>
                  </a:lnTo>
                  <a:lnTo>
                    <a:pt x="2889250" y="5080"/>
                  </a:lnTo>
                  <a:lnTo>
                    <a:pt x="2889250" y="3810"/>
                  </a:lnTo>
                  <a:lnTo>
                    <a:pt x="2889250" y="2540"/>
                  </a:lnTo>
                  <a:close/>
                </a:path>
                <a:path w="2985770" h="49530">
                  <a:moveTo>
                    <a:pt x="2898140" y="6350"/>
                  </a:moveTo>
                  <a:lnTo>
                    <a:pt x="2895600" y="6350"/>
                  </a:lnTo>
                  <a:lnTo>
                    <a:pt x="2895600" y="5080"/>
                  </a:lnTo>
                  <a:lnTo>
                    <a:pt x="2891790" y="5080"/>
                  </a:lnTo>
                  <a:lnTo>
                    <a:pt x="2891790" y="6350"/>
                  </a:lnTo>
                  <a:lnTo>
                    <a:pt x="92710" y="6350"/>
                  </a:lnTo>
                  <a:lnTo>
                    <a:pt x="92710" y="5080"/>
                  </a:lnTo>
                  <a:lnTo>
                    <a:pt x="90170" y="5080"/>
                  </a:lnTo>
                  <a:lnTo>
                    <a:pt x="90170" y="6350"/>
                  </a:lnTo>
                  <a:lnTo>
                    <a:pt x="87630" y="6350"/>
                  </a:lnTo>
                  <a:lnTo>
                    <a:pt x="87630" y="8890"/>
                  </a:lnTo>
                  <a:lnTo>
                    <a:pt x="2898140" y="8890"/>
                  </a:lnTo>
                  <a:lnTo>
                    <a:pt x="2898140" y="6350"/>
                  </a:lnTo>
                  <a:close/>
                </a:path>
                <a:path w="2985770" h="49530">
                  <a:moveTo>
                    <a:pt x="2903207" y="8890"/>
                  </a:moveTo>
                  <a:lnTo>
                    <a:pt x="2900680" y="8890"/>
                  </a:lnTo>
                  <a:lnTo>
                    <a:pt x="2900680" y="10160"/>
                  </a:lnTo>
                  <a:lnTo>
                    <a:pt x="83820" y="10160"/>
                  </a:lnTo>
                  <a:lnTo>
                    <a:pt x="83820" y="8890"/>
                  </a:lnTo>
                  <a:lnTo>
                    <a:pt x="81280" y="8890"/>
                  </a:lnTo>
                  <a:lnTo>
                    <a:pt x="81280" y="10160"/>
                  </a:lnTo>
                  <a:lnTo>
                    <a:pt x="81280" y="11430"/>
                  </a:lnTo>
                  <a:lnTo>
                    <a:pt x="2903207" y="11430"/>
                  </a:lnTo>
                  <a:lnTo>
                    <a:pt x="2903207" y="10160"/>
                  </a:lnTo>
                  <a:lnTo>
                    <a:pt x="2903207" y="8890"/>
                  </a:lnTo>
                  <a:close/>
                </a:path>
                <a:path w="2985770" h="49530">
                  <a:moveTo>
                    <a:pt x="2912097" y="12700"/>
                  </a:moveTo>
                  <a:lnTo>
                    <a:pt x="2909557" y="12700"/>
                  </a:lnTo>
                  <a:lnTo>
                    <a:pt x="2909557" y="11430"/>
                  </a:lnTo>
                  <a:lnTo>
                    <a:pt x="2907030" y="11430"/>
                  </a:lnTo>
                  <a:lnTo>
                    <a:pt x="2907030" y="12700"/>
                  </a:lnTo>
                  <a:lnTo>
                    <a:pt x="78740" y="12700"/>
                  </a:lnTo>
                  <a:lnTo>
                    <a:pt x="78740" y="11430"/>
                  </a:lnTo>
                  <a:lnTo>
                    <a:pt x="74930" y="11430"/>
                  </a:lnTo>
                  <a:lnTo>
                    <a:pt x="74930" y="12700"/>
                  </a:lnTo>
                  <a:lnTo>
                    <a:pt x="72390" y="12700"/>
                  </a:lnTo>
                  <a:lnTo>
                    <a:pt x="72390" y="15240"/>
                  </a:lnTo>
                  <a:lnTo>
                    <a:pt x="2912097" y="15240"/>
                  </a:lnTo>
                  <a:lnTo>
                    <a:pt x="2912097" y="12700"/>
                  </a:lnTo>
                  <a:close/>
                </a:path>
                <a:path w="2985770" h="49530">
                  <a:moveTo>
                    <a:pt x="2918460" y="15240"/>
                  </a:moveTo>
                  <a:lnTo>
                    <a:pt x="2915920" y="15240"/>
                  </a:lnTo>
                  <a:lnTo>
                    <a:pt x="2915920" y="16510"/>
                  </a:lnTo>
                  <a:lnTo>
                    <a:pt x="69850" y="16510"/>
                  </a:lnTo>
                  <a:lnTo>
                    <a:pt x="69850" y="15240"/>
                  </a:lnTo>
                  <a:lnTo>
                    <a:pt x="67310" y="15240"/>
                  </a:lnTo>
                  <a:lnTo>
                    <a:pt x="67310" y="16510"/>
                  </a:lnTo>
                  <a:lnTo>
                    <a:pt x="67310" y="17780"/>
                  </a:lnTo>
                  <a:lnTo>
                    <a:pt x="2918460" y="17780"/>
                  </a:lnTo>
                  <a:lnTo>
                    <a:pt x="2918460" y="16510"/>
                  </a:lnTo>
                  <a:lnTo>
                    <a:pt x="2918460" y="15240"/>
                  </a:lnTo>
                  <a:close/>
                </a:path>
                <a:path w="2985770" h="49530">
                  <a:moveTo>
                    <a:pt x="2927350" y="19050"/>
                  </a:moveTo>
                  <a:lnTo>
                    <a:pt x="2924810" y="19050"/>
                  </a:lnTo>
                  <a:lnTo>
                    <a:pt x="2924810" y="17780"/>
                  </a:lnTo>
                  <a:lnTo>
                    <a:pt x="2921000" y="17780"/>
                  </a:lnTo>
                  <a:lnTo>
                    <a:pt x="2921000" y="19050"/>
                  </a:lnTo>
                  <a:lnTo>
                    <a:pt x="63500" y="19050"/>
                  </a:lnTo>
                  <a:lnTo>
                    <a:pt x="63500" y="17780"/>
                  </a:lnTo>
                  <a:lnTo>
                    <a:pt x="60960" y="17780"/>
                  </a:lnTo>
                  <a:lnTo>
                    <a:pt x="60960" y="19050"/>
                  </a:lnTo>
                  <a:lnTo>
                    <a:pt x="58420" y="19050"/>
                  </a:lnTo>
                  <a:lnTo>
                    <a:pt x="58420" y="21590"/>
                  </a:lnTo>
                  <a:lnTo>
                    <a:pt x="2927350" y="21590"/>
                  </a:lnTo>
                  <a:lnTo>
                    <a:pt x="2927350" y="19050"/>
                  </a:lnTo>
                  <a:close/>
                </a:path>
                <a:path w="2985770" h="49530">
                  <a:moveTo>
                    <a:pt x="2933700" y="21590"/>
                  </a:moveTo>
                  <a:lnTo>
                    <a:pt x="2929890" y="21590"/>
                  </a:lnTo>
                  <a:lnTo>
                    <a:pt x="2929890" y="22860"/>
                  </a:lnTo>
                  <a:lnTo>
                    <a:pt x="54610" y="22860"/>
                  </a:lnTo>
                  <a:lnTo>
                    <a:pt x="54610" y="21590"/>
                  </a:lnTo>
                  <a:lnTo>
                    <a:pt x="52070" y="21590"/>
                  </a:lnTo>
                  <a:lnTo>
                    <a:pt x="52070" y="22860"/>
                  </a:lnTo>
                  <a:lnTo>
                    <a:pt x="52070" y="24130"/>
                  </a:lnTo>
                  <a:lnTo>
                    <a:pt x="2933700" y="24130"/>
                  </a:lnTo>
                  <a:lnTo>
                    <a:pt x="2933700" y="22860"/>
                  </a:lnTo>
                  <a:lnTo>
                    <a:pt x="2933700" y="21590"/>
                  </a:lnTo>
                  <a:close/>
                </a:path>
                <a:path w="2985770" h="49530">
                  <a:moveTo>
                    <a:pt x="2941307" y="25400"/>
                  </a:moveTo>
                  <a:lnTo>
                    <a:pt x="2938780" y="25400"/>
                  </a:lnTo>
                  <a:lnTo>
                    <a:pt x="2938780" y="24130"/>
                  </a:lnTo>
                  <a:lnTo>
                    <a:pt x="2936240" y="24130"/>
                  </a:lnTo>
                  <a:lnTo>
                    <a:pt x="2936240" y="25400"/>
                  </a:lnTo>
                  <a:lnTo>
                    <a:pt x="49530" y="25400"/>
                  </a:lnTo>
                  <a:lnTo>
                    <a:pt x="49530" y="24130"/>
                  </a:lnTo>
                  <a:lnTo>
                    <a:pt x="45720" y="24130"/>
                  </a:lnTo>
                  <a:lnTo>
                    <a:pt x="45720" y="25400"/>
                  </a:lnTo>
                  <a:lnTo>
                    <a:pt x="43180" y="25400"/>
                  </a:lnTo>
                  <a:lnTo>
                    <a:pt x="43180" y="27940"/>
                  </a:lnTo>
                  <a:lnTo>
                    <a:pt x="2941307" y="27940"/>
                  </a:lnTo>
                  <a:lnTo>
                    <a:pt x="2941307" y="25400"/>
                  </a:lnTo>
                  <a:close/>
                </a:path>
                <a:path w="2985770" h="49530">
                  <a:moveTo>
                    <a:pt x="2947670" y="27940"/>
                  </a:moveTo>
                  <a:lnTo>
                    <a:pt x="2945130" y="27940"/>
                  </a:lnTo>
                  <a:lnTo>
                    <a:pt x="2945130" y="29210"/>
                  </a:lnTo>
                  <a:lnTo>
                    <a:pt x="40640" y="29210"/>
                  </a:lnTo>
                  <a:lnTo>
                    <a:pt x="40640" y="27940"/>
                  </a:lnTo>
                  <a:lnTo>
                    <a:pt x="38100" y="27940"/>
                  </a:lnTo>
                  <a:lnTo>
                    <a:pt x="38100" y="29210"/>
                  </a:lnTo>
                  <a:lnTo>
                    <a:pt x="38100" y="30480"/>
                  </a:lnTo>
                  <a:lnTo>
                    <a:pt x="2947670" y="30480"/>
                  </a:lnTo>
                  <a:lnTo>
                    <a:pt x="2947670" y="29210"/>
                  </a:lnTo>
                  <a:lnTo>
                    <a:pt x="2947670" y="27940"/>
                  </a:lnTo>
                  <a:close/>
                </a:path>
                <a:path w="2985770" h="49530">
                  <a:moveTo>
                    <a:pt x="2956560" y="31750"/>
                  </a:moveTo>
                  <a:lnTo>
                    <a:pt x="2954020" y="31750"/>
                  </a:lnTo>
                  <a:lnTo>
                    <a:pt x="2954020" y="30480"/>
                  </a:lnTo>
                  <a:lnTo>
                    <a:pt x="2950197" y="30480"/>
                  </a:lnTo>
                  <a:lnTo>
                    <a:pt x="2950197" y="31750"/>
                  </a:lnTo>
                  <a:lnTo>
                    <a:pt x="34290" y="31750"/>
                  </a:lnTo>
                  <a:lnTo>
                    <a:pt x="34290" y="30480"/>
                  </a:lnTo>
                  <a:lnTo>
                    <a:pt x="31750" y="30480"/>
                  </a:lnTo>
                  <a:lnTo>
                    <a:pt x="31750" y="31750"/>
                  </a:lnTo>
                  <a:lnTo>
                    <a:pt x="29210" y="31750"/>
                  </a:lnTo>
                  <a:lnTo>
                    <a:pt x="29210" y="34290"/>
                  </a:lnTo>
                  <a:lnTo>
                    <a:pt x="2956560" y="34290"/>
                  </a:lnTo>
                  <a:lnTo>
                    <a:pt x="2956560" y="31750"/>
                  </a:lnTo>
                  <a:close/>
                </a:path>
                <a:path w="2985770" h="49530">
                  <a:moveTo>
                    <a:pt x="2961640" y="34290"/>
                  </a:moveTo>
                  <a:lnTo>
                    <a:pt x="2960370" y="34290"/>
                  </a:lnTo>
                  <a:lnTo>
                    <a:pt x="2960370" y="35560"/>
                  </a:lnTo>
                  <a:lnTo>
                    <a:pt x="26670" y="35560"/>
                  </a:lnTo>
                  <a:lnTo>
                    <a:pt x="26670" y="34290"/>
                  </a:lnTo>
                  <a:lnTo>
                    <a:pt x="24130" y="34290"/>
                  </a:lnTo>
                  <a:lnTo>
                    <a:pt x="24130" y="35560"/>
                  </a:lnTo>
                  <a:lnTo>
                    <a:pt x="24130" y="36830"/>
                  </a:lnTo>
                  <a:lnTo>
                    <a:pt x="2961640" y="36830"/>
                  </a:lnTo>
                  <a:lnTo>
                    <a:pt x="2961640" y="35560"/>
                  </a:lnTo>
                  <a:lnTo>
                    <a:pt x="2961640" y="34290"/>
                  </a:lnTo>
                  <a:close/>
                </a:path>
                <a:path w="2985770" h="49530">
                  <a:moveTo>
                    <a:pt x="2969260" y="38100"/>
                  </a:moveTo>
                  <a:lnTo>
                    <a:pt x="2966720" y="38100"/>
                  </a:lnTo>
                  <a:lnTo>
                    <a:pt x="2966720" y="36830"/>
                  </a:lnTo>
                  <a:lnTo>
                    <a:pt x="2964180" y="36830"/>
                  </a:lnTo>
                  <a:lnTo>
                    <a:pt x="2964180" y="38100"/>
                  </a:lnTo>
                  <a:lnTo>
                    <a:pt x="21590" y="38100"/>
                  </a:lnTo>
                  <a:lnTo>
                    <a:pt x="21590" y="36830"/>
                  </a:lnTo>
                  <a:lnTo>
                    <a:pt x="19050" y="36830"/>
                  </a:lnTo>
                  <a:lnTo>
                    <a:pt x="19050" y="38100"/>
                  </a:lnTo>
                  <a:lnTo>
                    <a:pt x="16510" y="38100"/>
                  </a:lnTo>
                  <a:lnTo>
                    <a:pt x="16510" y="40640"/>
                  </a:lnTo>
                  <a:lnTo>
                    <a:pt x="2969260" y="40640"/>
                  </a:lnTo>
                  <a:lnTo>
                    <a:pt x="2969260" y="38100"/>
                  </a:lnTo>
                  <a:close/>
                </a:path>
                <a:path w="2985770" h="49530">
                  <a:moveTo>
                    <a:pt x="2974340" y="40640"/>
                  </a:moveTo>
                  <a:lnTo>
                    <a:pt x="2971800" y="40640"/>
                  </a:lnTo>
                  <a:lnTo>
                    <a:pt x="2971800" y="41910"/>
                  </a:lnTo>
                  <a:lnTo>
                    <a:pt x="13970" y="41910"/>
                  </a:lnTo>
                  <a:lnTo>
                    <a:pt x="13970" y="40640"/>
                  </a:lnTo>
                  <a:lnTo>
                    <a:pt x="12700" y="40640"/>
                  </a:lnTo>
                  <a:lnTo>
                    <a:pt x="12700" y="41910"/>
                  </a:lnTo>
                  <a:lnTo>
                    <a:pt x="12700" y="43180"/>
                  </a:lnTo>
                  <a:lnTo>
                    <a:pt x="2974340" y="43180"/>
                  </a:lnTo>
                  <a:lnTo>
                    <a:pt x="2974340" y="41910"/>
                  </a:lnTo>
                  <a:lnTo>
                    <a:pt x="2974340" y="40640"/>
                  </a:lnTo>
                  <a:close/>
                </a:path>
                <a:path w="2985770" h="49530">
                  <a:moveTo>
                    <a:pt x="2980690" y="44450"/>
                  </a:moveTo>
                  <a:lnTo>
                    <a:pt x="2978150" y="44450"/>
                  </a:lnTo>
                  <a:lnTo>
                    <a:pt x="2978150" y="43180"/>
                  </a:lnTo>
                  <a:lnTo>
                    <a:pt x="2975610" y="43180"/>
                  </a:lnTo>
                  <a:lnTo>
                    <a:pt x="2975610" y="44450"/>
                  </a:lnTo>
                  <a:lnTo>
                    <a:pt x="10160" y="44450"/>
                  </a:lnTo>
                  <a:lnTo>
                    <a:pt x="10160" y="43180"/>
                  </a:lnTo>
                  <a:lnTo>
                    <a:pt x="7620" y="43180"/>
                  </a:lnTo>
                  <a:lnTo>
                    <a:pt x="7620" y="44450"/>
                  </a:lnTo>
                  <a:lnTo>
                    <a:pt x="5080" y="44450"/>
                  </a:lnTo>
                  <a:lnTo>
                    <a:pt x="5080" y="46990"/>
                  </a:lnTo>
                  <a:lnTo>
                    <a:pt x="2980690" y="46990"/>
                  </a:lnTo>
                  <a:lnTo>
                    <a:pt x="2980690" y="44450"/>
                  </a:lnTo>
                  <a:close/>
                </a:path>
                <a:path w="2985770" h="49530">
                  <a:moveTo>
                    <a:pt x="2985770" y="46990"/>
                  </a:moveTo>
                  <a:lnTo>
                    <a:pt x="2983230" y="46990"/>
                  </a:lnTo>
                  <a:lnTo>
                    <a:pt x="2983230" y="48260"/>
                  </a:lnTo>
                  <a:lnTo>
                    <a:pt x="2540" y="48260"/>
                  </a:lnTo>
                  <a:lnTo>
                    <a:pt x="2540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2985770" y="49530"/>
                  </a:lnTo>
                  <a:lnTo>
                    <a:pt x="2985770" y="48260"/>
                  </a:lnTo>
                  <a:lnTo>
                    <a:pt x="2985770" y="46990"/>
                  </a:lnTo>
                  <a:close/>
                </a:path>
              </a:pathLst>
            </a:custGeom>
            <a:solidFill>
              <a:srgbClr val="F94E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8820" y="2556509"/>
              <a:ext cx="3161030" cy="48260"/>
            </a:xfrm>
            <a:custGeom>
              <a:avLst/>
              <a:gdLst/>
              <a:ahLst/>
              <a:cxnLst/>
              <a:rect l="l" t="t" r="r" b="b"/>
              <a:pathLst>
                <a:path w="3161029" h="48260">
                  <a:moveTo>
                    <a:pt x="3079750" y="1270"/>
                  </a:moveTo>
                  <a:lnTo>
                    <a:pt x="3077210" y="1270"/>
                  </a:lnTo>
                  <a:lnTo>
                    <a:pt x="3077210" y="0"/>
                  </a:lnTo>
                  <a:lnTo>
                    <a:pt x="3075927" y="0"/>
                  </a:lnTo>
                  <a:lnTo>
                    <a:pt x="3075927" y="1270"/>
                  </a:lnTo>
                  <a:lnTo>
                    <a:pt x="86360" y="1270"/>
                  </a:lnTo>
                  <a:lnTo>
                    <a:pt x="86360" y="0"/>
                  </a:lnTo>
                  <a:lnTo>
                    <a:pt x="83820" y="0"/>
                  </a:lnTo>
                  <a:lnTo>
                    <a:pt x="83820" y="1270"/>
                  </a:lnTo>
                  <a:lnTo>
                    <a:pt x="81280" y="1270"/>
                  </a:lnTo>
                  <a:lnTo>
                    <a:pt x="81280" y="3810"/>
                  </a:lnTo>
                  <a:lnTo>
                    <a:pt x="3079750" y="3810"/>
                  </a:lnTo>
                  <a:lnTo>
                    <a:pt x="3079750" y="1270"/>
                  </a:lnTo>
                  <a:close/>
                </a:path>
                <a:path w="3161029" h="48260">
                  <a:moveTo>
                    <a:pt x="3084830" y="3810"/>
                  </a:moveTo>
                  <a:lnTo>
                    <a:pt x="3082290" y="3810"/>
                  </a:lnTo>
                  <a:lnTo>
                    <a:pt x="3082290" y="5080"/>
                  </a:lnTo>
                  <a:lnTo>
                    <a:pt x="78740" y="5080"/>
                  </a:lnTo>
                  <a:lnTo>
                    <a:pt x="78740" y="3810"/>
                  </a:lnTo>
                  <a:lnTo>
                    <a:pt x="76200" y="3810"/>
                  </a:lnTo>
                  <a:lnTo>
                    <a:pt x="76200" y="5080"/>
                  </a:lnTo>
                  <a:lnTo>
                    <a:pt x="76200" y="6350"/>
                  </a:lnTo>
                  <a:lnTo>
                    <a:pt x="3084830" y="6350"/>
                  </a:lnTo>
                  <a:lnTo>
                    <a:pt x="3084830" y="5080"/>
                  </a:lnTo>
                  <a:lnTo>
                    <a:pt x="3084830" y="3810"/>
                  </a:lnTo>
                  <a:close/>
                </a:path>
                <a:path w="3161029" h="48260">
                  <a:moveTo>
                    <a:pt x="3091180" y="7620"/>
                  </a:moveTo>
                  <a:lnTo>
                    <a:pt x="3088640" y="7620"/>
                  </a:lnTo>
                  <a:lnTo>
                    <a:pt x="3088640" y="6350"/>
                  </a:lnTo>
                  <a:lnTo>
                    <a:pt x="3087370" y="6350"/>
                  </a:lnTo>
                  <a:lnTo>
                    <a:pt x="3087370" y="7620"/>
                  </a:lnTo>
                  <a:lnTo>
                    <a:pt x="74930" y="7620"/>
                  </a:lnTo>
                  <a:lnTo>
                    <a:pt x="74930" y="6350"/>
                  </a:lnTo>
                  <a:lnTo>
                    <a:pt x="72390" y="6350"/>
                  </a:lnTo>
                  <a:lnTo>
                    <a:pt x="72390" y="7620"/>
                  </a:lnTo>
                  <a:lnTo>
                    <a:pt x="69850" y="7620"/>
                  </a:lnTo>
                  <a:lnTo>
                    <a:pt x="69850" y="10160"/>
                  </a:lnTo>
                  <a:lnTo>
                    <a:pt x="3091180" y="10160"/>
                  </a:lnTo>
                  <a:lnTo>
                    <a:pt x="3091180" y="7620"/>
                  </a:lnTo>
                  <a:close/>
                </a:path>
                <a:path w="3161029" h="48260">
                  <a:moveTo>
                    <a:pt x="3096260" y="10160"/>
                  </a:moveTo>
                  <a:lnTo>
                    <a:pt x="3093720" y="10160"/>
                  </a:lnTo>
                  <a:lnTo>
                    <a:pt x="3093720" y="11430"/>
                  </a:lnTo>
                  <a:lnTo>
                    <a:pt x="67297" y="11430"/>
                  </a:lnTo>
                  <a:lnTo>
                    <a:pt x="67297" y="10160"/>
                  </a:lnTo>
                  <a:lnTo>
                    <a:pt x="64770" y="10160"/>
                  </a:lnTo>
                  <a:lnTo>
                    <a:pt x="64770" y="11430"/>
                  </a:lnTo>
                  <a:lnTo>
                    <a:pt x="64770" y="12700"/>
                  </a:lnTo>
                  <a:lnTo>
                    <a:pt x="3096260" y="12700"/>
                  </a:lnTo>
                  <a:lnTo>
                    <a:pt x="3096260" y="11430"/>
                  </a:lnTo>
                  <a:lnTo>
                    <a:pt x="3096260" y="10160"/>
                  </a:lnTo>
                  <a:close/>
                </a:path>
                <a:path w="3161029" h="48260">
                  <a:moveTo>
                    <a:pt x="3102610" y="13970"/>
                  </a:moveTo>
                  <a:lnTo>
                    <a:pt x="3101327" y="13970"/>
                  </a:lnTo>
                  <a:lnTo>
                    <a:pt x="3101327" y="12700"/>
                  </a:lnTo>
                  <a:lnTo>
                    <a:pt x="3098800" y="12700"/>
                  </a:lnTo>
                  <a:lnTo>
                    <a:pt x="3098800" y="13970"/>
                  </a:lnTo>
                  <a:lnTo>
                    <a:pt x="62230" y="13970"/>
                  </a:lnTo>
                  <a:lnTo>
                    <a:pt x="62230" y="12700"/>
                  </a:lnTo>
                  <a:lnTo>
                    <a:pt x="60947" y="12700"/>
                  </a:lnTo>
                  <a:lnTo>
                    <a:pt x="60947" y="13970"/>
                  </a:lnTo>
                  <a:lnTo>
                    <a:pt x="58420" y="13970"/>
                  </a:lnTo>
                  <a:lnTo>
                    <a:pt x="58420" y="16510"/>
                  </a:lnTo>
                  <a:lnTo>
                    <a:pt x="3102610" y="16510"/>
                  </a:lnTo>
                  <a:lnTo>
                    <a:pt x="3102610" y="13970"/>
                  </a:lnTo>
                  <a:close/>
                </a:path>
                <a:path w="3161029" h="48260">
                  <a:moveTo>
                    <a:pt x="3107690" y="16510"/>
                  </a:moveTo>
                  <a:lnTo>
                    <a:pt x="3105150" y="16510"/>
                  </a:lnTo>
                  <a:lnTo>
                    <a:pt x="3105150" y="17780"/>
                  </a:lnTo>
                  <a:lnTo>
                    <a:pt x="55880" y="17780"/>
                  </a:lnTo>
                  <a:lnTo>
                    <a:pt x="55880" y="16510"/>
                  </a:lnTo>
                  <a:lnTo>
                    <a:pt x="53340" y="16510"/>
                  </a:lnTo>
                  <a:lnTo>
                    <a:pt x="53340" y="17780"/>
                  </a:lnTo>
                  <a:lnTo>
                    <a:pt x="53340" y="19050"/>
                  </a:lnTo>
                  <a:lnTo>
                    <a:pt x="3107690" y="19050"/>
                  </a:lnTo>
                  <a:lnTo>
                    <a:pt x="3107690" y="17780"/>
                  </a:lnTo>
                  <a:lnTo>
                    <a:pt x="3107690" y="16510"/>
                  </a:lnTo>
                  <a:close/>
                </a:path>
                <a:path w="3161029" h="48260">
                  <a:moveTo>
                    <a:pt x="3115310" y="20320"/>
                  </a:moveTo>
                  <a:lnTo>
                    <a:pt x="3112770" y="20320"/>
                  </a:lnTo>
                  <a:lnTo>
                    <a:pt x="3112770" y="19050"/>
                  </a:lnTo>
                  <a:lnTo>
                    <a:pt x="3110230" y="19050"/>
                  </a:lnTo>
                  <a:lnTo>
                    <a:pt x="3110230" y="20320"/>
                  </a:lnTo>
                  <a:lnTo>
                    <a:pt x="50800" y="20320"/>
                  </a:lnTo>
                  <a:lnTo>
                    <a:pt x="50800" y="19050"/>
                  </a:lnTo>
                  <a:lnTo>
                    <a:pt x="48247" y="19050"/>
                  </a:lnTo>
                  <a:lnTo>
                    <a:pt x="48247" y="20320"/>
                  </a:lnTo>
                  <a:lnTo>
                    <a:pt x="46990" y="20320"/>
                  </a:lnTo>
                  <a:lnTo>
                    <a:pt x="46990" y="22860"/>
                  </a:lnTo>
                  <a:lnTo>
                    <a:pt x="3115310" y="22860"/>
                  </a:lnTo>
                  <a:lnTo>
                    <a:pt x="3115310" y="20320"/>
                  </a:lnTo>
                  <a:close/>
                </a:path>
                <a:path w="3161029" h="48260">
                  <a:moveTo>
                    <a:pt x="3119120" y="22860"/>
                  </a:moveTo>
                  <a:lnTo>
                    <a:pt x="3116580" y="22860"/>
                  </a:lnTo>
                  <a:lnTo>
                    <a:pt x="3116580" y="24130"/>
                  </a:lnTo>
                  <a:lnTo>
                    <a:pt x="44450" y="24130"/>
                  </a:lnTo>
                  <a:lnTo>
                    <a:pt x="44450" y="22860"/>
                  </a:lnTo>
                  <a:lnTo>
                    <a:pt x="41897" y="22860"/>
                  </a:lnTo>
                  <a:lnTo>
                    <a:pt x="41897" y="24130"/>
                  </a:lnTo>
                  <a:lnTo>
                    <a:pt x="41897" y="25400"/>
                  </a:lnTo>
                  <a:lnTo>
                    <a:pt x="3119120" y="25400"/>
                  </a:lnTo>
                  <a:lnTo>
                    <a:pt x="3119120" y="24130"/>
                  </a:lnTo>
                  <a:lnTo>
                    <a:pt x="3119120" y="22860"/>
                  </a:lnTo>
                  <a:close/>
                </a:path>
                <a:path w="3161029" h="48260">
                  <a:moveTo>
                    <a:pt x="3126740" y="26670"/>
                  </a:moveTo>
                  <a:lnTo>
                    <a:pt x="3124200" y="26670"/>
                  </a:lnTo>
                  <a:lnTo>
                    <a:pt x="3124200" y="25400"/>
                  </a:lnTo>
                  <a:lnTo>
                    <a:pt x="3121660" y="25400"/>
                  </a:lnTo>
                  <a:lnTo>
                    <a:pt x="3121660" y="26670"/>
                  </a:lnTo>
                  <a:lnTo>
                    <a:pt x="39370" y="26670"/>
                  </a:lnTo>
                  <a:lnTo>
                    <a:pt x="39370" y="25400"/>
                  </a:lnTo>
                  <a:lnTo>
                    <a:pt x="36830" y="25400"/>
                  </a:lnTo>
                  <a:lnTo>
                    <a:pt x="36830" y="26670"/>
                  </a:lnTo>
                  <a:lnTo>
                    <a:pt x="34290" y="26670"/>
                  </a:lnTo>
                  <a:lnTo>
                    <a:pt x="34290" y="29210"/>
                  </a:lnTo>
                  <a:lnTo>
                    <a:pt x="3126740" y="29210"/>
                  </a:lnTo>
                  <a:lnTo>
                    <a:pt x="3126740" y="26670"/>
                  </a:lnTo>
                  <a:close/>
                </a:path>
                <a:path w="3161029" h="48260">
                  <a:moveTo>
                    <a:pt x="3130550" y="29210"/>
                  </a:moveTo>
                  <a:lnTo>
                    <a:pt x="3129280" y="29210"/>
                  </a:lnTo>
                  <a:lnTo>
                    <a:pt x="3129280" y="30480"/>
                  </a:lnTo>
                  <a:lnTo>
                    <a:pt x="33020" y="30480"/>
                  </a:lnTo>
                  <a:lnTo>
                    <a:pt x="33020" y="29210"/>
                  </a:lnTo>
                  <a:lnTo>
                    <a:pt x="30480" y="29210"/>
                  </a:lnTo>
                  <a:lnTo>
                    <a:pt x="30480" y="30480"/>
                  </a:lnTo>
                  <a:lnTo>
                    <a:pt x="30480" y="31750"/>
                  </a:lnTo>
                  <a:lnTo>
                    <a:pt x="3130550" y="31750"/>
                  </a:lnTo>
                  <a:lnTo>
                    <a:pt x="3130550" y="30480"/>
                  </a:lnTo>
                  <a:lnTo>
                    <a:pt x="3130550" y="29210"/>
                  </a:lnTo>
                  <a:close/>
                </a:path>
                <a:path w="3161029" h="48260">
                  <a:moveTo>
                    <a:pt x="3138170" y="33020"/>
                  </a:moveTo>
                  <a:lnTo>
                    <a:pt x="3135630" y="33020"/>
                  </a:lnTo>
                  <a:lnTo>
                    <a:pt x="3135630" y="31750"/>
                  </a:lnTo>
                  <a:lnTo>
                    <a:pt x="3133090" y="31750"/>
                  </a:lnTo>
                  <a:lnTo>
                    <a:pt x="3133090" y="33020"/>
                  </a:lnTo>
                  <a:lnTo>
                    <a:pt x="27940" y="33020"/>
                  </a:lnTo>
                  <a:lnTo>
                    <a:pt x="27940" y="31750"/>
                  </a:lnTo>
                  <a:lnTo>
                    <a:pt x="25400" y="31750"/>
                  </a:lnTo>
                  <a:lnTo>
                    <a:pt x="25400" y="33020"/>
                  </a:lnTo>
                  <a:lnTo>
                    <a:pt x="22847" y="33020"/>
                  </a:lnTo>
                  <a:lnTo>
                    <a:pt x="22847" y="35560"/>
                  </a:lnTo>
                  <a:lnTo>
                    <a:pt x="3138170" y="35560"/>
                  </a:lnTo>
                  <a:lnTo>
                    <a:pt x="3138170" y="33020"/>
                  </a:lnTo>
                  <a:close/>
                </a:path>
                <a:path w="3161029" h="48260">
                  <a:moveTo>
                    <a:pt x="3143250" y="35560"/>
                  </a:moveTo>
                  <a:lnTo>
                    <a:pt x="3140710" y="35560"/>
                  </a:lnTo>
                  <a:lnTo>
                    <a:pt x="3140710" y="36830"/>
                  </a:lnTo>
                  <a:lnTo>
                    <a:pt x="20320" y="36830"/>
                  </a:lnTo>
                  <a:lnTo>
                    <a:pt x="20320" y="35560"/>
                  </a:lnTo>
                  <a:lnTo>
                    <a:pt x="19050" y="35560"/>
                  </a:lnTo>
                  <a:lnTo>
                    <a:pt x="19050" y="36830"/>
                  </a:lnTo>
                  <a:lnTo>
                    <a:pt x="19050" y="38100"/>
                  </a:lnTo>
                  <a:lnTo>
                    <a:pt x="3143250" y="38100"/>
                  </a:lnTo>
                  <a:lnTo>
                    <a:pt x="3143250" y="36830"/>
                  </a:lnTo>
                  <a:lnTo>
                    <a:pt x="3143250" y="35560"/>
                  </a:lnTo>
                  <a:close/>
                </a:path>
                <a:path w="3161029" h="48260">
                  <a:moveTo>
                    <a:pt x="3149600" y="39370"/>
                  </a:moveTo>
                  <a:lnTo>
                    <a:pt x="3147060" y="39370"/>
                  </a:lnTo>
                  <a:lnTo>
                    <a:pt x="3147060" y="38100"/>
                  </a:lnTo>
                  <a:lnTo>
                    <a:pt x="3144520" y="38100"/>
                  </a:lnTo>
                  <a:lnTo>
                    <a:pt x="3144520" y="39370"/>
                  </a:lnTo>
                  <a:lnTo>
                    <a:pt x="16497" y="39370"/>
                  </a:lnTo>
                  <a:lnTo>
                    <a:pt x="16497" y="38100"/>
                  </a:lnTo>
                  <a:lnTo>
                    <a:pt x="13970" y="38100"/>
                  </a:lnTo>
                  <a:lnTo>
                    <a:pt x="13970" y="39370"/>
                  </a:lnTo>
                  <a:lnTo>
                    <a:pt x="11430" y="39370"/>
                  </a:lnTo>
                  <a:lnTo>
                    <a:pt x="11430" y="41910"/>
                  </a:lnTo>
                  <a:lnTo>
                    <a:pt x="3149600" y="41910"/>
                  </a:lnTo>
                  <a:lnTo>
                    <a:pt x="3149600" y="39370"/>
                  </a:lnTo>
                  <a:close/>
                </a:path>
                <a:path w="3161029" h="48260">
                  <a:moveTo>
                    <a:pt x="3154680" y="41910"/>
                  </a:moveTo>
                  <a:lnTo>
                    <a:pt x="3152140" y="41910"/>
                  </a:lnTo>
                  <a:lnTo>
                    <a:pt x="3152140" y="43180"/>
                  </a:lnTo>
                  <a:lnTo>
                    <a:pt x="8890" y="43180"/>
                  </a:lnTo>
                  <a:lnTo>
                    <a:pt x="8890" y="41910"/>
                  </a:lnTo>
                  <a:lnTo>
                    <a:pt x="7620" y="41910"/>
                  </a:lnTo>
                  <a:lnTo>
                    <a:pt x="7620" y="43180"/>
                  </a:lnTo>
                  <a:lnTo>
                    <a:pt x="7620" y="44450"/>
                  </a:lnTo>
                  <a:lnTo>
                    <a:pt x="3154680" y="44450"/>
                  </a:lnTo>
                  <a:lnTo>
                    <a:pt x="3154680" y="43180"/>
                  </a:lnTo>
                  <a:lnTo>
                    <a:pt x="3154680" y="41910"/>
                  </a:lnTo>
                  <a:close/>
                </a:path>
                <a:path w="3161029" h="48260">
                  <a:moveTo>
                    <a:pt x="3161030" y="45720"/>
                  </a:moveTo>
                  <a:lnTo>
                    <a:pt x="3158490" y="45720"/>
                  </a:lnTo>
                  <a:lnTo>
                    <a:pt x="3158490" y="44450"/>
                  </a:lnTo>
                  <a:lnTo>
                    <a:pt x="3155950" y="44450"/>
                  </a:lnTo>
                  <a:lnTo>
                    <a:pt x="3155950" y="45720"/>
                  </a:lnTo>
                  <a:lnTo>
                    <a:pt x="5080" y="45720"/>
                  </a:lnTo>
                  <a:lnTo>
                    <a:pt x="5080" y="44450"/>
                  </a:lnTo>
                  <a:lnTo>
                    <a:pt x="2540" y="44450"/>
                  </a:lnTo>
                  <a:lnTo>
                    <a:pt x="254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3161030" y="48260"/>
                  </a:lnTo>
                  <a:lnTo>
                    <a:pt x="3161030" y="45720"/>
                  </a:lnTo>
                  <a:close/>
                </a:path>
              </a:pathLst>
            </a:custGeom>
            <a:solidFill>
              <a:srgbClr val="F8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8650" y="2604769"/>
              <a:ext cx="3341370" cy="48260"/>
            </a:xfrm>
            <a:custGeom>
              <a:avLst/>
              <a:gdLst/>
              <a:ahLst/>
              <a:cxnLst/>
              <a:rect l="l" t="t" r="r" b="b"/>
              <a:pathLst>
                <a:path w="3341370" h="48260">
                  <a:moveTo>
                    <a:pt x="2540" y="46990"/>
                  </a:moveTo>
                  <a:lnTo>
                    <a:pt x="0" y="46990"/>
                  </a:lnTo>
                  <a:lnTo>
                    <a:pt x="0" y="48260"/>
                  </a:lnTo>
                  <a:lnTo>
                    <a:pt x="2540" y="48260"/>
                  </a:lnTo>
                  <a:lnTo>
                    <a:pt x="2540" y="46990"/>
                  </a:lnTo>
                  <a:close/>
                </a:path>
                <a:path w="3341370" h="48260">
                  <a:moveTo>
                    <a:pt x="3256280" y="0"/>
                  </a:moveTo>
                  <a:lnTo>
                    <a:pt x="3253740" y="0"/>
                  </a:lnTo>
                  <a:lnTo>
                    <a:pt x="3253740" y="1270"/>
                  </a:lnTo>
                  <a:lnTo>
                    <a:pt x="87617" y="1270"/>
                  </a:lnTo>
                  <a:lnTo>
                    <a:pt x="87617" y="0"/>
                  </a:lnTo>
                  <a:lnTo>
                    <a:pt x="85090" y="0"/>
                  </a:lnTo>
                  <a:lnTo>
                    <a:pt x="85090" y="1270"/>
                  </a:lnTo>
                  <a:lnTo>
                    <a:pt x="85090" y="2540"/>
                  </a:lnTo>
                  <a:lnTo>
                    <a:pt x="3256280" y="2540"/>
                  </a:lnTo>
                  <a:lnTo>
                    <a:pt x="3256280" y="1270"/>
                  </a:lnTo>
                  <a:lnTo>
                    <a:pt x="3256280" y="0"/>
                  </a:lnTo>
                  <a:close/>
                </a:path>
                <a:path w="3341370" h="48260">
                  <a:moveTo>
                    <a:pt x="3262630" y="3810"/>
                  </a:moveTo>
                  <a:lnTo>
                    <a:pt x="3260090" y="3810"/>
                  </a:lnTo>
                  <a:lnTo>
                    <a:pt x="3260090" y="2540"/>
                  </a:lnTo>
                  <a:lnTo>
                    <a:pt x="3258820" y="2540"/>
                  </a:lnTo>
                  <a:lnTo>
                    <a:pt x="3258820" y="3810"/>
                  </a:lnTo>
                  <a:lnTo>
                    <a:pt x="83820" y="3810"/>
                  </a:lnTo>
                  <a:lnTo>
                    <a:pt x="83820" y="2540"/>
                  </a:lnTo>
                  <a:lnTo>
                    <a:pt x="81280" y="2540"/>
                  </a:lnTo>
                  <a:lnTo>
                    <a:pt x="81280" y="3810"/>
                  </a:lnTo>
                  <a:lnTo>
                    <a:pt x="78740" y="3810"/>
                  </a:lnTo>
                  <a:lnTo>
                    <a:pt x="78740" y="6350"/>
                  </a:lnTo>
                  <a:lnTo>
                    <a:pt x="3262630" y="6350"/>
                  </a:lnTo>
                  <a:lnTo>
                    <a:pt x="3262630" y="3810"/>
                  </a:lnTo>
                  <a:close/>
                </a:path>
                <a:path w="3341370" h="48260">
                  <a:moveTo>
                    <a:pt x="3267710" y="6350"/>
                  </a:moveTo>
                  <a:lnTo>
                    <a:pt x="3265170" y="6350"/>
                  </a:lnTo>
                  <a:lnTo>
                    <a:pt x="3265170" y="7620"/>
                  </a:lnTo>
                  <a:lnTo>
                    <a:pt x="76200" y="7620"/>
                  </a:lnTo>
                  <a:lnTo>
                    <a:pt x="76200" y="6350"/>
                  </a:lnTo>
                  <a:lnTo>
                    <a:pt x="73660" y="6350"/>
                  </a:lnTo>
                  <a:lnTo>
                    <a:pt x="73660" y="7620"/>
                  </a:lnTo>
                  <a:lnTo>
                    <a:pt x="73660" y="8890"/>
                  </a:lnTo>
                  <a:lnTo>
                    <a:pt x="3267710" y="8890"/>
                  </a:lnTo>
                  <a:lnTo>
                    <a:pt x="3267710" y="7620"/>
                  </a:lnTo>
                  <a:lnTo>
                    <a:pt x="3267710" y="6350"/>
                  </a:lnTo>
                  <a:close/>
                </a:path>
                <a:path w="3341370" h="48260">
                  <a:moveTo>
                    <a:pt x="3274060" y="10160"/>
                  </a:moveTo>
                  <a:lnTo>
                    <a:pt x="3272790" y="10160"/>
                  </a:lnTo>
                  <a:lnTo>
                    <a:pt x="3272790" y="8890"/>
                  </a:lnTo>
                  <a:lnTo>
                    <a:pt x="3270250" y="8890"/>
                  </a:lnTo>
                  <a:lnTo>
                    <a:pt x="3270250" y="10160"/>
                  </a:lnTo>
                  <a:lnTo>
                    <a:pt x="71120" y="10160"/>
                  </a:lnTo>
                  <a:lnTo>
                    <a:pt x="71120" y="8890"/>
                  </a:lnTo>
                  <a:lnTo>
                    <a:pt x="69850" y="8890"/>
                  </a:lnTo>
                  <a:lnTo>
                    <a:pt x="69850" y="10160"/>
                  </a:lnTo>
                  <a:lnTo>
                    <a:pt x="67310" y="10160"/>
                  </a:lnTo>
                  <a:lnTo>
                    <a:pt x="67310" y="12700"/>
                  </a:lnTo>
                  <a:lnTo>
                    <a:pt x="3274060" y="12700"/>
                  </a:lnTo>
                  <a:lnTo>
                    <a:pt x="3274060" y="10160"/>
                  </a:lnTo>
                  <a:close/>
                </a:path>
                <a:path w="3341370" h="48260">
                  <a:moveTo>
                    <a:pt x="3279140" y="12700"/>
                  </a:moveTo>
                  <a:lnTo>
                    <a:pt x="3276600" y="12700"/>
                  </a:lnTo>
                  <a:lnTo>
                    <a:pt x="3276600" y="13970"/>
                  </a:lnTo>
                  <a:lnTo>
                    <a:pt x="64770" y="13970"/>
                  </a:lnTo>
                  <a:lnTo>
                    <a:pt x="64770" y="12700"/>
                  </a:lnTo>
                  <a:lnTo>
                    <a:pt x="62230" y="12700"/>
                  </a:lnTo>
                  <a:lnTo>
                    <a:pt x="62230" y="13970"/>
                  </a:lnTo>
                  <a:lnTo>
                    <a:pt x="62230" y="15240"/>
                  </a:lnTo>
                  <a:lnTo>
                    <a:pt x="3279140" y="15240"/>
                  </a:lnTo>
                  <a:lnTo>
                    <a:pt x="3279140" y="13970"/>
                  </a:lnTo>
                  <a:lnTo>
                    <a:pt x="3279140" y="12700"/>
                  </a:lnTo>
                  <a:close/>
                </a:path>
                <a:path w="3341370" h="48260">
                  <a:moveTo>
                    <a:pt x="3286760" y="16510"/>
                  </a:moveTo>
                  <a:lnTo>
                    <a:pt x="3284220" y="16510"/>
                  </a:lnTo>
                  <a:lnTo>
                    <a:pt x="3284220" y="15240"/>
                  </a:lnTo>
                  <a:lnTo>
                    <a:pt x="3281680" y="15240"/>
                  </a:lnTo>
                  <a:lnTo>
                    <a:pt x="3281680" y="16510"/>
                  </a:lnTo>
                  <a:lnTo>
                    <a:pt x="59690" y="16510"/>
                  </a:lnTo>
                  <a:lnTo>
                    <a:pt x="59690" y="15240"/>
                  </a:lnTo>
                  <a:lnTo>
                    <a:pt x="57150" y="15240"/>
                  </a:lnTo>
                  <a:lnTo>
                    <a:pt x="57150" y="16510"/>
                  </a:lnTo>
                  <a:lnTo>
                    <a:pt x="55880" y="16510"/>
                  </a:lnTo>
                  <a:lnTo>
                    <a:pt x="55880" y="19050"/>
                  </a:lnTo>
                  <a:lnTo>
                    <a:pt x="3286760" y="19050"/>
                  </a:lnTo>
                  <a:lnTo>
                    <a:pt x="3286760" y="16510"/>
                  </a:lnTo>
                  <a:close/>
                </a:path>
                <a:path w="3341370" h="48260">
                  <a:moveTo>
                    <a:pt x="3290570" y="19050"/>
                  </a:moveTo>
                  <a:lnTo>
                    <a:pt x="3288030" y="19050"/>
                  </a:lnTo>
                  <a:lnTo>
                    <a:pt x="3288030" y="20320"/>
                  </a:lnTo>
                  <a:lnTo>
                    <a:pt x="53340" y="20320"/>
                  </a:lnTo>
                  <a:lnTo>
                    <a:pt x="53340" y="19050"/>
                  </a:lnTo>
                  <a:lnTo>
                    <a:pt x="50800" y="19050"/>
                  </a:lnTo>
                  <a:lnTo>
                    <a:pt x="50800" y="20320"/>
                  </a:lnTo>
                  <a:lnTo>
                    <a:pt x="50800" y="21590"/>
                  </a:lnTo>
                  <a:lnTo>
                    <a:pt x="3290570" y="21590"/>
                  </a:lnTo>
                  <a:lnTo>
                    <a:pt x="3290570" y="20320"/>
                  </a:lnTo>
                  <a:lnTo>
                    <a:pt x="3290570" y="19050"/>
                  </a:lnTo>
                  <a:close/>
                </a:path>
                <a:path w="3341370" h="48260">
                  <a:moveTo>
                    <a:pt x="3298190" y="22860"/>
                  </a:moveTo>
                  <a:lnTo>
                    <a:pt x="3295650" y="22860"/>
                  </a:lnTo>
                  <a:lnTo>
                    <a:pt x="3295650" y="21590"/>
                  </a:lnTo>
                  <a:lnTo>
                    <a:pt x="3293110" y="21590"/>
                  </a:lnTo>
                  <a:lnTo>
                    <a:pt x="3293110" y="22860"/>
                  </a:lnTo>
                  <a:lnTo>
                    <a:pt x="48260" y="22860"/>
                  </a:lnTo>
                  <a:lnTo>
                    <a:pt x="48260" y="21590"/>
                  </a:lnTo>
                  <a:lnTo>
                    <a:pt x="45720" y="21590"/>
                  </a:lnTo>
                  <a:lnTo>
                    <a:pt x="45720" y="22860"/>
                  </a:lnTo>
                  <a:lnTo>
                    <a:pt x="43180" y="22860"/>
                  </a:lnTo>
                  <a:lnTo>
                    <a:pt x="43180" y="25400"/>
                  </a:lnTo>
                  <a:lnTo>
                    <a:pt x="3298190" y="25400"/>
                  </a:lnTo>
                  <a:lnTo>
                    <a:pt x="3298190" y="22860"/>
                  </a:lnTo>
                  <a:close/>
                </a:path>
                <a:path w="3341370" h="48260">
                  <a:moveTo>
                    <a:pt x="3302000" y="25400"/>
                  </a:moveTo>
                  <a:lnTo>
                    <a:pt x="3300730" y="25400"/>
                  </a:lnTo>
                  <a:lnTo>
                    <a:pt x="3300730" y="26670"/>
                  </a:lnTo>
                  <a:lnTo>
                    <a:pt x="41910" y="26670"/>
                  </a:lnTo>
                  <a:lnTo>
                    <a:pt x="41910" y="25400"/>
                  </a:lnTo>
                  <a:lnTo>
                    <a:pt x="39370" y="25400"/>
                  </a:lnTo>
                  <a:lnTo>
                    <a:pt x="39370" y="26670"/>
                  </a:lnTo>
                  <a:lnTo>
                    <a:pt x="39370" y="27940"/>
                  </a:lnTo>
                  <a:lnTo>
                    <a:pt x="3302000" y="27940"/>
                  </a:lnTo>
                  <a:lnTo>
                    <a:pt x="3302000" y="26670"/>
                  </a:lnTo>
                  <a:lnTo>
                    <a:pt x="3302000" y="25400"/>
                  </a:lnTo>
                  <a:close/>
                </a:path>
                <a:path w="3341370" h="48260">
                  <a:moveTo>
                    <a:pt x="3309620" y="29210"/>
                  </a:moveTo>
                  <a:lnTo>
                    <a:pt x="3307080" y="29210"/>
                  </a:lnTo>
                  <a:lnTo>
                    <a:pt x="3307080" y="27940"/>
                  </a:lnTo>
                  <a:lnTo>
                    <a:pt x="3304540" y="27940"/>
                  </a:lnTo>
                  <a:lnTo>
                    <a:pt x="3304540" y="29210"/>
                  </a:lnTo>
                  <a:lnTo>
                    <a:pt x="36830" y="29210"/>
                  </a:lnTo>
                  <a:lnTo>
                    <a:pt x="36830" y="27940"/>
                  </a:lnTo>
                  <a:lnTo>
                    <a:pt x="34290" y="27940"/>
                  </a:lnTo>
                  <a:lnTo>
                    <a:pt x="34290" y="29210"/>
                  </a:lnTo>
                  <a:lnTo>
                    <a:pt x="31750" y="29210"/>
                  </a:lnTo>
                  <a:lnTo>
                    <a:pt x="31750" y="31750"/>
                  </a:lnTo>
                  <a:lnTo>
                    <a:pt x="3309620" y="31750"/>
                  </a:lnTo>
                  <a:lnTo>
                    <a:pt x="3309620" y="29210"/>
                  </a:lnTo>
                  <a:close/>
                </a:path>
                <a:path w="3341370" h="48260">
                  <a:moveTo>
                    <a:pt x="3313430" y="31750"/>
                  </a:moveTo>
                  <a:lnTo>
                    <a:pt x="3312147" y="31750"/>
                  </a:lnTo>
                  <a:lnTo>
                    <a:pt x="3312147" y="33020"/>
                  </a:lnTo>
                  <a:lnTo>
                    <a:pt x="30480" y="33020"/>
                  </a:lnTo>
                  <a:lnTo>
                    <a:pt x="30480" y="31750"/>
                  </a:lnTo>
                  <a:lnTo>
                    <a:pt x="27940" y="31750"/>
                  </a:lnTo>
                  <a:lnTo>
                    <a:pt x="27940" y="33020"/>
                  </a:lnTo>
                  <a:lnTo>
                    <a:pt x="27940" y="34290"/>
                  </a:lnTo>
                  <a:lnTo>
                    <a:pt x="3313430" y="34290"/>
                  </a:lnTo>
                  <a:lnTo>
                    <a:pt x="3313430" y="33020"/>
                  </a:lnTo>
                  <a:lnTo>
                    <a:pt x="3313430" y="31750"/>
                  </a:lnTo>
                  <a:close/>
                </a:path>
                <a:path w="3341370" h="48260">
                  <a:moveTo>
                    <a:pt x="3321050" y="35560"/>
                  </a:moveTo>
                  <a:lnTo>
                    <a:pt x="3318510" y="35560"/>
                  </a:lnTo>
                  <a:lnTo>
                    <a:pt x="3318510" y="34290"/>
                  </a:lnTo>
                  <a:lnTo>
                    <a:pt x="3315970" y="34290"/>
                  </a:lnTo>
                  <a:lnTo>
                    <a:pt x="3315970" y="35560"/>
                  </a:lnTo>
                  <a:lnTo>
                    <a:pt x="25400" y="35560"/>
                  </a:lnTo>
                  <a:lnTo>
                    <a:pt x="25400" y="34290"/>
                  </a:lnTo>
                  <a:lnTo>
                    <a:pt x="22860" y="34290"/>
                  </a:lnTo>
                  <a:lnTo>
                    <a:pt x="22860" y="35560"/>
                  </a:lnTo>
                  <a:lnTo>
                    <a:pt x="20320" y="35560"/>
                  </a:lnTo>
                  <a:lnTo>
                    <a:pt x="20320" y="38100"/>
                  </a:lnTo>
                  <a:lnTo>
                    <a:pt x="3321050" y="38100"/>
                  </a:lnTo>
                  <a:lnTo>
                    <a:pt x="3321050" y="35560"/>
                  </a:lnTo>
                  <a:close/>
                </a:path>
                <a:path w="3341370" h="48260">
                  <a:moveTo>
                    <a:pt x="3326130" y="38100"/>
                  </a:moveTo>
                  <a:lnTo>
                    <a:pt x="3323590" y="38100"/>
                  </a:lnTo>
                  <a:lnTo>
                    <a:pt x="3323590" y="39370"/>
                  </a:lnTo>
                  <a:lnTo>
                    <a:pt x="17780" y="39370"/>
                  </a:lnTo>
                  <a:lnTo>
                    <a:pt x="17780" y="38100"/>
                  </a:lnTo>
                  <a:lnTo>
                    <a:pt x="16510" y="38100"/>
                  </a:lnTo>
                  <a:lnTo>
                    <a:pt x="16510" y="39370"/>
                  </a:lnTo>
                  <a:lnTo>
                    <a:pt x="16510" y="40640"/>
                  </a:lnTo>
                  <a:lnTo>
                    <a:pt x="3326130" y="40640"/>
                  </a:lnTo>
                  <a:lnTo>
                    <a:pt x="3326130" y="39370"/>
                  </a:lnTo>
                  <a:lnTo>
                    <a:pt x="3326130" y="38100"/>
                  </a:lnTo>
                  <a:close/>
                </a:path>
                <a:path w="3341370" h="48260">
                  <a:moveTo>
                    <a:pt x="3332480" y="41910"/>
                  </a:moveTo>
                  <a:lnTo>
                    <a:pt x="3329940" y="41910"/>
                  </a:lnTo>
                  <a:lnTo>
                    <a:pt x="3329940" y="40640"/>
                  </a:lnTo>
                  <a:lnTo>
                    <a:pt x="3327400" y="40640"/>
                  </a:lnTo>
                  <a:lnTo>
                    <a:pt x="3327400" y="41910"/>
                  </a:lnTo>
                  <a:lnTo>
                    <a:pt x="13970" y="41910"/>
                  </a:lnTo>
                  <a:lnTo>
                    <a:pt x="13970" y="40640"/>
                  </a:lnTo>
                  <a:lnTo>
                    <a:pt x="11430" y="40640"/>
                  </a:lnTo>
                  <a:lnTo>
                    <a:pt x="11430" y="41910"/>
                  </a:lnTo>
                  <a:lnTo>
                    <a:pt x="8890" y="41910"/>
                  </a:lnTo>
                  <a:lnTo>
                    <a:pt x="8890" y="44450"/>
                  </a:lnTo>
                  <a:lnTo>
                    <a:pt x="3332480" y="44450"/>
                  </a:lnTo>
                  <a:lnTo>
                    <a:pt x="3332480" y="41910"/>
                  </a:lnTo>
                  <a:close/>
                </a:path>
                <a:path w="3341370" h="48260">
                  <a:moveTo>
                    <a:pt x="3337547" y="44450"/>
                  </a:moveTo>
                  <a:lnTo>
                    <a:pt x="3335020" y="44450"/>
                  </a:lnTo>
                  <a:lnTo>
                    <a:pt x="3335020" y="45720"/>
                  </a:lnTo>
                  <a:lnTo>
                    <a:pt x="6350" y="45720"/>
                  </a:lnTo>
                  <a:lnTo>
                    <a:pt x="6350" y="44450"/>
                  </a:lnTo>
                  <a:lnTo>
                    <a:pt x="3810" y="44450"/>
                  </a:lnTo>
                  <a:lnTo>
                    <a:pt x="3810" y="45720"/>
                  </a:lnTo>
                  <a:lnTo>
                    <a:pt x="3810" y="46990"/>
                  </a:lnTo>
                  <a:lnTo>
                    <a:pt x="3337547" y="46990"/>
                  </a:lnTo>
                  <a:lnTo>
                    <a:pt x="3337547" y="45720"/>
                  </a:lnTo>
                  <a:lnTo>
                    <a:pt x="3337547" y="44450"/>
                  </a:lnTo>
                  <a:close/>
                </a:path>
                <a:path w="3341370" h="48260">
                  <a:moveTo>
                    <a:pt x="3341370" y="46990"/>
                  </a:moveTo>
                  <a:lnTo>
                    <a:pt x="3340100" y="46990"/>
                  </a:lnTo>
                  <a:lnTo>
                    <a:pt x="3340100" y="48260"/>
                  </a:lnTo>
                  <a:lnTo>
                    <a:pt x="3341370" y="48260"/>
                  </a:lnTo>
                  <a:lnTo>
                    <a:pt x="3341370" y="46990"/>
                  </a:lnTo>
                  <a:close/>
                </a:path>
              </a:pathLst>
            </a:custGeom>
            <a:solidFill>
              <a:srgbClr val="F7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4990" y="2653029"/>
              <a:ext cx="3488690" cy="49530"/>
            </a:xfrm>
            <a:custGeom>
              <a:avLst/>
              <a:gdLst/>
              <a:ahLst/>
              <a:cxnLst/>
              <a:rect l="l" t="t" r="r" b="b"/>
              <a:pathLst>
                <a:path w="3488690" h="49530">
                  <a:moveTo>
                    <a:pt x="3417557" y="0"/>
                  </a:moveTo>
                  <a:lnTo>
                    <a:pt x="72390" y="0"/>
                  </a:lnTo>
                  <a:lnTo>
                    <a:pt x="72390" y="2540"/>
                  </a:lnTo>
                  <a:lnTo>
                    <a:pt x="3417557" y="2540"/>
                  </a:lnTo>
                  <a:lnTo>
                    <a:pt x="3417557" y="0"/>
                  </a:lnTo>
                  <a:close/>
                </a:path>
                <a:path w="3488690" h="49530">
                  <a:moveTo>
                    <a:pt x="3421380" y="2540"/>
                  </a:moveTo>
                  <a:lnTo>
                    <a:pt x="3418840" y="2540"/>
                  </a:lnTo>
                  <a:lnTo>
                    <a:pt x="3418840" y="3810"/>
                  </a:lnTo>
                  <a:lnTo>
                    <a:pt x="69850" y="3810"/>
                  </a:lnTo>
                  <a:lnTo>
                    <a:pt x="69850" y="2540"/>
                  </a:lnTo>
                  <a:lnTo>
                    <a:pt x="68580" y="2540"/>
                  </a:lnTo>
                  <a:lnTo>
                    <a:pt x="68580" y="3810"/>
                  </a:lnTo>
                  <a:lnTo>
                    <a:pt x="68580" y="5080"/>
                  </a:lnTo>
                  <a:lnTo>
                    <a:pt x="3421380" y="5080"/>
                  </a:lnTo>
                  <a:lnTo>
                    <a:pt x="3421380" y="3810"/>
                  </a:lnTo>
                  <a:lnTo>
                    <a:pt x="3421380" y="2540"/>
                  </a:lnTo>
                  <a:close/>
                </a:path>
                <a:path w="3488690" h="49530">
                  <a:moveTo>
                    <a:pt x="3426460" y="6350"/>
                  </a:moveTo>
                  <a:lnTo>
                    <a:pt x="3425190" y="6350"/>
                  </a:lnTo>
                  <a:lnTo>
                    <a:pt x="3425190" y="5080"/>
                  </a:lnTo>
                  <a:lnTo>
                    <a:pt x="3422650" y="5080"/>
                  </a:lnTo>
                  <a:lnTo>
                    <a:pt x="3422650" y="6350"/>
                  </a:lnTo>
                  <a:lnTo>
                    <a:pt x="66040" y="6350"/>
                  </a:lnTo>
                  <a:lnTo>
                    <a:pt x="66040" y="5080"/>
                  </a:lnTo>
                  <a:lnTo>
                    <a:pt x="64770" y="5080"/>
                  </a:lnTo>
                  <a:lnTo>
                    <a:pt x="64770" y="6350"/>
                  </a:lnTo>
                  <a:lnTo>
                    <a:pt x="62230" y="6350"/>
                  </a:lnTo>
                  <a:lnTo>
                    <a:pt x="62230" y="8890"/>
                  </a:lnTo>
                  <a:lnTo>
                    <a:pt x="3426460" y="8890"/>
                  </a:lnTo>
                  <a:lnTo>
                    <a:pt x="3426460" y="6350"/>
                  </a:lnTo>
                  <a:close/>
                </a:path>
                <a:path w="3488690" h="49530">
                  <a:moveTo>
                    <a:pt x="3430257" y="8890"/>
                  </a:moveTo>
                  <a:lnTo>
                    <a:pt x="3429000" y="8890"/>
                  </a:lnTo>
                  <a:lnTo>
                    <a:pt x="3429000" y="10160"/>
                  </a:lnTo>
                  <a:lnTo>
                    <a:pt x="59690" y="10160"/>
                  </a:lnTo>
                  <a:lnTo>
                    <a:pt x="59690" y="8890"/>
                  </a:lnTo>
                  <a:lnTo>
                    <a:pt x="58420" y="8890"/>
                  </a:lnTo>
                  <a:lnTo>
                    <a:pt x="58420" y="10160"/>
                  </a:lnTo>
                  <a:lnTo>
                    <a:pt x="58420" y="11430"/>
                  </a:lnTo>
                  <a:lnTo>
                    <a:pt x="3430257" y="11430"/>
                  </a:lnTo>
                  <a:lnTo>
                    <a:pt x="3430257" y="10160"/>
                  </a:lnTo>
                  <a:lnTo>
                    <a:pt x="3430257" y="8890"/>
                  </a:lnTo>
                  <a:close/>
                </a:path>
                <a:path w="3488690" h="49530">
                  <a:moveTo>
                    <a:pt x="3436607" y="12700"/>
                  </a:moveTo>
                  <a:lnTo>
                    <a:pt x="3434080" y="12700"/>
                  </a:lnTo>
                  <a:lnTo>
                    <a:pt x="3434080" y="11430"/>
                  </a:lnTo>
                  <a:lnTo>
                    <a:pt x="3432810" y="11430"/>
                  </a:lnTo>
                  <a:lnTo>
                    <a:pt x="3432810" y="12700"/>
                  </a:lnTo>
                  <a:lnTo>
                    <a:pt x="55880" y="12700"/>
                  </a:lnTo>
                  <a:lnTo>
                    <a:pt x="55880" y="11430"/>
                  </a:lnTo>
                  <a:lnTo>
                    <a:pt x="54610" y="11430"/>
                  </a:lnTo>
                  <a:lnTo>
                    <a:pt x="54610" y="12700"/>
                  </a:lnTo>
                  <a:lnTo>
                    <a:pt x="52070" y="12700"/>
                  </a:lnTo>
                  <a:lnTo>
                    <a:pt x="52070" y="15240"/>
                  </a:lnTo>
                  <a:lnTo>
                    <a:pt x="3436607" y="15240"/>
                  </a:lnTo>
                  <a:lnTo>
                    <a:pt x="3436607" y="12700"/>
                  </a:lnTo>
                  <a:close/>
                </a:path>
                <a:path w="3488690" h="49530">
                  <a:moveTo>
                    <a:pt x="3440430" y="15240"/>
                  </a:moveTo>
                  <a:lnTo>
                    <a:pt x="3439160" y="15240"/>
                  </a:lnTo>
                  <a:lnTo>
                    <a:pt x="3439160" y="16510"/>
                  </a:lnTo>
                  <a:lnTo>
                    <a:pt x="50800" y="16510"/>
                  </a:lnTo>
                  <a:lnTo>
                    <a:pt x="50800" y="15240"/>
                  </a:lnTo>
                  <a:lnTo>
                    <a:pt x="48260" y="15240"/>
                  </a:lnTo>
                  <a:lnTo>
                    <a:pt x="48260" y="16510"/>
                  </a:lnTo>
                  <a:lnTo>
                    <a:pt x="48260" y="17780"/>
                  </a:lnTo>
                  <a:lnTo>
                    <a:pt x="3440430" y="17780"/>
                  </a:lnTo>
                  <a:lnTo>
                    <a:pt x="3440430" y="16510"/>
                  </a:lnTo>
                  <a:lnTo>
                    <a:pt x="3440430" y="15240"/>
                  </a:lnTo>
                  <a:close/>
                </a:path>
                <a:path w="3488690" h="49530">
                  <a:moveTo>
                    <a:pt x="3446780" y="19050"/>
                  </a:moveTo>
                  <a:lnTo>
                    <a:pt x="3444240" y="19050"/>
                  </a:lnTo>
                  <a:lnTo>
                    <a:pt x="3444240" y="17780"/>
                  </a:lnTo>
                  <a:lnTo>
                    <a:pt x="3442957" y="17780"/>
                  </a:lnTo>
                  <a:lnTo>
                    <a:pt x="3442957" y="19050"/>
                  </a:lnTo>
                  <a:lnTo>
                    <a:pt x="46990" y="19050"/>
                  </a:lnTo>
                  <a:lnTo>
                    <a:pt x="46990" y="17780"/>
                  </a:lnTo>
                  <a:lnTo>
                    <a:pt x="44450" y="17780"/>
                  </a:lnTo>
                  <a:lnTo>
                    <a:pt x="44450" y="19050"/>
                  </a:lnTo>
                  <a:lnTo>
                    <a:pt x="43180" y="19050"/>
                  </a:lnTo>
                  <a:lnTo>
                    <a:pt x="43180" y="21590"/>
                  </a:lnTo>
                  <a:lnTo>
                    <a:pt x="3446780" y="21590"/>
                  </a:lnTo>
                  <a:lnTo>
                    <a:pt x="3446780" y="19050"/>
                  </a:lnTo>
                  <a:close/>
                </a:path>
                <a:path w="3488690" h="49530">
                  <a:moveTo>
                    <a:pt x="3450590" y="21590"/>
                  </a:moveTo>
                  <a:lnTo>
                    <a:pt x="3448050" y="21590"/>
                  </a:lnTo>
                  <a:lnTo>
                    <a:pt x="3448050" y="22860"/>
                  </a:lnTo>
                  <a:lnTo>
                    <a:pt x="40640" y="22860"/>
                  </a:lnTo>
                  <a:lnTo>
                    <a:pt x="40640" y="21590"/>
                  </a:lnTo>
                  <a:lnTo>
                    <a:pt x="39370" y="21590"/>
                  </a:lnTo>
                  <a:lnTo>
                    <a:pt x="39370" y="22860"/>
                  </a:lnTo>
                  <a:lnTo>
                    <a:pt x="39370" y="24130"/>
                  </a:lnTo>
                  <a:lnTo>
                    <a:pt x="3450590" y="24130"/>
                  </a:lnTo>
                  <a:lnTo>
                    <a:pt x="3450590" y="22860"/>
                  </a:lnTo>
                  <a:lnTo>
                    <a:pt x="3450590" y="21590"/>
                  </a:lnTo>
                  <a:close/>
                </a:path>
                <a:path w="3488690" h="49530">
                  <a:moveTo>
                    <a:pt x="3455657" y="25400"/>
                  </a:moveTo>
                  <a:lnTo>
                    <a:pt x="3454400" y="25400"/>
                  </a:lnTo>
                  <a:lnTo>
                    <a:pt x="3454400" y="24130"/>
                  </a:lnTo>
                  <a:lnTo>
                    <a:pt x="3451860" y="24130"/>
                  </a:lnTo>
                  <a:lnTo>
                    <a:pt x="3451860" y="25400"/>
                  </a:lnTo>
                  <a:lnTo>
                    <a:pt x="36830" y="25400"/>
                  </a:lnTo>
                  <a:lnTo>
                    <a:pt x="36830" y="24130"/>
                  </a:lnTo>
                  <a:lnTo>
                    <a:pt x="35560" y="24130"/>
                  </a:lnTo>
                  <a:lnTo>
                    <a:pt x="35560" y="25400"/>
                  </a:lnTo>
                  <a:lnTo>
                    <a:pt x="33020" y="25400"/>
                  </a:lnTo>
                  <a:lnTo>
                    <a:pt x="33020" y="27940"/>
                  </a:lnTo>
                  <a:lnTo>
                    <a:pt x="3455657" y="27940"/>
                  </a:lnTo>
                  <a:lnTo>
                    <a:pt x="3455657" y="25400"/>
                  </a:lnTo>
                  <a:close/>
                </a:path>
                <a:path w="3488690" h="49530">
                  <a:moveTo>
                    <a:pt x="3459480" y="27940"/>
                  </a:moveTo>
                  <a:lnTo>
                    <a:pt x="3458210" y="27940"/>
                  </a:lnTo>
                  <a:lnTo>
                    <a:pt x="3458210" y="29210"/>
                  </a:lnTo>
                  <a:lnTo>
                    <a:pt x="31750" y="29210"/>
                  </a:lnTo>
                  <a:lnTo>
                    <a:pt x="31750" y="27940"/>
                  </a:lnTo>
                  <a:lnTo>
                    <a:pt x="29210" y="27940"/>
                  </a:lnTo>
                  <a:lnTo>
                    <a:pt x="29210" y="29210"/>
                  </a:lnTo>
                  <a:lnTo>
                    <a:pt x="29210" y="30480"/>
                  </a:lnTo>
                  <a:lnTo>
                    <a:pt x="3459480" y="30480"/>
                  </a:lnTo>
                  <a:lnTo>
                    <a:pt x="3459480" y="29210"/>
                  </a:lnTo>
                  <a:lnTo>
                    <a:pt x="3459480" y="27940"/>
                  </a:lnTo>
                  <a:close/>
                </a:path>
                <a:path w="3488690" h="49530">
                  <a:moveTo>
                    <a:pt x="3465830" y="31750"/>
                  </a:moveTo>
                  <a:lnTo>
                    <a:pt x="3463290" y="31750"/>
                  </a:lnTo>
                  <a:lnTo>
                    <a:pt x="3463290" y="30480"/>
                  </a:lnTo>
                  <a:lnTo>
                    <a:pt x="3462007" y="30480"/>
                  </a:lnTo>
                  <a:lnTo>
                    <a:pt x="3462007" y="31750"/>
                  </a:lnTo>
                  <a:lnTo>
                    <a:pt x="26670" y="31750"/>
                  </a:lnTo>
                  <a:lnTo>
                    <a:pt x="26670" y="30480"/>
                  </a:lnTo>
                  <a:lnTo>
                    <a:pt x="25400" y="30480"/>
                  </a:lnTo>
                  <a:lnTo>
                    <a:pt x="25400" y="31750"/>
                  </a:lnTo>
                  <a:lnTo>
                    <a:pt x="22860" y="31750"/>
                  </a:lnTo>
                  <a:lnTo>
                    <a:pt x="22860" y="34290"/>
                  </a:lnTo>
                  <a:lnTo>
                    <a:pt x="3465830" y="34290"/>
                  </a:lnTo>
                  <a:lnTo>
                    <a:pt x="3465830" y="31750"/>
                  </a:lnTo>
                  <a:close/>
                </a:path>
                <a:path w="3488690" h="49530">
                  <a:moveTo>
                    <a:pt x="3469640" y="34290"/>
                  </a:moveTo>
                  <a:lnTo>
                    <a:pt x="3467100" y="34290"/>
                  </a:lnTo>
                  <a:lnTo>
                    <a:pt x="3467100" y="35560"/>
                  </a:lnTo>
                  <a:lnTo>
                    <a:pt x="21590" y="35560"/>
                  </a:lnTo>
                  <a:lnTo>
                    <a:pt x="21590" y="34290"/>
                  </a:lnTo>
                  <a:lnTo>
                    <a:pt x="19050" y="34290"/>
                  </a:lnTo>
                  <a:lnTo>
                    <a:pt x="19050" y="35560"/>
                  </a:lnTo>
                  <a:lnTo>
                    <a:pt x="19050" y="36830"/>
                  </a:lnTo>
                  <a:lnTo>
                    <a:pt x="3469640" y="36830"/>
                  </a:lnTo>
                  <a:lnTo>
                    <a:pt x="3469640" y="35560"/>
                  </a:lnTo>
                  <a:lnTo>
                    <a:pt x="3469640" y="34290"/>
                  </a:lnTo>
                  <a:close/>
                </a:path>
                <a:path w="3488690" h="49530">
                  <a:moveTo>
                    <a:pt x="3474707" y="38100"/>
                  </a:moveTo>
                  <a:lnTo>
                    <a:pt x="3473450" y="38100"/>
                  </a:lnTo>
                  <a:lnTo>
                    <a:pt x="3473450" y="36830"/>
                  </a:lnTo>
                  <a:lnTo>
                    <a:pt x="3470910" y="36830"/>
                  </a:lnTo>
                  <a:lnTo>
                    <a:pt x="3470910" y="38100"/>
                  </a:lnTo>
                  <a:lnTo>
                    <a:pt x="17780" y="38100"/>
                  </a:lnTo>
                  <a:lnTo>
                    <a:pt x="17780" y="36830"/>
                  </a:lnTo>
                  <a:lnTo>
                    <a:pt x="15240" y="36830"/>
                  </a:lnTo>
                  <a:lnTo>
                    <a:pt x="15240" y="38100"/>
                  </a:lnTo>
                  <a:lnTo>
                    <a:pt x="13970" y="38100"/>
                  </a:lnTo>
                  <a:lnTo>
                    <a:pt x="13970" y="40640"/>
                  </a:lnTo>
                  <a:lnTo>
                    <a:pt x="3474707" y="40640"/>
                  </a:lnTo>
                  <a:lnTo>
                    <a:pt x="3474707" y="38100"/>
                  </a:lnTo>
                  <a:close/>
                </a:path>
                <a:path w="3488690" h="49530">
                  <a:moveTo>
                    <a:pt x="3478530" y="40640"/>
                  </a:moveTo>
                  <a:lnTo>
                    <a:pt x="3477260" y="40640"/>
                  </a:lnTo>
                  <a:lnTo>
                    <a:pt x="3477260" y="41910"/>
                  </a:lnTo>
                  <a:lnTo>
                    <a:pt x="11430" y="41910"/>
                  </a:lnTo>
                  <a:lnTo>
                    <a:pt x="11430" y="40640"/>
                  </a:lnTo>
                  <a:lnTo>
                    <a:pt x="10160" y="40640"/>
                  </a:lnTo>
                  <a:lnTo>
                    <a:pt x="10160" y="41910"/>
                  </a:lnTo>
                  <a:lnTo>
                    <a:pt x="10160" y="43180"/>
                  </a:lnTo>
                  <a:lnTo>
                    <a:pt x="3478530" y="43180"/>
                  </a:lnTo>
                  <a:lnTo>
                    <a:pt x="3478530" y="41910"/>
                  </a:lnTo>
                  <a:lnTo>
                    <a:pt x="3478530" y="40640"/>
                  </a:lnTo>
                  <a:close/>
                </a:path>
                <a:path w="3488690" h="49530">
                  <a:moveTo>
                    <a:pt x="3484880" y="44450"/>
                  </a:moveTo>
                  <a:lnTo>
                    <a:pt x="3482340" y="44450"/>
                  </a:lnTo>
                  <a:lnTo>
                    <a:pt x="3482340" y="43180"/>
                  </a:lnTo>
                  <a:lnTo>
                    <a:pt x="3481057" y="43180"/>
                  </a:lnTo>
                  <a:lnTo>
                    <a:pt x="3481057" y="44450"/>
                  </a:lnTo>
                  <a:lnTo>
                    <a:pt x="7620" y="44450"/>
                  </a:lnTo>
                  <a:lnTo>
                    <a:pt x="7620" y="43180"/>
                  </a:lnTo>
                  <a:lnTo>
                    <a:pt x="6350" y="43180"/>
                  </a:lnTo>
                  <a:lnTo>
                    <a:pt x="6350" y="44450"/>
                  </a:lnTo>
                  <a:lnTo>
                    <a:pt x="3810" y="44450"/>
                  </a:lnTo>
                  <a:lnTo>
                    <a:pt x="3810" y="46990"/>
                  </a:lnTo>
                  <a:lnTo>
                    <a:pt x="3484880" y="46990"/>
                  </a:lnTo>
                  <a:lnTo>
                    <a:pt x="3484880" y="44450"/>
                  </a:lnTo>
                  <a:close/>
                </a:path>
                <a:path w="3488690" h="49530">
                  <a:moveTo>
                    <a:pt x="3488690" y="46990"/>
                  </a:moveTo>
                  <a:lnTo>
                    <a:pt x="3487407" y="46990"/>
                  </a:lnTo>
                  <a:lnTo>
                    <a:pt x="3487407" y="48260"/>
                  </a:lnTo>
                  <a:lnTo>
                    <a:pt x="2540" y="48260"/>
                  </a:lnTo>
                  <a:lnTo>
                    <a:pt x="2540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3488690" y="49530"/>
                  </a:lnTo>
                  <a:lnTo>
                    <a:pt x="3488690" y="48260"/>
                  </a:lnTo>
                  <a:lnTo>
                    <a:pt x="3488690" y="46990"/>
                  </a:lnTo>
                  <a:close/>
                </a:path>
              </a:pathLst>
            </a:custGeom>
            <a:solidFill>
              <a:srgbClr val="F64D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1330" y="2702559"/>
              <a:ext cx="3636010" cy="48260"/>
            </a:xfrm>
            <a:custGeom>
              <a:avLst/>
              <a:gdLst/>
              <a:ahLst/>
              <a:cxnLst/>
              <a:rect l="l" t="t" r="r" b="b"/>
              <a:pathLst>
                <a:path w="3636009" h="48260">
                  <a:moveTo>
                    <a:pt x="3568700" y="1270"/>
                  </a:moveTo>
                  <a:lnTo>
                    <a:pt x="3566160" y="1270"/>
                  </a:lnTo>
                  <a:lnTo>
                    <a:pt x="3566160" y="0"/>
                  </a:lnTo>
                  <a:lnTo>
                    <a:pt x="3564890" y="0"/>
                  </a:lnTo>
                  <a:lnTo>
                    <a:pt x="3564890" y="1270"/>
                  </a:lnTo>
                  <a:lnTo>
                    <a:pt x="71120" y="1270"/>
                  </a:lnTo>
                  <a:lnTo>
                    <a:pt x="71120" y="0"/>
                  </a:lnTo>
                  <a:lnTo>
                    <a:pt x="69850" y="0"/>
                  </a:lnTo>
                  <a:lnTo>
                    <a:pt x="69850" y="1270"/>
                  </a:lnTo>
                  <a:lnTo>
                    <a:pt x="67310" y="1270"/>
                  </a:lnTo>
                  <a:lnTo>
                    <a:pt x="67310" y="3810"/>
                  </a:lnTo>
                  <a:lnTo>
                    <a:pt x="3568700" y="3810"/>
                  </a:lnTo>
                  <a:lnTo>
                    <a:pt x="3568700" y="1270"/>
                  </a:lnTo>
                  <a:close/>
                </a:path>
                <a:path w="3636009" h="48260">
                  <a:moveTo>
                    <a:pt x="3572510" y="3810"/>
                  </a:moveTo>
                  <a:lnTo>
                    <a:pt x="3569970" y="3810"/>
                  </a:lnTo>
                  <a:lnTo>
                    <a:pt x="3569970" y="5080"/>
                  </a:lnTo>
                  <a:lnTo>
                    <a:pt x="66040" y="5080"/>
                  </a:lnTo>
                  <a:lnTo>
                    <a:pt x="66040" y="3810"/>
                  </a:lnTo>
                  <a:lnTo>
                    <a:pt x="63500" y="3810"/>
                  </a:lnTo>
                  <a:lnTo>
                    <a:pt x="63500" y="5080"/>
                  </a:lnTo>
                  <a:lnTo>
                    <a:pt x="63500" y="6350"/>
                  </a:lnTo>
                  <a:lnTo>
                    <a:pt x="3572510" y="6350"/>
                  </a:lnTo>
                  <a:lnTo>
                    <a:pt x="3572510" y="5080"/>
                  </a:lnTo>
                  <a:lnTo>
                    <a:pt x="3572510" y="3810"/>
                  </a:lnTo>
                  <a:close/>
                </a:path>
                <a:path w="3636009" h="48260">
                  <a:moveTo>
                    <a:pt x="3577590" y="7620"/>
                  </a:moveTo>
                  <a:lnTo>
                    <a:pt x="3576320" y="7620"/>
                  </a:lnTo>
                  <a:lnTo>
                    <a:pt x="3576320" y="6350"/>
                  </a:lnTo>
                  <a:lnTo>
                    <a:pt x="3573767" y="6350"/>
                  </a:lnTo>
                  <a:lnTo>
                    <a:pt x="3573767" y="7620"/>
                  </a:lnTo>
                  <a:lnTo>
                    <a:pt x="62230" y="7620"/>
                  </a:lnTo>
                  <a:lnTo>
                    <a:pt x="62230" y="6350"/>
                  </a:lnTo>
                  <a:lnTo>
                    <a:pt x="59690" y="6350"/>
                  </a:lnTo>
                  <a:lnTo>
                    <a:pt x="59690" y="7620"/>
                  </a:lnTo>
                  <a:lnTo>
                    <a:pt x="58420" y="7620"/>
                  </a:lnTo>
                  <a:lnTo>
                    <a:pt x="58420" y="10160"/>
                  </a:lnTo>
                  <a:lnTo>
                    <a:pt x="3577590" y="10160"/>
                  </a:lnTo>
                  <a:lnTo>
                    <a:pt x="3577590" y="7620"/>
                  </a:lnTo>
                  <a:close/>
                </a:path>
                <a:path w="3636009" h="48260">
                  <a:moveTo>
                    <a:pt x="3581400" y="10160"/>
                  </a:moveTo>
                  <a:lnTo>
                    <a:pt x="3580117" y="10160"/>
                  </a:lnTo>
                  <a:lnTo>
                    <a:pt x="3580117" y="11430"/>
                  </a:lnTo>
                  <a:lnTo>
                    <a:pt x="55880" y="11430"/>
                  </a:lnTo>
                  <a:lnTo>
                    <a:pt x="55880" y="10160"/>
                  </a:lnTo>
                  <a:lnTo>
                    <a:pt x="54610" y="10160"/>
                  </a:lnTo>
                  <a:lnTo>
                    <a:pt x="54610" y="11430"/>
                  </a:lnTo>
                  <a:lnTo>
                    <a:pt x="54610" y="12700"/>
                  </a:lnTo>
                  <a:lnTo>
                    <a:pt x="3581400" y="12700"/>
                  </a:lnTo>
                  <a:lnTo>
                    <a:pt x="3581400" y="11430"/>
                  </a:lnTo>
                  <a:lnTo>
                    <a:pt x="3581400" y="10160"/>
                  </a:lnTo>
                  <a:close/>
                </a:path>
                <a:path w="3636009" h="48260">
                  <a:moveTo>
                    <a:pt x="3587750" y="13970"/>
                  </a:moveTo>
                  <a:lnTo>
                    <a:pt x="3585210" y="13970"/>
                  </a:lnTo>
                  <a:lnTo>
                    <a:pt x="3585210" y="12700"/>
                  </a:lnTo>
                  <a:lnTo>
                    <a:pt x="3583940" y="12700"/>
                  </a:lnTo>
                  <a:lnTo>
                    <a:pt x="3583940" y="13970"/>
                  </a:lnTo>
                  <a:lnTo>
                    <a:pt x="52070" y="13970"/>
                  </a:lnTo>
                  <a:lnTo>
                    <a:pt x="52070" y="12700"/>
                  </a:lnTo>
                  <a:lnTo>
                    <a:pt x="50800" y="12700"/>
                  </a:lnTo>
                  <a:lnTo>
                    <a:pt x="50800" y="13970"/>
                  </a:lnTo>
                  <a:lnTo>
                    <a:pt x="48260" y="13970"/>
                  </a:lnTo>
                  <a:lnTo>
                    <a:pt x="48260" y="16510"/>
                  </a:lnTo>
                  <a:lnTo>
                    <a:pt x="3587750" y="16510"/>
                  </a:lnTo>
                  <a:lnTo>
                    <a:pt x="3587750" y="13970"/>
                  </a:lnTo>
                  <a:close/>
                </a:path>
                <a:path w="3636009" h="48260">
                  <a:moveTo>
                    <a:pt x="3591560" y="16510"/>
                  </a:moveTo>
                  <a:lnTo>
                    <a:pt x="3589020" y="16510"/>
                  </a:lnTo>
                  <a:lnTo>
                    <a:pt x="3589020" y="17780"/>
                  </a:lnTo>
                  <a:lnTo>
                    <a:pt x="46990" y="17780"/>
                  </a:lnTo>
                  <a:lnTo>
                    <a:pt x="46990" y="16510"/>
                  </a:lnTo>
                  <a:lnTo>
                    <a:pt x="44450" y="16510"/>
                  </a:lnTo>
                  <a:lnTo>
                    <a:pt x="44450" y="17780"/>
                  </a:lnTo>
                  <a:lnTo>
                    <a:pt x="44450" y="19050"/>
                  </a:lnTo>
                  <a:lnTo>
                    <a:pt x="3591560" y="19050"/>
                  </a:lnTo>
                  <a:lnTo>
                    <a:pt x="3591560" y="17780"/>
                  </a:lnTo>
                  <a:lnTo>
                    <a:pt x="3591560" y="16510"/>
                  </a:lnTo>
                  <a:close/>
                </a:path>
                <a:path w="3636009" h="48260">
                  <a:moveTo>
                    <a:pt x="3596640" y="20320"/>
                  </a:moveTo>
                  <a:lnTo>
                    <a:pt x="3595370" y="20320"/>
                  </a:lnTo>
                  <a:lnTo>
                    <a:pt x="3595370" y="19050"/>
                  </a:lnTo>
                  <a:lnTo>
                    <a:pt x="3592817" y="19050"/>
                  </a:lnTo>
                  <a:lnTo>
                    <a:pt x="3592817" y="20320"/>
                  </a:lnTo>
                  <a:lnTo>
                    <a:pt x="43180" y="20320"/>
                  </a:lnTo>
                  <a:lnTo>
                    <a:pt x="43180" y="19050"/>
                  </a:lnTo>
                  <a:lnTo>
                    <a:pt x="40640" y="19050"/>
                  </a:lnTo>
                  <a:lnTo>
                    <a:pt x="40640" y="20320"/>
                  </a:lnTo>
                  <a:lnTo>
                    <a:pt x="38100" y="20320"/>
                  </a:lnTo>
                  <a:lnTo>
                    <a:pt x="38100" y="22860"/>
                  </a:lnTo>
                  <a:lnTo>
                    <a:pt x="3596640" y="22860"/>
                  </a:lnTo>
                  <a:lnTo>
                    <a:pt x="3596640" y="20320"/>
                  </a:lnTo>
                  <a:close/>
                </a:path>
                <a:path w="3636009" h="48260">
                  <a:moveTo>
                    <a:pt x="3600450" y="22860"/>
                  </a:moveTo>
                  <a:lnTo>
                    <a:pt x="3599167" y="22860"/>
                  </a:lnTo>
                  <a:lnTo>
                    <a:pt x="3599167" y="24130"/>
                  </a:lnTo>
                  <a:lnTo>
                    <a:pt x="36830" y="24130"/>
                  </a:lnTo>
                  <a:lnTo>
                    <a:pt x="36830" y="22860"/>
                  </a:lnTo>
                  <a:lnTo>
                    <a:pt x="34290" y="22860"/>
                  </a:lnTo>
                  <a:lnTo>
                    <a:pt x="34290" y="24130"/>
                  </a:lnTo>
                  <a:lnTo>
                    <a:pt x="34290" y="25400"/>
                  </a:lnTo>
                  <a:lnTo>
                    <a:pt x="3600450" y="25400"/>
                  </a:lnTo>
                  <a:lnTo>
                    <a:pt x="3600450" y="24130"/>
                  </a:lnTo>
                  <a:lnTo>
                    <a:pt x="3600450" y="22860"/>
                  </a:lnTo>
                  <a:close/>
                </a:path>
                <a:path w="3636009" h="48260">
                  <a:moveTo>
                    <a:pt x="3606800" y="26670"/>
                  </a:moveTo>
                  <a:lnTo>
                    <a:pt x="3605517" y="26670"/>
                  </a:lnTo>
                  <a:lnTo>
                    <a:pt x="3605517" y="25400"/>
                  </a:lnTo>
                  <a:lnTo>
                    <a:pt x="3602990" y="25400"/>
                  </a:lnTo>
                  <a:lnTo>
                    <a:pt x="3602990" y="26670"/>
                  </a:lnTo>
                  <a:lnTo>
                    <a:pt x="33020" y="26670"/>
                  </a:lnTo>
                  <a:lnTo>
                    <a:pt x="33020" y="25400"/>
                  </a:lnTo>
                  <a:lnTo>
                    <a:pt x="30480" y="25400"/>
                  </a:lnTo>
                  <a:lnTo>
                    <a:pt x="30480" y="26670"/>
                  </a:lnTo>
                  <a:lnTo>
                    <a:pt x="29210" y="26670"/>
                  </a:lnTo>
                  <a:lnTo>
                    <a:pt x="29210" y="29210"/>
                  </a:lnTo>
                  <a:lnTo>
                    <a:pt x="3606800" y="29210"/>
                  </a:lnTo>
                  <a:lnTo>
                    <a:pt x="3606800" y="26670"/>
                  </a:lnTo>
                  <a:close/>
                </a:path>
                <a:path w="3636009" h="48260">
                  <a:moveTo>
                    <a:pt x="3610610" y="29210"/>
                  </a:moveTo>
                  <a:lnTo>
                    <a:pt x="3609340" y="29210"/>
                  </a:lnTo>
                  <a:lnTo>
                    <a:pt x="3609340" y="30480"/>
                  </a:lnTo>
                  <a:lnTo>
                    <a:pt x="26670" y="30480"/>
                  </a:lnTo>
                  <a:lnTo>
                    <a:pt x="26670" y="29210"/>
                  </a:lnTo>
                  <a:lnTo>
                    <a:pt x="25400" y="29210"/>
                  </a:lnTo>
                  <a:lnTo>
                    <a:pt x="25400" y="30480"/>
                  </a:lnTo>
                  <a:lnTo>
                    <a:pt x="25400" y="31750"/>
                  </a:lnTo>
                  <a:lnTo>
                    <a:pt x="3610610" y="31750"/>
                  </a:lnTo>
                  <a:lnTo>
                    <a:pt x="3610610" y="30480"/>
                  </a:lnTo>
                  <a:lnTo>
                    <a:pt x="3610610" y="29210"/>
                  </a:lnTo>
                  <a:close/>
                </a:path>
                <a:path w="3636009" h="48260">
                  <a:moveTo>
                    <a:pt x="3616960" y="33020"/>
                  </a:moveTo>
                  <a:lnTo>
                    <a:pt x="3614420" y="33020"/>
                  </a:lnTo>
                  <a:lnTo>
                    <a:pt x="3614420" y="31750"/>
                  </a:lnTo>
                  <a:lnTo>
                    <a:pt x="3613150" y="31750"/>
                  </a:lnTo>
                  <a:lnTo>
                    <a:pt x="3613150" y="33020"/>
                  </a:lnTo>
                  <a:lnTo>
                    <a:pt x="22860" y="33020"/>
                  </a:lnTo>
                  <a:lnTo>
                    <a:pt x="22860" y="31750"/>
                  </a:lnTo>
                  <a:lnTo>
                    <a:pt x="21590" y="31750"/>
                  </a:lnTo>
                  <a:lnTo>
                    <a:pt x="21590" y="33020"/>
                  </a:lnTo>
                  <a:lnTo>
                    <a:pt x="19050" y="33020"/>
                  </a:lnTo>
                  <a:lnTo>
                    <a:pt x="19050" y="35560"/>
                  </a:lnTo>
                  <a:lnTo>
                    <a:pt x="3616960" y="35560"/>
                  </a:lnTo>
                  <a:lnTo>
                    <a:pt x="3616960" y="33020"/>
                  </a:lnTo>
                  <a:close/>
                </a:path>
                <a:path w="3636009" h="48260">
                  <a:moveTo>
                    <a:pt x="3620770" y="35560"/>
                  </a:moveTo>
                  <a:lnTo>
                    <a:pt x="3618217" y="35560"/>
                  </a:lnTo>
                  <a:lnTo>
                    <a:pt x="3618217" y="36830"/>
                  </a:lnTo>
                  <a:lnTo>
                    <a:pt x="17780" y="36830"/>
                  </a:lnTo>
                  <a:lnTo>
                    <a:pt x="17780" y="35560"/>
                  </a:lnTo>
                  <a:lnTo>
                    <a:pt x="15240" y="35560"/>
                  </a:lnTo>
                  <a:lnTo>
                    <a:pt x="15240" y="36830"/>
                  </a:lnTo>
                  <a:lnTo>
                    <a:pt x="15240" y="38100"/>
                  </a:lnTo>
                  <a:lnTo>
                    <a:pt x="3620770" y="38100"/>
                  </a:lnTo>
                  <a:lnTo>
                    <a:pt x="3620770" y="36830"/>
                  </a:lnTo>
                  <a:lnTo>
                    <a:pt x="3620770" y="35560"/>
                  </a:lnTo>
                  <a:close/>
                </a:path>
                <a:path w="3636009" h="48260">
                  <a:moveTo>
                    <a:pt x="3625850" y="39370"/>
                  </a:moveTo>
                  <a:lnTo>
                    <a:pt x="3624567" y="39370"/>
                  </a:lnTo>
                  <a:lnTo>
                    <a:pt x="3624567" y="38100"/>
                  </a:lnTo>
                  <a:lnTo>
                    <a:pt x="3622040" y="38100"/>
                  </a:lnTo>
                  <a:lnTo>
                    <a:pt x="3622040" y="39370"/>
                  </a:lnTo>
                  <a:lnTo>
                    <a:pt x="13970" y="39370"/>
                  </a:lnTo>
                  <a:lnTo>
                    <a:pt x="13970" y="38100"/>
                  </a:lnTo>
                  <a:lnTo>
                    <a:pt x="11430" y="38100"/>
                  </a:lnTo>
                  <a:lnTo>
                    <a:pt x="11430" y="39370"/>
                  </a:lnTo>
                  <a:lnTo>
                    <a:pt x="8890" y="39370"/>
                  </a:lnTo>
                  <a:lnTo>
                    <a:pt x="8890" y="41910"/>
                  </a:lnTo>
                  <a:lnTo>
                    <a:pt x="3625850" y="41910"/>
                  </a:lnTo>
                  <a:lnTo>
                    <a:pt x="3625850" y="39370"/>
                  </a:lnTo>
                  <a:close/>
                </a:path>
                <a:path w="3636009" h="48260">
                  <a:moveTo>
                    <a:pt x="3629660" y="41910"/>
                  </a:moveTo>
                  <a:lnTo>
                    <a:pt x="3628390" y="41910"/>
                  </a:lnTo>
                  <a:lnTo>
                    <a:pt x="3628390" y="43180"/>
                  </a:lnTo>
                  <a:lnTo>
                    <a:pt x="7620" y="43180"/>
                  </a:lnTo>
                  <a:lnTo>
                    <a:pt x="7620" y="41910"/>
                  </a:lnTo>
                  <a:lnTo>
                    <a:pt x="5080" y="41910"/>
                  </a:lnTo>
                  <a:lnTo>
                    <a:pt x="5080" y="43180"/>
                  </a:lnTo>
                  <a:lnTo>
                    <a:pt x="5080" y="44450"/>
                  </a:lnTo>
                  <a:lnTo>
                    <a:pt x="3629660" y="44450"/>
                  </a:lnTo>
                  <a:lnTo>
                    <a:pt x="3629660" y="43180"/>
                  </a:lnTo>
                  <a:lnTo>
                    <a:pt x="3629660" y="41910"/>
                  </a:lnTo>
                  <a:close/>
                </a:path>
                <a:path w="3636009" h="48260">
                  <a:moveTo>
                    <a:pt x="3636010" y="45720"/>
                  </a:moveTo>
                  <a:lnTo>
                    <a:pt x="3633470" y="45720"/>
                  </a:lnTo>
                  <a:lnTo>
                    <a:pt x="3633470" y="44450"/>
                  </a:lnTo>
                  <a:lnTo>
                    <a:pt x="3632200" y="44450"/>
                  </a:lnTo>
                  <a:lnTo>
                    <a:pt x="3632200" y="45720"/>
                  </a:lnTo>
                  <a:lnTo>
                    <a:pt x="3810" y="45720"/>
                  </a:lnTo>
                  <a:lnTo>
                    <a:pt x="3810" y="44450"/>
                  </a:lnTo>
                  <a:lnTo>
                    <a:pt x="1270" y="4445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3636010" y="48260"/>
                  </a:lnTo>
                  <a:lnTo>
                    <a:pt x="3636010" y="45720"/>
                  </a:lnTo>
                  <a:close/>
                </a:path>
              </a:pathLst>
            </a:custGeom>
            <a:solidFill>
              <a:srgbClr val="F5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1467" y="2750819"/>
              <a:ext cx="3776345" cy="49530"/>
            </a:xfrm>
            <a:custGeom>
              <a:avLst/>
              <a:gdLst/>
              <a:ahLst/>
              <a:cxnLst/>
              <a:rect l="l" t="t" r="r" b="b"/>
              <a:pathLst>
                <a:path w="3776345" h="49530">
                  <a:moveTo>
                    <a:pt x="3709682" y="0"/>
                  </a:moveTo>
                  <a:lnTo>
                    <a:pt x="3707142" y="0"/>
                  </a:lnTo>
                  <a:lnTo>
                    <a:pt x="3707142" y="1270"/>
                  </a:lnTo>
                  <a:lnTo>
                    <a:pt x="67322" y="1270"/>
                  </a:lnTo>
                  <a:lnTo>
                    <a:pt x="67322" y="0"/>
                  </a:lnTo>
                  <a:lnTo>
                    <a:pt x="66052" y="0"/>
                  </a:lnTo>
                  <a:lnTo>
                    <a:pt x="66052" y="1270"/>
                  </a:lnTo>
                  <a:lnTo>
                    <a:pt x="66052" y="2540"/>
                  </a:lnTo>
                  <a:lnTo>
                    <a:pt x="3709682" y="2540"/>
                  </a:lnTo>
                  <a:lnTo>
                    <a:pt x="3709682" y="1270"/>
                  </a:lnTo>
                  <a:lnTo>
                    <a:pt x="3709682" y="0"/>
                  </a:lnTo>
                  <a:close/>
                </a:path>
                <a:path w="3776345" h="49530">
                  <a:moveTo>
                    <a:pt x="3714762" y="3810"/>
                  </a:moveTo>
                  <a:lnTo>
                    <a:pt x="3713492" y="3810"/>
                  </a:lnTo>
                  <a:lnTo>
                    <a:pt x="3713492" y="2540"/>
                  </a:lnTo>
                  <a:lnTo>
                    <a:pt x="3710952" y="2540"/>
                  </a:lnTo>
                  <a:lnTo>
                    <a:pt x="3710952" y="3810"/>
                  </a:lnTo>
                  <a:lnTo>
                    <a:pt x="63512" y="3810"/>
                  </a:lnTo>
                  <a:lnTo>
                    <a:pt x="63512" y="2540"/>
                  </a:lnTo>
                  <a:lnTo>
                    <a:pt x="62242" y="2540"/>
                  </a:lnTo>
                  <a:lnTo>
                    <a:pt x="62242" y="3810"/>
                  </a:lnTo>
                  <a:lnTo>
                    <a:pt x="59702" y="3810"/>
                  </a:lnTo>
                  <a:lnTo>
                    <a:pt x="59702" y="6350"/>
                  </a:lnTo>
                  <a:lnTo>
                    <a:pt x="3714762" y="6350"/>
                  </a:lnTo>
                  <a:lnTo>
                    <a:pt x="3714762" y="3810"/>
                  </a:lnTo>
                  <a:close/>
                </a:path>
                <a:path w="3776345" h="49530">
                  <a:moveTo>
                    <a:pt x="3718572" y="6350"/>
                  </a:moveTo>
                  <a:lnTo>
                    <a:pt x="3717302" y="6350"/>
                  </a:lnTo>
                  <a:lnTo>
                    <a:pt x="3717302" y="7620"/>
                  </a:lnTo>
                  <a:lnTo>
                    <a:pt x="58432" y="7620"/>
                  </a:lnTo>
                  <a:lnTo>
                    <a:pt x="58432" y="6350"/>
                  </a:lnTo>
                  <a:lnTo>
                    <a:pt x="55892" y="6350"/>
                  </a:lnTo>
                  <a:lnTo>
                    <a:pt x="55892" y="7620"/>
                  </a:lnTo>
                  <a:lnTo>
                    <a:pt x="55892" y="8890"/>
                  </a:lnTo>
                  <a:lnTo>
                    <a:pt x="3718572" y="8890"/>
                  </a:lnTo>
                  <a:lnTo>
                    <a:pt x="3718572" y="7620"/>
                  </a:lnTo>
                  <a:lnTo>
                    <a:pt x="3718572" y="6350"/>
                  </a:lnTo>
                  <a:close/>
                </a:path>
                <a:path w="3776345" h="49530">
                  <a:moveTo>
                    <a:pt x="3724922" y="10160"/>
                  </a:moveTo>
                  <a:lnTo>
                    <a:pt x="3723652" y="10160"/>
                  </a:lnTo>
                  <a:lnTo>
                    <a:pt x="3723652" y="8890"/>
                  </a:lnTo>
                  <a:lnTo>
                    <a:pt x="3721112" y="8890"/>
                  </a:lnTo>
                  <a:lnTo>
                    <a:pt x="3721112" y="10160"/>
                  </a:lnTo>
                  <a:lnTo>
                    <a:pt x="54622" y="10160"/>
                  </a:lnTo>
                  <a:lnTo>
                    <a:pt x="54622" y="8890"/>
                  </a:lnTo>
                  <a:lnTo>
                    <a:pt x="52082" y="8890"/>
                  </a:lnTo>
                  <a:lnTo>
                    <a:pt x="52082" y="10160"/>
                  </a:lnTo>
                  <a:lnTo>
                    <a:pt x="50812" y="10160"/>
                  </a:lnTo>
                  <a:lnTo>
                    <a:pt x="50812" y="12700"/>
                  </a:lnTo>
                  <a:lnTo>
                    <a:pt x="3724922" y="12700"/>
                  </a:lnTo>
                  <a:lnTo>
                    <a:pt x="3724922" y="10160"/>
                  </a:lnTo>
                  <a:close/>
                </a:path>
                <a:path w="3776345" h="49530">
                  <a:moveTo>
                    <a:pt x="3728732" y="12700"/>
                  </a:moveTo>
                  <a:lnTo>
                    <a:pt x="3727462" y="12700"/>
                  </a:lnTo>
                  <a:lnTo>
                    <a:pt x="3727462" y="13970"/>
                  </a:lnTo>
                  <a:lnTo>
                    <a:pt x="48272" y="13970"/>
                  </a:lnTo>
                  <a:lnTo>
                    <a:pt x="48272" y="12700"/>
                  </a:lnTo>
                  <a:lnTo>
                    <a:pt x="45732" y="12700"/>
                  </a:lnTo>
                  <a:lnTo>
                    <a:pt x="45732" y="13970"/>
                  </a:lnTo>
                  <a:lnTo>
                    <a:pt x="45732" y="15240"/>
                  </a:lnTo>
                  <a:lnTo>
                    <a:pt x="3728732" y="15240"/>
                  </a:lnTo>
                  <a:lnTo>
                    <a:pt x="3728732" y="13970"/>
                  </a:lnTo>
                  <a:lnTo>
                    <a:pt x="3728732" y="12700"/>
                  </a:lnTo>
                  <a:close/>
                </a:path>
                <a:path w="3776345" h="49530">
                  <a:moveTo>
                    <a:pt x="3735082" y="16510"/>
                  </a:moveTo>
                  <a:lnTo>
                    <a:pt x="3732542" y="16510"/>
                  </a:lnTo>
                  <a:lnTo>
                    <a:pt x="3732542" y="15240"/>
                  </a:lnTo>
                  <a:lnTo>
                    <a:pt x="3731272" y="15240"/>
                  </a:lnTo>
                  <a:lnTo>
                    <a:pt x="3731272" y="16510"/>
                  </a:lnTo>
                  <a:lnTo>
                    <a:pt x="44462" y="16510"/>
                  </a:lnTo>
                  <a:lnTo>
                    <a:pt x="44462" y="15240"/>
                  </a:lnTo>
                  <a:lnTo>
                    <a:pt x="41922" y="15240"/>
                  </a:lnTo>
                  <a:lnTo>
                    <a:pt x="41922" y="16510"/>
                  </a:lnTo>
                  <a:lnTo>
                    <a:pt x="40652" y="16510"/>
                  </a:lnTo>
                  <a:lnTo>
                    <a:pt x="40652" y="19050"/>
                  </a:lnTo>
                  <a:lnTo>
                    <a:pt x="3735082" y="19050"/>
                  </a:lnTo>
                  <a:lnTo>
                    <a:pt x="3735082" y="16510"/>
                  </a:lnTo>
                  <a:close/>
                </a:path>
                <a:path w="3776345" h="49530">
                  <a:moveTo>
                    <a:pt x="3738892" y="19050"/>
                  </a:moveTo>
                  <a:lnTo>
                    <a:pt x="3736352" y="19050"/>
                  </a:lnTo>
                  <a:lnTo>
                    <a:pt x="3736352" y="20320"/>
                  </a:lnTo>
                  <a:lnTo>
                    <a:pt x="38112" y="20320"/>
                  </a:lnTo>
                  <a:lnTo>
                    <a:pt x="38112" y="19050"/>
                  </a:lnTo>
                  <a:lnTo>
                    <a:pt x="36842" y="19050"/>
                  </a:lnTo>
                  <a:lnTo>
                    <a:pt x="36842" y="20320"/>
                  </a:lnTo>
                  <a:lnTo>
                    <a:pt x="36842" y="21590"/>
                  </a:lnTo>
                  <a:lnTo>
                    <a:pt x="3738892" y="21590"/>
                  </a:lnTo>
                  <a:lnTo>
                    <a:pt x="3738892" y="20320"/>
                  </a:lnTo>
                  <a:lnTo>
                    <a:pt x="3738892" y="19050"/>
                  </a:lnTo>
                  <a:close/>
                </a:path>
                <a:path w="3776345" h="49530">
                  <a:moveTo>
                    <a:pt x="3743972" y="22860"/>
                  </a:moveTo>
                  <a:lnTo>
                    <a:pt x="3742702" y="22860"/>
                  </a:lnTo>
                  <a:lnTo>
                    <a:pt x="3742702" y="21590"/>
                  </a:lnTo>
                  <a:lnTo>
                    <a:pt x="3740162" y="21590"/>
                  </a:lnTo>
                  <a:lnTo>
                    <a:pt x="3740162" y="22860"/>
                  </a:lnTo>
                  <a:lnTo>
                    <a:pt x="34302" y="22860"/>
                  </a:lnTo>
                  <a:lnTo>
                    <a:pt x="34302" y="21590"/>
                  </a:lnTo>
                  <a:lnTo>
                    <a:pt x="33032" y="21590"/>
                  </a:lnTo>
                  <a:lnTo>
                    <a:pt x="33032" y="22860"/>
                  </a:lnTo>
                  <a:lnTo>
                    <a:pt x="31762" y="22860"/>
                  </a:lnTo>
                  <a:lnTo>
                    <a:pt x="31762" y="25400"/>
                  </a:lnTo>
                  <a:lnTo>
                    <a:pt x="3743972" y="25400"/>
                  </a:lnTo>
                  <a:lnTo>
                    <a:pt x="3743972" y="22860"/>
                  </a:lnTo>
                  <a:close/>
                </a:path>
                <a:path w="3776345" h="49530">
                  <a:moveTo>
                    <a:pt x="3747782" y="25400"/>
                  </a:moveTo>
                  <a:lnTo>
                    <a:pt x="3745242" y="25400"/>
                  </a:lnTo>
                  <a:lnTo>
                    <a:pt x="3745242" y="26670"/>
                  </a:lnTo>
                  <a:lnTo>
                    <a:pt x="29222" y="26670"/>
                  </a:lnTo>
                  <a:lnTo>
                    <a:pt x="29222" y="25400"/>
                  </a:lnTo>
                  <a:lnTo>
                    <a:pt x="27952" y="25400"/>
                  </a:lnTo>
                  <a:lnTo>
                    <a:pt x="27952" y="26670"/>
                  </a:lnTo>
                  <a:lnTo>
                    <a:pt x="27952" y="27940"/>
                  </a:lnTo>
                  <a:lnTo>
                    <a:pt x="3747782" y="27940"/>
                  </a:lnTo>
                  <a:lnTo>
                    <a:pt x="3747782" y="26670"/>
                  </a:lnTo>
                  <a:lnTo>
                    <a:pt x="3747782" y="25400"/>
                  </a:lnTo>
                  <a:close/>
                </a:path>
                <a:path w="3776345" h="49530">
                  <a:moveTo>
                    <a:pt x="3751592" y="29210"/>
                  </a:moveTo>
                  <a:lnTo>
                    <a:pt x="3750322" y="29210"/>
                  </a:lnTo>
                  <a:lnTo>
                    <a:pt x="3750322" y="27940"/>
                  </a:lnTo>
                  <a:lnTo>
                    <a:pt x="3749052" y="27940"/>
                  </a:lnTo>
                  <a:lnTo>
                    <a:pt x="3749052" y="29210"/>
                  </a:lnTo>
                  <a:lnTo>
                    <a:pt x="26682" y="29210"/>
                  </a:lnTo>
                  <a:lnTo>
                    <a:pt x="26682" y="27940"/>
                  </a:lnTo>
                  <a:lnTo>
                    <a:pt x="25412" y="27940"/>
                  </a:lnTo>
                  <a:lnTo>
                    <a:pt x="25412" y="29210"/>
                  </a:lnTo>
                  <a:lnTo>
                    <a:pt x="22872" y="29210"/>
                  </a:lnTo>
                  <a:lnTo>
                    <a:pt x="22872" y="31750"/>
                  </a:lnTo>
                  <a:lnTo>
                    <a:pt x="3751592" y="31750"/>
                  </a:lnTo>
                  <a:lnTo>
                    <a:pt x="3751592" y="29210"/>
                  </a:lnTo>
                  <a:close/>
                </a:path>
                <a:path w="3776345" h="49530">
                  <a:moveTo>
                    <a:pt x="3755402" y="31750"/>
                  </a:moveTo>
                  <a:lnTo>
                    <a:pt x="3754132" y="31750"/>
                  </a:lnTo>
                  <a:lnTo>
                    <a:pt x="3754132" y="33020"/>
                  </a:lnTo>
                  <a:lnTo>
                    <a:pt x="21602" y="33020"/>
                  </a:lnTo>
                  <a:lnTo>
                    <a:pt x="21602" y="31750"/>
                  </a:lnTo>
                  <a:lnTo>
                    <a:pt x="20332" y="31750"/>
                  </a:lnTo>
                  <a:lnTo>
                    <a:pt x="20332" y="33020"/>
                  </a:lnTo>
                  <a:lnTo>
                    <a:pt x="20332" y="34290"/>
                  </a:lnTo>
                  <a:lnTo>
                    <a:pt x="3755402" y="34290"/>
                  </a:lnTo>
                  <a:lnTo>
                    <a:pt x="3755402" y="33020"/>
                  </a:lnTo>
                  <a:lnTo>
                    <a:pt x="3755402" y="31750"/>
                  </a:lnTo>
                  <a:close/>
                </a:path>
                <a:path w="3776345" h="49530">
                  <a:moveTo>
                    <a:pt x="3760482" y="35560"/>
                  </a:moveTo>
                  <a:lnTo>
                    <a:pt x="3757942" y="35560"/>
                  </a:lnTo>
                  <a:lnTo>
                    <a:pt x="3757942" y="34290"/>
                  </a:lnTo>
                  <a:lnTo>
                    <a:pt x="3756672" y="34290"/>
                  </a:lnTo>
                  <a:lnTo>
                    <a:pt x="3756672" y="35560"/>
                  </a:lnTo>
                  <a:lnTo>
                    <a:pt x="19062" y="35560"/>
                  </a:lnTo>
                  <a:lnTo>
                    <a:pt x="19062" y="34290"/>
                  </a:lnTo>
                  <a:lnTo>
                    <a:pt x="16522" y="34290"/>
                  </a:lnTo>
                  <a:lnTo>
                    <a:pt x="16522" y="35560"/>
                  </a:lnTo>
                  <a:lnTo>
                    <a:pt x="15252" y="35560"/>
                  </a:lnTo>
                  <a:lnTo>
                    <a:pt x="15252" y="38100"/>
                  </a:lnTo>
                  <a:lnTo>
                    <a:pt x="3760482" y="38100"/>
                  </a:lnTo>
                  <a:lnTo>
                    <a:pt x="3760482" y="35560"/>
                  </a:lnTo>
                  <a:close/>
                </a:path>
                <a:path w="3776345" h="49530">
                  <a:moveTo>
                    <a:pt x="3763022" y="38100"/>
                  </a:moveTo>
                  <a:lnTo>
                    <a:pt x="3761752" y="38100"/>
                  </a:lnTo>
                  <a:lnTo>
                    <a:pt x="3761752" y="39370"/>
                  </a:lnTo>
                  <a:lnTo>
                    <a:pt x="13982" y="39370"/>
                  </a:lnTo>
                  <a:lnTo>
                    <a:pt x="13982" y="38100"/>
                  </a:lnTo>
                  <a:lnTo>
                    <a:pt x="12712" y="38100"/>
                  </a:lnTo>
                  <a:lnTo>
                    <a:pt x="12712" y="39370"/>
                  </a:lnTo>
                  <a:lnTo>
                    <a:pt x="12712" y="40640"/>
                  </a:lnTo>
                  <a:lnTo>
                    <a:pt x="3763022" y="40640"/>
                  </a:lnTo>
                  <a:lnTo>
                    <a:pt x="3763022" y="39370"/>
                  </a:lnTo>
                  <a:lnTo>
                    <a:pt x="3763022" y="38100"/>
                  </a:lnTo>
                  <a:close/>
                </a:path>
                <a:path w="3776345" h="49530">
                  <a:moveTo>
                    <a:pt x="3768102" y="41910"/>
                  </a:moveTo>
                  <a:lnTo>
                    <a:pt x="3766832" y="41910"/>
                  </a:lnTo>
                  <a:lnTo>
                    <a:pt x="3766832" y="40640"/>
                  </a:lnTo>
                  <a:lnTo>
                    <a:pt x="3764292" y="40640"/>
                  </a:lnTo>
                  <a:lnTo>
                    <a:pt x="3764292" y="41910"/>
                  </a:lnTo>
                  <a:lnTo>
                    <a:pt x="10172" y="41910"/>
                  </a:lnTo>
                  <a:lnTo>
                    <a:pt x="10172" y="40640"/>
                  </a:lnTo>
                  <a:lnTo>
                    <a:pt x="8902" y="40640"/>
                  </a:lnTo>
                  <a:lnTo>
                    <a:pt x="8902" y="41910"/>
                  </a:lnTo>
                  <a:lnTo>
                    <a:pt x="7632" y="41910"/>
                  </a:lnTo>
                  <a:lnTo>
                    <a:pt x="7632" y="44450"/>
                  </a:lnTo>
                  <a:lnTo>
                    <a:pt x="3768102" y="44450"/>
                  </a:lnTo>
                  <a:lnTo>
                    <a:pt x="3768102" y="41910"/>
                  </a:lnTo>
                  <a:close/>
                </a:path>
                <a:path w="3776345" h="49530">
                  <a:moveTo>
                    <a:pt x="3770642" y="44450"/>
                  </a:moveTo>
                  <a:lnTo>
                    <a:pt x="3769372" y="44450"/>
                  </a:lnTo>
                  <a:lnTo>
                    <a:pt x="3769372" y="45720"/>
                  </a:lnTo>
                  <a:lnTo>
                    <a:pt x="6362" y="45720"/>
                  </a:lnTo>
                  <a:lnTo>
                    <a:pt x="6362" y="44450"/>
                  </a:lnTo>
                  <a:lnTo>
                    <a:pt x="3822" y="44450"/>
                  </a:lnTo>
                  <a:lnTo>
                    <a:pt x="3822" y="45720"/>
                  </a:lnTo>
                  <a:lnTo>
                    <a:pt x="3822" y="46990"/>
                  </a:lnTo>
                  <a:lnTo>
                    <a:pt x="3770642" y="46990"/>
                  </a:lnTo>
                  <a:lnTo>
                    <a:pt x="3770642" y="45720"/>
                  </a:lnTo>
                  <a:lnTo>
                    <a:pt x="3770642" y="44450"/>
                  </a:lnTo>
                  <a:close/>
                </a:path>
                <a:path w="3776345" h="49530">
                  <a:moveTo>
                    <a:pt x="3775722" y="48260"/>
                  </a:moveTo>
                  <a:lnTo>
                    <a:pt x="3774452" y="48260"/>
                  </a:lnTo>
                  <a:lnTo>
                    <a:pt x="3774452" y="46990"/>
                  </a:lnTo>
                  <a:lnTo>
                    <a:pt x="3773182" y="46990"/>
                  </a:lnTo>
                  <a:lnTo>
                    <a:pt x="3773182" y="48260"/>
                  </a:lnTo>
                  <a:lnTo>
                    <a:pt x="2552" y="48260"/>
                  </a:lnTo>
                  <a:lnTo>
                    <a:pt x="2552" y="46990"/>
                  </a:lnTo>
                  <a:lnTo>
                    <a:pt x="1282" y="46990"/>
                  </a:lnTo>
                  <a:lnTo>
                    <a:pt x="1282" y="48260"/>
                  </a:lnTo>
                  <a:lnTo>
                    <a:pt x="12" y="48260"/>
                  </a:lnTo>
                  <a:lnTo>
                    <a:pt x="0" y="49530"/>
                  </a:lnTo>
                  <a:lnTo>
                    <a:pt x="3775722" y="49530"/>
                  </a:lnTo>
                  <a:lnTo>
                    <a:pt x="3775722" y="48260"/>
                  </a:lnTo>
                  <a:close/>
                </a:path>
              </a:pathLst>
            </a:custGeom>
            <a:solidFill>
              <a:srgbClr val="F4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1790" y="2800349"/>
              <a:ext cx="3895090" cy="48260"/>
            </a:xfrm>
            <a:custGeom>
              <a:avLst/>
              <a:gdLst/>
              <a:ahLst/>
              <a:cxnLst/>
              <a:rect l="l" t="t" r="r" b="b"/>
              <a:pathLst>
                <a:path w="3895090" h="48260">
                  <a:moveTo>
                    <a:pt x="3835400" y="0"/>
                  </a:moveTo>
                  <a:lnTo>
                    <a:pt x="59690" y="0"/>
                  </a:lnTo>
                  <a:lnTo>
                    <a:pt x="59690" y="1270"/>
                  </a:lnTo>
                  <a:lnTo>
                    <a:pt x="3835400" y="1270"/>
                  </a:lnTo>
                  <a:lnTo>
                    <a:pt x="3835400" y="0"/>
                  </a:lnTo>
                  <a:close/>
                </a:path>
                <a:path w="3895090" h="48260">
                  <a:moveTo>
                    <a:pt x="3839210" y="1270"/>
                  </a:moveTo>
                  <a:lnTo>
                    <a:pt x="3836670" y="1270"/>
                  </a:lnTo>
                  <a:lnTo>
                    <a:pt x="3836670" y="2540"/>
                  </a:lnTo>
                  <a:lnTo>
                    <a:pt x="57150" y="2540"/>
                  </a:lnTo>
                  <a:lnTo>
                    <a:pt x="57150" y="1270"/>
                  </a:lnTo>
                  <a:lnTo>
                    <a:pt x="55880" y="1270"/>
                  </a:lnTo>
                  <a:lnTo>
                    <a:pt x="55880" y="2540"/>
                  </a:lnTo>
                  <a:lnTo>
                    <a:pt x="55880" y="3810"/>
                  </a:lnTo>
                  <a:lnTo>
                    <a:pt x="3839210" y="3810"/>
                  </a:lnTo>
                  <a:lnTo>
                    <a:pt x="3839210" y="2540"/>
                  </a:lnTo>
                  <a:lnTo>
                    <a:pt x="3839210" y="1270"/>
                  </a:lnTo>
                  <a:close/>
                </a:path>
                <a:path w="3895090" h="48260">
                  <a:moveTo>
                    <a:pt x="3843020" y="5080"/>
                  </a:moveTo>
                  <a:lnTo>
                    <a:pt x="3841750" y="5080"/>
                  </a:lnTo>
                  <a:lnTo>
                    <a:pt x="3841750" y="3810"/>
                  </a:lnTo>
                  <a:lnTo>
                    <a:pt x="3840480" y="3810"/>
                  </a:lnTo>
                  <a:lnTo>
                    <a:pt x="3840480" y="5080"/>
                  </a:lnTo>
                  <a:lnTo>
                    <a:pt x="54610" y="5080"/>
                  </a:lnTo>
                  <a:lnTo>
                    <a:pt x="54610" y="3810"/>
                  </a:lnTo>
                  <a:lnTo>
                    <a:pt x="53340" y="3810"/>
                  </a:lnTo>
                  <a:lnTo>
                    <a:pt x="53340" y="5080"/>
                  </a:lnTo>
                  <a:lnTo>
                    <a:pt x="50800" y="5080"/>
                  </a:lnTo>
                  <a:lnTo>
                    <a:pt x="50800" y="7620"/>
                  </a:lnTo>
                  <a:lnTo>
                    <a:pt x="3843020" y="7620"/>
                  </a:lnTo>
                  <a:lnTo>
                    <a:pt x="3843020" y="5080"/>
                  </a:lnTo>
                  <a:close/>
                </a:path>
                <a:path w="3895090" h="48260">
                  <a:moveTo>
                    <a:pt x="3846830" y="7620"/>
                  </a:moveTo>
                  <a:lnTo>
                    <a:pt x="3845560" y="7620"/>
                  </a:lnTo>
                  <a:lnTo>
                    <a:pt x="3845560" y="8890"/>
                  </a:lnTo>
                  <a:lnTo>
                    <a:pt x="49530" y="8890"/>
                  </a:lnTo>
                  <a:lnTo>
                    <a:pt x="49530" y="7620"/>
                  </a:lnTo>
                  <a:lnTo>
                    <a:pt x="48260" y="7620"/>
                  </a:lnTo>
                  <a:lnTo>
                    <a:pt x="48260" y="8890"/>
                  </a:lnTo>
                  <a:lnTo>
                    <a:pt x="48260" y="10160"/>
                  </a:lnTo>
                  <a:lnTo>
                    <a:pt x="3846830" y="10160"/>
                  </a:lnTo>
                  <a:lnTo>
                    <a:pt x="3846830" y="8890"/>
                  </a:lnTo>
                  <a:lnTo>
                    <a:pt x="3846830" y="7620"/>
                  </a:lnTo>
                  <a:close/>
                </a:path>
                <a:path w="3895090" h="48260">
                  <a:moveTo>
                    <a:pt x="3851910" y="11430"/>
                  </a:moveTo>
                  <a:lnTo>
                    <a:pt x="3850640" y="11430"/>
                  </a:lnTo>
                  <a:lnTo>
                    <a:pt x="3850640" y="10160"/>
                  </a:lnTo>
                  <a:lnTo>
                    <a:pt x="3848100" y="10160"/>
                  </a:lnTo>
                  <a:lnTo>
                    <a:pt x="3848100" y="11430"/>
                  </a:lnTo>
                  <a:lnTo>
                    <a:pt x="45720" y="11430"/>
                  </a:lnTo>
                  <a:lnTo>
                    <a:pt x="45720" y="10160"/>
                  </a:lnTo>
                  <a:lnTo>
                    <a:pt x="44450" y="10160"/>
                  </a:lnTo>
                  <a:lnTo>
                    <a:pt x="44450" y="11430"/>
                  </a:lnTo>
                  <a:lnTo>
                    <a:pt x="43180" y="11430"/>
                  </a:lnTo>
                  <a:lnTo>
                    <a:pt x="43180" y="13970"/>
                  </a:lnTo>
                  <a:lnTo>
                    <a:pt x="3851910" y="13970"/>
                  </a:lnTo>
                  <a:lnTo>
                    <a:pt x="3851910" y="11430"/>
                  </a:lnTo>
                  <a:close/>
                </a:path>
                <a:path w="3895090" h="48260">
                  <a:moveTo>
                    <a:pt x="3854450" y="13970"/>
                  </a:moveTo>
                  <a:lnTo>
                    <a:pt x="3853180" y="13970"/>
                  </a:lnTo>
                  <a:lnTo>
                    <a:pt x="3853180" y="15240"/>
                  </a:lnTo>
                  <a:lnTo>
                    <a:pt x="41910" y="15240"/>
                  </a:lnTo>
                  <a:lnTo>
                    <a:pt x="41910" y="13970"/>
                  </a:lnTo>
                  <a:lnTo>
                    <a:pt x="39370" y="13970"/>
                  </a:lnTo>
                  <a:lnTo>
                    <a:pt x="39370" y="15240"/>
                  </a:lnTo>
                  <a:lnTo>
                    <a:pt x="39370" y="16510"/>
                  </a:lnTo>
                  <a:lnTo>
                    <a:pt x="3854450" y="16510"/>
                  </a:lnTo>
                  <a:lnTo>
                    <a:pt x="3854450" y="15240"/>
                  </a:lnTo>
                  <a:lnTo>
                    <a:pt x="3854450" y="13970"/>
                  </a:lnTo>
                  <a:close/>
                </a:path>
                <a:path w="3895090" h="48260">
                  <a:moveTo>
                    <a:pt x="3859530" y="17780"/>
                  </a:moveTo>
                  <a:lnTo>
                    <a:pt x="3858260" y="17780"/>
                  </a:lnTo>
                  <a:lnTo>
                    <a:pt x="3858260" y="16510"/>
                  </a:lnTo>
                  <a:lnTo>
                    <a:pt x="3856990" y="16510"/>
                  </a:lnTo>
                  <a:lnTo>
                    <a:pt x="3856990" y="17780"/>
                  </a:lnTo>
                  <a:lnTo>
                    <a:pt x="38100" y="17780"/>
                  </a:lnTo>
                  <a:lnTo>
                    <a:pt x="38100" y="16510"/>
                  </a:lnTo>
                  <a:lnTo>
                    <a:pt x="36830" y="16510"/>
                  </a:lnTo>
                  <a:lnTo>
                    <a:pt x="36830" y="17780"/>
                  </a:lnTo>
                  <a:lnTo>
                    <a:pt x="35560" y="17780"/>
                  </a:lnTo>
                  <a:lnTo>
                    <a:pt x="35560" y="20320"/>
                  </a:lnTo>
                  <a:lnTo>
                    <a:pt x="3859530" y="20320"/>
                  </a:lnTo>
                  <a:lnTo>
                    <a:pt x="3859530" y="17780"/>
                  </a:lnTo>
                  <a:close/>
                </a:path>
                <a:path w="3895090" h="48260">
                  <a:moveTo>
                    <a:pt x="3863340" y="20320"/>
                  </a:moveTo>
                  <a:lnTo>
                    <a:pt x="3860800" y="20320"/>
                  </a:lnTo>
                  <a:lnTo>
                    <a:pt x="3860800" y="21590"/>
                  </a:lnTo>
                  <a:lnTo>
                    <a:pt x="33020" y="21590"/>
                  </a:lnTo>
                  <a:lnTo>
                    <a:pt x="33020" y="20320"/>
                  </a:lnTo>
                  <a:lnTo>
                    <a:pt x="31750" y="20320"/>
                  </a:lnTo>
                  <a:lnTo>
                    <a:pt x="31750" y="21590"/>
                  </a:lnTo>
                  <a:lnTo>
                    <a:pt x="31750" y="22860"/>
                  </a:lnTo>
                  <a:lnTo>
                    <a:pt x="3863340" y="22860"/>
                  </a:lnTo>
                  <a:lnTo>
                    <a:pt x="3863340" y="21590"/>
                  </a:lnTo>
                  <a:lnTo>
                    <a:pt x="3863340" y="20320"/>
                  </a:lnTo>
                  <a:close/>
                </a:path>
                <a:path w="3895090" h="48260">
                  <a:moveTo>
                    <a:pt x="3867150" y="24130"/>
                  </a:moveTo>
                  <a:lnTo>
                    <a:pt x="3865880" y="24130"/>
                  </a:lnTo>
                  <a:lnTo>
                    <a:pt x="3865880" y="22860"/>
                  </a:lnTo>
                  <a:lnTo>
                    <a:pt x="3864610" y="22860"/>
                  </a:lnTo>
                  <a:lnTo>
                    <a:pt x="3864610" y="24130"/>
                  </a:lnTo>
                  <a:lnTo>
                    <a:pt x="30480" y="24130"/>
                  </a:lnTo>
                  <a:lnTo>
                    <a:pt x="30480" y="22860"/>
                  </a:lnTo>
                  <a:lnTo>
                    <a:pt x="29210" y="22860"/>
                  </a:lnTo>
                  <a:lnTo>
                    <a:pt x="29210" y="24130"/>
                  </a:lnTo>
                  <a:lnTo>
                    <a:pt x="26670" y="24130"/>
                  </a:lnTo>
                  <a:lnTo>
                    <a:pt x="26670" y="26670"/>
                  </a:lnTo>
                  <a:lnTo>
                    <a:pt x="3867150" y="26670"/>
                  </a:lnTo>
                  <a:lnTo>
                    <a:pt x="3867150" y="24130"/>
                  </a:lnTo>
                  <a:close/>
                </a:path>
                <a:path w="3895090" h="48260">
                  <a:moveTo>
                    <a:pt x="3870960" y="26670"/>
                  </a:moveTo>
                  <a:lnTo>
                    <a:pt x="3869690" y="26670"/>
                  </a:lnTo>
                  <a:lnTo>
                    <a:pt x="3869690" y="27940"/>
                  </a:lnTo>
                  <a:lnTo>
                    <a:pt x="25400" y="27940"/>
                  </a:lnTo>
                  <a:lnTo>
                    <a:pt x="25400" y="26670"/>
                  </a:lnTo>
                  <a:lnTo>
                    <a:pt x="24130" y="26670"/>
                  </a:lnTo>
                  <a:lnTo>
                    <a:pt x="24130" y="27940"/>
                  </a:lnTo>
                  <a:lnTo>
                    <a:pt x="24130" y="29210"/>
                  </a:lnTo>
                  <a:lnTo>
                    <a:pt x="3870960" y="29210"/>
                  </a:lnTo>
                  <a:lnTo>
                    <a:pt x="3870960" y="27940"/>
                  </a:lnTo>
                  <a:lnTo>
                    <a:pt x="3870960" y="26670"/>
                  </a:lnTo>
                  <a:close/>
                </a:path>
                <a:path w="3895090" h="48260">
                  <a:moveTo>
                    <a:pt x="3876040" y="30480"/>
                  </a:moveTo>
                  <a:lnTo>
                    <a:pt x="3873500" y="30480"/>
                  </a:lnTo>
                  <a:lnTo>
                    <a:pt x="3873500" y="29210"/>
                  </a:lnTo>
                  <a:lnTo>
                    <a:pt x="3872230" y="29210"/>
                  </a:lnTo>
                  <a:lnTo>
                    <a:pt x="3872230" y="30480"/>
                  </a:lnTo>
                  <a:lnTo>
                    <a:pt x="22860" y="30480"/>
                  </a:lnTo>
                  <a:lnTo>
                    <a:pt x="22860" y="29210"/>
                  </a:lnTo>
                  <a:lnTo>
                    <a:pt x="20320" y="29210"/>
                  </a:lnTo>
                  <a:lnTo>
                    <a:pt x="20320" y="30480"/>
                  </a:lnTo>
                  <a:lnTo>
                    <a:pt x="19050" y="30480"/>
                  </a:lnTo>
                  <a:lnTo>
                    <a:pt x="19050" y="33020"/>
                  </a:lnTo>
                  <a:lnTo>
                    <a:pt x="3876040" y="33020"/>
                  </a:lnTo>
                  <a:lnTo>
                    <a:pt x="3876040" y="30480"/>
                  </a:lnTo>
                  <a:close/>
                </a:path>
                <a:path w="3895090" h="48260">
                  <a:moveTo>
                    <a:pt x="3878580" y="33020"/>
                  </a:moveTo>
                  <a:lnTo>
                    <a:pt x="3877310" y="33020"/>
                  </a:lnTo>
                  <a:lnTo>
                    <a:pt x="3877310" y="34290"/>
                  </a:lnTo>
                  <a:lnTo>
                    <a:pt x="17780" y="34290"/>
                  </a:lnTo>
                  <a:lnTo>
                    <a:pt x="17780" y="33020"/>
                  </a:lnTo>
                  <a:lnTo>
                    <a:pt x="16510" y="33020"/>
                  </a:lnTo>
                  <a:lnTo>
                    <a:pt x="16510" y="34290"/>
                  </a:lnTo>
                  <a:lnTo>
                    <a:pt x="16510" y="35560"/>
                  </a:lnTo>
                  <a:lnTo>
                    <a:pt x="3878580" y="35560"/>
                  </a:lnTo>
                  <a:lnTo>
                    <a:pt x="3878580" y="34290"/>
                  </a:lnTo>
                  <a:lnTo>
                    <a:pt x="3878580" y="33020"/>
                  </a:lnTo>
                  <a:close/>
                </a:path>
                <a:path w="3895090" h="48260">
                  <a:moveTo>
                    <a:pt x="3883660" y="36830"/>
                  </a:moveTo>
                  <a:lnTo>
                    <a:pt x="3882390" y="36830"/>
                  </a:lnTo>
                  <a:lnTo>
                    <a:pt x="3882390" y="35560"/>
                  </a:lnTo>
                  <a:lnTo>
                    <a:pt x="3879850" y="35560"/>
                  </a:lnTo>
                  <a:lnTo>
                    <a:pt x="3879850" y="36830"/>
                  </a:lnTo>
                  <a:lnTo>
                    <a:pt x="13970" y="36830"/>
                  </a:lnTo>
                  <a:lnTo>
                    <a:pt x="13970" y="35560"/>
                  </a:lnTo>
                  <a:lnTo>
                    <a:pt x="12700" y="35560"/>
                  </a:lnTo>
                  <a:lnTo>
                    <a:pt x="12700" y="36830"/>
                  </a:lnTo>
                  <a:lnTo>
                    <a:pt x="11430" y="36830"/>
                  </a:lnTo>
                  <a:lnTo>
                    <a:pt x="11430" y="39370"/>
                  </a:lnTo>
                  <a:lnTo>
                    <a:pt x="3883660" y="39370"/>
                  </a:lnTo>
                  <a:lnTo>
                    <a:pt x="3883660" y="36830"/>
                  </a:lnTo>
                  <a:close/>
                </a:path>
                <a:path w="3895090" h="48260">
                  <a:moveTo>
                    <a:pt x="3886200" y="39370"/>
                  </a:moveTo>
                  <a:lnTo>
                    <a:pt x="3884930" y="39370"/>
                  </a:lnTo>
                  <a:lnTo>
                    <a:pt x="3884930" y="40640"/>
                  </a:lnTo>
                  <a:lnTo>
                    <a:pt x="10160" y="40640"/>
                  </a:lnTo>
                  <a:lnTo>
                    <a:pt x="10160" y="39370"/>
                  </a:lnTo>
                  <a:lnTo>
                    <a:pt x="7620" y="39370"/>
                  </a:lnTo>
                  <a:lnTo>
                    <a:pt x="7620" y="40640"/>
                  </a:lnTo>
                  <a:lnTo>
                    <a:pt x="7620" y="41910"/>
                  </a:lnTo>
                  <a:lnTo>
                    <a:pt x="3886200" y="41910"/>
                  </a:lnTo>
                  <a:lnTo>
                    <a:pt x="3886200" y="40640"/>
                  </a:lnTo>
                  <a:lnTo>
                    <a:pt x="3886200" y="39370"/>
                  </a:lnTo>
                  <a:close/>
                </a:path>
                <a:path w="3895090" h="48260">
                  <a:moveTo>
                    <a:pt x="3891280" y="43180"/>
                  </a:moveTo>
                  <a:lnTo>
                    <a:pt x="3890010" y="43180"/>
                  </a:lnTo>
                  <a:lnTo>
                    <a:pt x="3890010" y="41910"/>
                  </a:lnTo>
                  <a:lnTo>
                    <a:pt x="3888740" y="41910"/>
                  </a:lnTo>
                  <a:lnTo>
                    <a:pt x="3888740" y="43180"/>
                  </a:lnTo>
                  <a:lnTo>
                    <a:pt x="6350" y="43180"/>
                  </a:lnTo>
                  <a:lnTo>
                    <a:pt x="6350" y="41910"/>
                  </a:lnTo>
                  <a:lnTo>
                    <a:pt x="5080" y="41910"/>
                  </a:lnTo>
                  <a:lnTo>
                    <a:pt x="5080" y="43180"/>
                  </a:lnTo>
                  <a:lnTo>
                    <a:pt x="3810" y="43180"/>
                  </a:lnTo>
                  <a:lnTo>
                    <a:pt x="3810" y="45720"/>
                  </a:lnTo>
                  <a:lnTo>
                    <a:pt x="3891280" y="45720"/>
                  </a:lnTo>
                  <a:lnTo>
                    <a:pt x="3891280" y="43180"/>
                  </a:lnTo>
                  <a:close/>
                </a:path>
                <a:path w="3895090" h="48260">
                  <a:moveTo>
                    <a:pt x="3895090" y="45720"/>
                  </a:moveTo>
                  <a:lnTo>
                    <a:pt x="3892550" y="45720"/>
                  </a:lnTo>
                  <a:lnTo>
                    <a:pt x="3892550" y="46990"/>
                  </a:lnTo>
                  <a:lnTo>
                    <a:pt x="1270" y="4699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3895090" y="48260"/>
                  </a:lnTo>
                  <a:lnTo>
                    <a:pt x="3895090" y="46990"/>
                  </a:lnTo>
                  <a:lnTo>
                    <a:pt x="3895090" y="45720"/>
                  </a:lnTo>
                  <a:close/>
                </a:path>
              </a:pathLst>
            </a:custGeom>
            <a:solidFill>
              <a:srgbClr val="F34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0830" y="2848609"/>
              <a:ext cx="4015740" cy="48260"/>
            </a:xfrm>
            <a:custGeom>
              <a:avLst/>
              <a:gdLst/>
              <a:ahLst/>
              <a:cxnLst/>
              <a:rect l="l" t="t" r="r" b="b"/>
              <a:pathLst>
                <a:path w="4015740" h="48260">
                  <a:moveTo>
                    <a:pt x="3959860" y="1270"/>
                  </a:moveTo>
                  <a:lnTo>
                    <a:pt x="3958590" y="1270"/>
                  </a:lnTo>
                  <a:lnTo>
                    <a:pt x="3958590" y="0"/>
                  </a:lnTo>
                  <a:lnTo>
                    <a:pt x="3957320" y="0"/>
                  </a:lnTo>
                  <a:lnTo>
                    <a:pt x="3957320" y="1270"/>
                  </a:lnTo>
                  <a:lnTo>
                    <a:pt x="59690" y="1270"/>
                  </a:lnTo>
                  <a:lnTo>
                    <a:pt x="59690" y="0"/>
                  </a:lnTo>
                  <a:lnTo>
                    <a:pt x="58420" y="0"/>
                  </a:lnTo>
                  <a:lnTo>
                    <a:pt x="58420" y="1270"/>
                  </a:lnTo>
                  <a:lnTo>
                    <a:pt x="55880" y="1270"/>
                  </a:lnTo>
                  <a:lnTo>
                    <a:pt x="55880" y="3810"/>
                  </a:lnTo>
                  <a:lnTo>
                    <a:pt x="3959860" y="3810"/>
                  </a:lnTo>
                  <a:lnTo>
                    <a:pt x="3959860" y="1270"/>
                  </a:lnTo>
                  <a:close/>
                </a:path>
                <a:path w="4015740" h="48260">
                  <a:moveTo>
                    <a:pt x="3963670" y="3810"/>
                  </a:moveTo>
                  <a:lnTo>
                    <a:pt x="3962400" y="3810"/>
                  </a:lnTo>
                  <a:lnTo>
                    <a:pt x="3962400" y="5080"/>
                  </a:lnTo>
                  <a:lnTo>
                    <a:pt x="54610" y="5080"/>
                  </a:lnTo>
                  <a:lnTo>
                    <a:pt x="54610" y="3810"/>
                  </a:lnTo>
                  <a:lnTo>
                    <a:pt x="53340" y="3810"/>
                  </a:lnTo>
                  <a:lnTo>
                    <a:pt x="53340" y="5080"/>
                  </a:lnTo>
                  <a:lnTo>
                    <a:pt x="53340" y="6350"/>
                  </a:lnTo>
                  <a:lnTo>
                    <a:pt x="3963670" y="6350"/>
                  </a:lnTo>
                  <a:lnTo>
                    <a:pt x="3963670" y="5080"/>
                  </a:lnTo>
                  <a:lnTo>
                    <a:pt x="3963670" y="3810"/>
                  </a:lnTo>
                  <a:close/>
                </a:path>
                <a:path w="4015740" h="48260">
                  <a:moveTo>
                    <a:pt x="3968750" y="7620"/>
                  </a:moveTo>
                  <a:lnTo>
                    <a:pt x="3966210" y="7620"/>
                  </a:lnTo>
                  <a:lnTo>
                    <a:pt x="3966210" y="6350"/>
                  </a:lnTo>
                  <a:lnTo>
                    <a:pt x="3964940" y="6350"/>
                  </a:lnTo>
                  <a:lnTo>
                    <a:pt x="3964940" y="7620"/>
                  </a:lnTo>
                  <a:lnTo>
                    <a:pt x="52070" y="7620"/>
                  </a:lnTo>
                  <a:lnTo>
                    <a:pt x="52070" y="6350"/>
                  </a:lnTo>
                  <a:lnTo>
                    <a:pt x="49530" y="6350"/>
                  </a:lnTo>
                  <a:lnTo>
                    <a:pt x="49530" y="7620"/>
                  </a:lnTo>
                  <a:lnTo>
                    <a:pt x="48260" y="7620"/>
                  </a:lnTo>
                  <a:lnTo>
                    <a:pt x="48260" y="10160"/>
                  </a:lnTo>
                  <a:lnTo>
                    <a:pt x="3968750" y="10160"/>
                  </a:lnTo>
                  <a:lnTo>
                    <a:pt x="3968750" y="7620"/>
                  </a:lnTo>
                  <a:close/>
                </a:path>
                <a:path w="4015740" h="48260">
                  <a:moveTo>
                    <a:pt x="3971290" y="10160"/>
                  </a:moveTo>
                  <a:lnTo>
                    <a:pt x="3970020" y="10160"/>
                  </a:lnTo>
                  <a:lnTo>
                    <a:pt x="3970020" y="11430"/>
                  </a:lnTo>
                  <a:lnTo>
                    <a:pt x="46990" y="11430"/>
                  </a:lnTo>
                  <a:lnTo>
                    <a:pt x="46990" y="10160"/>
                  </a:lnTo>
                  <a:lnTo>
                    <a:pt x="45720" y="10160"/>
                  </a:lnTo>
                  <a:lnTo>
                    <a:pt x="45720" y="11430"/>
                  </a:lnTo>
                  <a:lnTo>
                    <a:pt x="45720" y="12700"/>
                  </a:lnTo>
                  <a:lnTo>
                    <a:pt x="3971290" y="12700"/>
                  </a:lnTo>
                  <a:lnTo>
                    <a:pt x="3971290" y="11430"/>
                  </a:lnTo>
                  <a:lnTo>
                    <a:pt x="3971290" y="10160"/>
                  </a:lnTo>
                  <a:close/>
                </a:path>
                <a:path w="4015740" h="48260">
                  <a:moveTo>
                    <a:pt x="3976370" y="13970"/>
                  </a:moveTo>
                  <a:lnTo>
                    <a:pt x="3975100" y="13970"/>
                  </a:lnTo>
                  <a:lnTo>
                    <a:pt x="3975100" y="12700"/>
                  </a:lnTo>
                  <a:lnTo>
                    <a:pt x="3972560" y="12700"/>
                  </a:lnTo>
                  <a:lnTo>
                    <a:pt x="3972560" y="13970"/>
                  </a:lnTo>
                  <a:lnTo>
                    <a:pt x="43180" y="13970"/>
                  </a:lnTo>
                  <a:lnTo>
                    <a:pt x="43180" y="12700"/>
                  </a:lnTo>
                  <a:lnTo>
                    <a:pt x="41910" y="12700"/>
                  </a:lnTo>
                  <a:lnTo>
                    <a:pt x="41910" y="13970"/>
                  </a:lnTo>
                  <a:lnTo>
                    <a:pt x="40640" y="13970"/>
                  </a:lnTo>
                  <a:lnTo>
                    <a:pt x="40640" y="16510"/>
                  </a:lnTo>
                  <a:lnTo>
                    <a:pt x="3976370" y="16510"/>
                  </a:lnTo>
                  <a:lnTo>
                    <a:pt x="3976370" y="13970"/>
                  </a:lnTo>
                  <a:close/>
                </a:path>
                <a:path w="4015740" h="48260">
                  <a:moveTo>
                    <a:pt x="3978910" y="16510"/>
                  </a:moveTo>
                  <a:lnTo>
                    <a:pt x="3977640" y="16510"/>
                  </a:lnTo>
                  <a:lnTo>
                    <a:pt x="3977640" y="17780"/>
                  </a:lnTo>
                  <a:lnTo>
                    <a:pt x="39370" y="17780"/>
                  </a:lnTo>
                  <a:lnTo>
                    <a:pt x="39370" y="16510"/>
                  </a:lnTo>
                  <a:lnTo>
                    <a:pt x="36830" y="16510"/>
                  </a:lnTo>
                  <a:lnTo>
                    <a:pt x="36830" y="17780"/>
                  </a:lnTo>
                  <a:lnTo>
                    <a:pt x="36830" y="19050"/>
                  </a:lnTo>
                  <a:lnTo>
                    <a:pt x="3978910" y="19050"/>
                  </a:lnTo>
                  <a:lnTo>
                    <a:pt x="3978910" y="17780"/>
                  </a:lnTo>
                  <a:lnTo>
                    <a:pt x="3978910" y="16510"/>
                  </a:lnTo>
                  <a:close/>
                </a:path>
                <a:path w="4015740" h="48260">
                  <a:moveTo>
                    <a:pt x="3983990" y="20320"/>
                  </a:moveTo>
                  <a:lnTo>
                    <a:pt x="3982720" y="20320"/>
                  </a:lnTo>
                  <a:lnTo>
                    <a:pt x="3982720" y="19050"/>
                  </a:lnTo>
                  <a:lnTo>
                    <a:pt x="3981450" y="19050"/>
                  </a:lnTo>
                  <a:lnTo>
                    <a:pt x="3981450" y="20320"/>
                  </a:lnTo>
                  <a:lnTo>
                    <a:pt x="35560" y="20320"/>
                  </a:lnTo>
                  <a:lnTo>
                    <a:pt x="35560" y="19050"/>
                  </a:lnTo>
                  <a:lnTo>
                    <a:pt x="34290" y="19050"/>
                  </a:lnTo>
                  <a:lnTo>
                    <a:pt x="34290" y="20320"/>
                  </a:lnTo>
                  <a:lnTo>
                    <a:pt x="33020" y="20320"/>
                  </a:lnTo>
                  <a:lnTo>
                    <a:pt x="33020" y="22860"/>
                  </a:lnTo>
                  <a:lnTo>
                    <a:pt x="3983990" y="22860"/>
                  </a:lnTo>
                  <a:lnTo>
                    <a:pt x="3983990" y="20320"/>
                  </a:lnTo>
                  <a:close/>
                </a:path>
                <a:path w="4015740" h="48260">
                  <a:moveTo>
                    <a:pt x="3987800" y="22860"/>
                  </a:moveTo>
                  <a:lnTo>
                    <a:pt x="3985260" y="22860"/>
                  </a:lnTo>
                  <a:lnTo>
                    <a:pt x="3985260" y="24130"/>
                  </a:lnTo>
                  <a:lnTo>
                    <a:pt x="30480" y="24130"/>
                  </a:lnTo>
                  <a:lnTo>
                    <a:pt x="30480" y="22860"/>
                  </a:lnTo>
                  <a:lnTo>
                    <a:pt x="29210" y="22860"/>
                  </a:lnTo>
                  <a:lnTo>
                    <a:pt x="29210" y="24130"/>
                  </a:lnTo>
                  <a:lnTo>
                    <a:pt x="29210" y="25400"/>
                  </a:lnTo>
                  <a:lnTo>
                    <a:pt x="3987800" y="25400"/>
                  </a:lnTo>
                  <a:lnTo>
                    <a:pt x="3987800" y="24130"/>
                  </a:lnTo>
                  <a:lnTo>
                    <a:pt x="3987800" y="22860"/>
                  </a:lnTo>
                  <a:close/>
                </a:path>
                <a:path w="4015740" h="48260">
                  <a:moveTo>
                    <a:pt x="3992880" y="26670"/>
                  </a:moveTo>
                  <a:lnTo>
                    <a:pt x="3990340" y="26670"/>
                  </a:lnTo>
                  <a:lnTo>
                    <a:pt x="3990340" y="25400"/>
                  </a:lnTo>
                  <a:lnTo>
                    <a:pt x="3989070" y="25400"/>
                  </a:lnTo>
                  <a:lnTo>
                    <a:pt x="3989070" y="26670"/>
                  </a:lnTo>
                  <a:lnTo>
                    <a:pt x="27940" y="26670"/>
                  </a:lnTo>
                  <a:lnTo>
                    <a:pt x="27940" y="25400"/>
                  </a:lnTo>
                  <a:lnTo>
                    <a:pt x="25400" y="25400"/>
                  </a:lnTo>
                  <a:lnTo>
                    <a:pt x="25400" y="26670"/>
                  </a:lnTo>
                  <a:lnTo>
                    <a:pt x="24130" y="26670"/>
                  </a:lnTo>
                  <a:lnTo>
                    <a:pt x="24130" y="29210"/>
                  </a:lnTo>
                  <a:lnTo>
                    <a:pt x="3992880" y="29210"/>
                  </a:lnTo>
                  <a:lnTo>
                    <a:pt x="3992880" y="26670"/>
                  </a:lnTo>
                  <a:close/>
                </a:path>
                <a:path w="4015740" h="48260">
                  <a:moveTo>
                    <a:pt x="3995420" y="29210"/>
                  </a:moveTo>
                  <a:lnTo>
                    <a:pt x="3994150" y="29210"/>
                  </a:lnTo>
                  <a:lnTo>
                    <a:pt x="3994150" y="30480"/>
                  </a:lnTo>
                  <a:lnTo>
                    <a:pt x="22860" y="30480"/>
                  </a:lnTo>
                  <a:lnTo>
                    <a:pt x="22860" y="29210"/>
                  </a:lnTo>
                  <a:lnTo>
                    <a:pt x="21590" y="29210"/>
                  </a:lnTo>
                  <a:lnTo>
                    <a:pt x="21590" y="30480"/>
                  </a:lnTo>
                  <a:lnTo>
                    <a:pt x="21590" y="31750"/>
                  </a:lnTo>
                  <a:lnTo>
                    <a:pt x="3995420" y="31750"/>
                  </a:lnTo>
                  <a:lnTo>
                    <a:pt x="3995420" y="30480"/>
                  </a:lnTo>
                  <a:lnTo>
                    <a:pt x="3995420" y="29210"/>
                  </a:lnTo>
                  <a:close/>
                </a:path>
                <a:path w="4015740" h="48260">
                  <a:moveTo>
                    <a:pt x="4000500" y="33020"/>
                  </a:moveTo>
                  <a:lnTo>
                    <a:pt x="3999230" y="33020"/>
                  </a:lnTo>
                  <a:lnTo>
                    <a:pt x="3999230" y="31750"/>
                  </a:lnTo>
                  <a:lnTo>
                    <a:pt x="3996690" y="31750"/>
                  </a:lnTo>
                  <a:lnTo>
                    <a:pt x="3996690" y="33020"/>
                  </a:lnTo>
                  <a:lnTo>
                    <a:pt x="19050" y="33020"/>
                  </a:lnTo>
                  <a:lnTo>
                    <a:pt x="19050" y="31750"/>
                  </a:lnTo>
                  <a:lnTo>
                    <a:pt x="17780" y="31750"/>
                  </a:lnTo>
                  <a:lnTo>
                    <a:pt x="17780" y="33020"/>
                  </a:lnTo>
                  <a:lnTo>
                    <a:pt x="16510" y="33020"/>
                  </a:lnTo>
                  <a:lnTo>
                    <a:pt x="16510" y="35560"/>
                  </a:lnTo>
                  <a:lnTo>
                    <a:pt x="4000500" y="35560"/>
                  </a:lnTo>
                  <a:lnTo>
                    <a:pt x="4000500" y="33020"/>
                  </a:lnTo>
                  <a:close/>
                </a:path>
                <a:path w="4015740" h="48260">
                  <a:moveTo>
                    <a:pt x="4003040" y="35560"/>
                  </a:moveTo>
                  <a:lnTo>
                    <a:pt x="4001770" y="35560"/>
                  </a:lnTo>
                  <a:lnTo>
                    <a:pt x="4001770" y="36830"/>
                  </a:lnTo>
                  <a:lnTo>
                    <a:pt x="15240" y="36830"/>
                  </a:lnTo>
                  <a:lnTo>
                    <a:pt x="15240" y="35560"/>
                  </a:lnTo>
                  <a:lnTo>
                    <a:pt x="12700" y="35560"/>
                  </a:lnTo>
                  <a:lnTo>
                    <a:pt x="12700" y="36830"/>
                  </a:lnTo>
                  <a:lnTo>
                    <a:pt x="12700" y="38100"/>
                  </a:lnTo>
                  <a:lnTo>
                    <a:pt x="4003040" y="38100"/>
                  </a:lnTo>
                  <a:lnTo>
                    <a:pt x="4003040" y="36830"/>
                  </a:lnTo>
                  <a:lnTo>
                    <a:pt x="4003040" y="35560"/>
                  </a:lnTo>
                  <a:close/>
                </a:path>
                <a:path w="4015740" h="48260">
                  <a:moveTo>
                    <a:pt x="4008120" y="39370"/>
                  </a:moveTo>
                  <a:lnTo>
                    <a:pt x="4006850" y="39370"/>
                  </a:lnTo>
                  <a:lnTo>
                    <a:pt x="4006850" y="38100"/>
                  </a:lnTo>
                  <a:lnTo>
                    <a:pt x="4005580" y="38100"/>
                  </a:lnTo>
                  <a:lnTo>
                    <a:pt x="4005580" y="39370"/>
                  </a:lnTo>
                  <a:lnTo>
                    <a:pt x="11430" y="39370"/>
                  </a:lnTo>
                  <a:lnTo>
                    <a:pt x="11430" y="38100"/>
                  </a:lnTo>
                  <a:lnTo>
                    <a:pt x="10160" y="38100"/>
                  </a:lnTo>
                  <a:lnTo>
                    <a:pt x="10160" y="39370"/>
                  </a:lnTo>
                  <a:lnTo>
                    <a:pt x="8890" y="39370"/>
                  </a:lnTo>
                  <a:lnTo>
                    <a:pt x="8890" y="41910"/>
                  </a:lnTo>
                  <a:lnTo>
                    <a:pt x="4008120" y="41910"/>
                  </a:lnTo>
                  <a:lnTo>
                    <a:pt x="4008120" y="39370"/>
                  </a:lnTo>
                  <a:close/>
                </a:path>
                <a:path w="4015740" h="48260">
                  <a:moveTo>
                    <a:pt x="4011930" y="41910"/>
                  </a:moveTo>
                  <a:lnTo>
                    <a:pt x="4009390" y="41910"/>
                  </a:lnTo>
                  <a:lnTo>
                    <a:pt x="4009390" y="43180"/>
                  </a:lnTo>
                  <a:lnTo>
                    <a:pt x="6350" y="43180"/>
                  </a:lnTo>
                  <a:lnTo>
                    <a:pt x="6350" y="41910"/>
                  </a:lnTo>
                  <a:lnTo>
                    <a:pt x="5080" y="41910"/>
                  </a:lnTo>
                  <a:lnTo>
                    <a:pt x="5080" y="43180"/>
                  </a:lnTo>
                  <a:lnTo>
                    <a:pt x="5080" y="44450"/>
                  </a:lnTo>
                  <a:lnTo>
                    <a:pt x="4011930" y="44450"/>
                  </a:lnTo>
                  <a:lnTo>
                    <a:pt x="4011930" y="43180"/>
                  </a:lnTo>
                  <a:lnTo>
                    <a:pt x="4011930" y="41910"/>
                  </a:lnTo>
                  <a:close/>
                </a:path>
                <a:path w="4015740" h="48260">
                  <a:moveTo>
                    <a:pt x="4015740" y="45720"/>
                  </a:moveTo>
                  <a:lnTo>
                    <a:pt x="4014470" y="45720"/>
                  </a:lnTo>
                  <a:lnTo>
                    <a:pt x="4014470" y="44450"/>
                  </a:lnTo>
                  <a:lnTo>
                    <a:pt x="4013200" y="44450"/>
                  </a:lnTo>
                  <a:lnTo>
                    <a:pt x="4013200" y="45720"/>
                  </a:lnTo>
                  <a:lnTo>
                    <a:pt x="3810" y="45720"/>
                  </a:lnTo>
                  <a:lnTo>
                    <a:pt x="3810" y="44450"/>
                  </a:lnTo>
                  <a:lnTo>
                    <a:pt x="2540" y="44450"/>
                  </a:lnTo>
                  <a:lnTo>
                    <a:pt x="254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4015740" y="48260"/>
                  </a:lnTo>
                  <a:lnTo>
                    <a:pt x="4015740" y="45720"/>
                  </a:lnTo>
                  <a:close/>
                </a:path>
              </a:pathLst>
            </a:custGeom>
            <a:solidFill>
              <a:srgbClr val="F2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6220" y="2896869"/>
              <a:ext cx="4126229" cy="49530"/>
            </a:xfrm>
            <a:custGeom>
              <a:avLst/>
              <a:gdLst/>
              <a:ahLst/>
              <a:cxnLst/>
              <a:rect l="l" t="t" r="r" b="b"/>
              <a:pathLst>
                <a:path w="4126229" h="49530">
                  <a:moveTo>
                    <a:pt x="4074160" y="0"/>
                  </a:moveTo>
                  <a:lnTo>
                    <a:pt x="4072890" y="0"/>
                  </a:lnTo>
                  <a:lnTo>
                    <a:pt x="407289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52070" y="0"/>
                  </a:lnTo>
                  <a:lnTo>
                    <a:pt x="52070" y="1270"/>
                  </a:lnTo>
                  <a:lnTo>
                    <a:pt x="52070" y="2540"/>
                  </a:lnTo>
                  <a:lnTo>
                    <a:pt x="4074160" y="2540"/>
                  </a:lnTo>
                  <a:lnTo>
                    <a:pt x="4074160" y="1270"/>
                  </a:lnTo>
                  <a:lnTo>
                    <a:pt x="4074160" y="0"/>
                  </a:lnTo>
                  <a:close/>
                </a:path>
                <a:path w="4126229" h="49530">
                  <a:moveTo>
                    <a:pt x="4079240" y="3810"/>
                  </a:moveTo>
                  <a:lnTo>
                    <a:pt x="4076700" y="3810"/>
                  </a:lnTo>
                  <a:lnTo>
                    <a:pt x="4076700" y="2540"/>
                  </a:lnTo>
                  <a:lnTo>
                    <a:pt x="4075430" y="2540"/>
                  </a:lnTo>
                  <a:lnTo>
                    <a:pt x="4075430" y="3810"/>
                  </a:lnTo>
                  <a:lnTo>
                    <a:pt x="50800" y="3810"/>
                  </a:lnTo>
                  <a:lnTo>
                    <a:pt x="50800" y="2540"/>
                  </a:lnTo>
                  <a:lnTo>
                    <a:pt x="48260" y="2540"/>
                  </a:lnTo>
                  <a:lnTo>
                    <a:pt x="48260" y="3810"/>
                  </a:lnTo>
                  <a:lnTo>
                    <a:pt x="46990" y="3810"/>
                  </a:lnTo>
                  <a:lnTo>
                    <a:pt x="46990" y="6350"/>
                  </a:lnTo>
                  <a:lnTo>
                    <a:pt x="4079240" y="6350"/>
                  </a:lnTo>
                  <a:lnTo>
                    <a:pt x="4079240" y="3810"/>
                  </a:lnTo>
                  <a:close/>
                </a:path>
                <a:path w="4126229" h="49530">
                  <a:moveTo>
                    <a:pt x="4081780" y="6350"/>
                  </a:moveTo>
                  <a:lnTo>
                    <a:pt x="4080510" y="6350"/>
                  </a:lnTo>
                  <a:lnTo>
                    <a:pt x="4080510" y="7620"/>
                  </a:lnTo>
                  <a:lnTo>
                    <a:pt x="45720" y="7620"/>
                  </a:lnTo>
                  <a:lnTo>
                    <a:pt x="45720" y="6350"/>
                  </a:lnTo>
                  <a:lnTo>
                    <a:pt x="44450" y="6350"/>
                  </a:lnTo>
                  <a:lnTo>
                    <a:pt x="44450" y="7620"/>
                  </a:lnTo>
                  <a:lnTo>
                    <a:pt x="44450" y="8890"/>
                  </a:lnTo>
                  <a:lnTo>
                    <a:pt x="4081780" y="8890"/>
                  </a:lnTo>
                  <a:lnTo>
                    <a:pt x="4081780" y="7620"/>
                  </a:lnTo>
                  <a:lnTo>
                    <a:pt x="4081780" y="6350"/>
                  </a:lnTo>
                  <a:close/>
                </a:path>
                <a:path w="4126229" h="49530">
                  <a:moveTo>
                    <a:pt x="4086860" y="10160"/>
                  </a:moveTo>
                  <a:lnTo>
                    <a:pt x="4085590" y="10160"/>
                  </a:lnTo>
                  <a:lnTo>
                    <a:pt x="4085590" y="8890"/>
                  </a:lnTo>
                  <a:lnTo>
                    <a:pt x="4083050" y="8890"/>
                  </a:lnTo>
                  <a:lnTo>
                    <a:pt x="4083050" y="10160"/>
                  </a:lnTo>
                  <a:lnTo>
                    <a:pt x="41910" y="10160"/>
                  </a:lnTo>
                  <a:lnTo>
                    <a:pt x="41910" y="8890"/>
                  </a:lnTo>
                  <a:lnTo>
                    <a:pt x="40640" y="8890"/>
                  </a:lnTo>
                  <a:lnTo>
                    <a:pt x="40640" y="10160"/>
                  </a:lnTo>
                  <a:lnTo>
                    <a:pt x="39370" y="10160"/>
                  </a:lnTo>
                  <a:lnTo>
                    <a:pt x="39370" y="12700"/>
                  </a:lnTo>
                  <a:lnTo>
                    <a:pt x="4086860" y="12700"/>
                  </a:lnTo>
                  <a:lnTo>
                    <a:pt x="4086860" y="10160"/>
                  </a:lnTo>
                  <a:close/>
                </a:path>
                <a:path w="4126229" h="49530">
                  <a:moveTo>
                    <a:pt x="4089400" y="12700"/>
                  </a:moveTo>
                  <a:lnTo>
                    <a:pt x="4088130" y="12700"/>
                  </a:lnTo>
                  <a:lnTo>
                    <a:pt x="4088130" y="13970"/>
                  </a:lnTo>
                  <a:lnTo>
                    <a:pt x="38100" y="13970"/>
                  </a:lnTo>
                  <a:lnTo>
                    <a:pt x="38100" y="12700"/>
                  </a:lnTo>
                  <a:lnTo>
                    <a:pt x="36830" y="12700"/>
                  </a:lnTo>
                  <a:lnTo>
                    <a:pt x="36830" y="13970"/>
                  </a:lnTo>
                  <a:lnTo>
                    <a:pt x="36830" y="15240"/>
                  </a:lnTo>
                  <a:lnTo>
                    <a:pt x="4089400" y="15240"/>
                  </a:lnTo>
                  <a:lnTo>
                    <a:pt x="4089400" y="13970"/>
                  </a:lnTo>
                  <a:lnTo>
                    <a:pt x="4089400" y="12700"/>
                  </a:lnTo>
                  <a:close/>
                </a:path>
                <a:path w="4126229" h="49530">
                  <a:moveTo>
                    <a:pt x="4093210" y="16510"/>
                  </a:moveTo>
                  <a:lnTo>
                    <a:pt x="4091940" y="16510"/>
                  </a:lnTo>
                  <a:lnTo>
                    <a:pt x="4091940" y="15240"/>
                  </a:lnTo>
                  <a:lnTo>
                    <a:pt x="4090670" y="15240"/>
                  </a:lnTo>
                  <a:lnTo>
                    <a:pt x="4090670" y="16510"/>
                  </a:lnTo>
                  <a:lnTo>
                    <a:pt x="35560" y="16510"/>
                  </a:lnTo>
                  <a:lnTo>
                    <a:pt x="35560" y="15240"/>
                  </a:lnTo>
                  <a:lnTo>
                    <a:pt x="34290" y="15240"/>
                  </a:lnTo>
                  <a:lnTo>
                    <a:pt x="34290" y="16510"/>
                  </a:lnTo>
                  <a:lnTo>
                    <a:pt x="33020" y="16510"/>
                  </a:lnTo>
                  <a:lnTo>
                    <a:pt x="33020" y="19050"/>
                  </a:lnTo>
                  <a:lnTo>
                    <a:pt x="4093210" y="19050"/>
                  </a:lnTo>
                  <a:lnTo>
                    <a:pt x="4093210" y="16510"/>
                  </a:lnTo>
                  <a:close/>
                </a:path>
                <a:path w="4126229" h="49530">
                  <a:moveTo>
                    <a:pt x="4095750" y="19050"/>
                  </a:moveTo>
                  <a:lnTo>
                    <a:pt x="4094480" y="19050"/>
                  </a:lnTo>
                  <a:lnTo>
                    <a:pt x="4094480" y="20320"/>
                  </a:lnTo>
                  <a:lnTo>
                    <a:pt x="31750" y="20320"/>
                  </a:lnTo>
                  <a:lnTo>
                    <a:pt x="31750" y="19050"/>
                  </a:lnTo>
                  <a:lnTo>
                    <a:pt x="30480" y="19050"/>
                  </a:lnTo>
                  <a:lnTo>
                    <a:pt x="30480" y="20320"/>
                  </a:lnTo>
                  <a:lnTo>
                    <a:pt x="30480" y="21590"/>
                  </a:lnTo>
                  <a:lnTo>
                    <a:pt x="4095750" y="21590"/>
                  </a:lnTo>
                  <a:lnTo>
                    <a:pt x="4095750" y="20320"/>
                  </a:lnTo>
                  <a:lnTo>
                    <a:pt x="4095750" y="19050"/>
                  </a:lnTo>
                  <a:close/>
                </a:path>
                <a:path w="4126229" h="49530">
                  <a:moveTo>
                    <a:pt x="4099560" y="22860"/>
                  </a:moveTo>
                  <a:lnTo>
                    <a:pt x="4098290" y="22860"/>
                  </a:lnTo>
                  <a:lnTo>
                    <a:pt x="4098290" y="21590"/>
                  </a:lnTo>
                  <a:lnTo>
                    <a:pt x="4097020" y="21590"/>
                  </a:lnTo>
                  <a:lnTo>
                    <a:pt x="4097020" y="22860"/>
                  </a:lnTo>
                  <a:lnTo>
                    <a:pt x="29210" y="22860"/>
                  </a:lnTo>
                  <a:lnTo>
                    <a:pt x="29210" y="21590"/>
                  </a:lnTo>
                  <a:lnTo>
                    <a:pt x="27940" y="21590"/>
                  </a:lnTo>
                  <a:lnTo>
                    <a:pt x="27940" y="22860"/>
                  </a:lnTo>
                  <a:lnTo>
                    <a:pt x="26670" y="22860"/>
                  </a:lnTo>
                  <a:lnTo>
                    <a:pt x="26670" y="25400"/>
                  </a:lnTo>
                  <a:lnTo>
                    <a:pt x="4099560" y="25400"/>
                  </a:lnTo>
                  <a:lnTo>
                    <a:pt x="4099560" y="22860"/>
                  </a:lnTo>
                  <a:close/>
                </a:path>
                <a:path w="4126229" h="49530">
                  <a:moveTo>
                    <a:pt x="4102100" y="25400"/>
                  </a:moveTo>
                  <a:lnTo>
                    <a:pt x="4100830" y="25400"/>
                  </a:lnTo>
                  <a:lnTo>
                    <a:pt x="4100830" y="26670"/>
                  </a:lnTo>
                  <a:lnTo>
                    <a:pt x="25400" y="26670"/>
                  </a:lnTo>
                  <a:lnTo>
                    <a:pt x="25400" y="25400"/>
                  </a:lnTo>
                  <a:lnTo>
                    <a:pt x="24130" y="25400"/>
                  </a:lnTo>
                  <a:lnTo>
                    <a:pt x="24130" y="26670"/>
                  </a:lnTo>
                  <a:lnTo>
                    <a:pt x="24130" y="27940"/>
                  </a:lnTo>
                  <a:lnTo>
                    <a:pt x="4102100" y="27940"/>
                  </a:lnTo>
                  <a:lnTo>
                    <a:pt x="4102100" y="26670"/>
                  </a:lnTo>
                  <a:lnTo>
                    <a:pt x="4102100" y="25400"/>
                  </a:lnTo>
                  <a:close/>
                </a:path>
                <a:path w="4126229" h="49530">
                  <a:moveTo>
                    <a:pt x="4107180" y="29210"/>
                  </a:moveTo>
                  <a:lnTo>
                    <a:pt x="4104640" y="29210"/>
                  </a:lnTo>
                  <a:lnTo>
                    <a:pt x="4104640" y="27940"/>
                  </a:lnTo>
                  <a:lnTo>
                    <a:pt x="4103370" y="27940"/>
                  </a:lnTo>
                  <a:lnTo>
                    <a:pt x="4103370" y="29210"/>
                  </a:lnTo>
                  <a:lnTo>
                    <a:pt x="22860" y="29210"/>
                  </a:lnTo>
                  <a:lnTo>
                    <a:pt x="22860" y="27940"/>
                  </a:lnTo>
                  <a:lnTo>
                    <a:pt x="20320" y="27940"/>
                  </a:lnTo>
                  <a:lnTo>
                    <a:pt x="20320" y="29210"/>
                  </a:lnTo>
                  <a:lnTo>
                    <a:pt x="19050" y="29210"/>
                  </a:lnTo>
                  <a:lnTo>
                    <a:pt x="19050" y="31750"/>
                  </a:lnTo>
                  <a:lnTo>
                    <a:pt x="4107180" y="31750"/>
                  </a:lnTo>
                  <a:lnTo>
                    <a:pt x="4107180" y="29210"/>
                  </a:lnTo>
                  <a:close/>
                </a:path>
                <a:path w="4126229" h="49530">
                  <a:moveTo>
                    <a:pt x="4109720" y="31750"/>
                  </a:moveTo>
                  <a:lnTo>
                    <a:pt x="4108450" y="31750"/>
                  </a:lnTo>
                  <a:lnTo>
                    <a:pt x="4108450" y="33020"/>
                  </a:lnTo>
                  <a:lnTo>
                    <a:pt x="17780" y="33020"/>
                  </a:lnTo>
                  <a:lnTo>
                    <a:pt x="17780" y="31750"/>
                  </a:lnTo>
                  <a:lnTo>
                    <a:pt x="16510" y="31750"/>
                  </a:lnTo>
                  <a:lnTo>
                    <a:pt x="16510" y="33020"/>
                  </a:lnTo>
                  <a:lnTo>
                    <a:pt x="16510" y="34290"/>
                  </a:lnTo>
                  <a:lnTo>
                    <a:pt x="4109720" y="34290"/>
                  </a:lnTo>
                  <a:lnTo>
                    <a:pt x="4109720" y="33020"/>
                  </a:lnTo>
                  <a:lnTo>
                    <a:pt x="4109720" y="31750"/>
                  </a:lnTo>
                  <a:close/>
                </a:path>
                <a:path w="4126229" h="49530">
                  <a:moveTo>
                    <a:pt x="4113530" y="35560"/>
                  </a:moveTo>
                  <a:lnTo>
                    <a:pt x="4112260" y="35560"/>
                  </a:lnTo>
                  <a:lnTo>
                    <a:pt x="4112260" y="34290"/>
                  </a:lnTo>
                  <a:lnTo>
                    <a:pt x="4110990" y="34290"/>
                  </a:lnTo>
                  <a:lnTo>
                    <a:pt x="4110990" y="35560"/>
                  </a:lnTo>
                  <a:lnTo>
                    <a:pt x="15240" y="35560"/>
                  </a:lnTo>
                  <a:lnTo>
                    <a:pt x="15240" y="34290"/>
                  </a:lnTo>
                  <a:lnTo>
                    <a:pt x="13970" y="34290"/>
                  </a:lnTo>
                  <a:lnTo>
                    <a:pt x="13970" y="35560"/>
                  </a:lnTo>
                  <a:lnTo>
                    <a:pt x="12700" y="35560"/>
                  </a:lnTo>
                  <a:lnTo>
                    <a:pt x="12700" y="38100"/>
                  </a:lnTo>
                  <a:lnTo>
                    <a:pt x="4113530" y="38100"/>
                  </a:lnTo>
                  <a:lnTo>
                    <a:pt x="4113530" y="35560"/>
                  </a:lnTo>
                  <a:close/>
                </a:path>
                <a:path w="4126229" h="49530">
                  <a:moveTo>
                    <a:pt x="4116070" y="38100"/>
                  </a:moveTo>
                  <a:lnTo>
                    <a:pt x="4114800" y="38100"/>
                  </a:lnTo>
                  <a:lnTo>
                    <a:pt x="4114800" y="39370"/>
                  </a:lnTo>
                  <a:lnTo>
                    <a:pt x="11430" y="39370"/>
                  </a:lnTo>
                  <a:lnTo>
                    <a:pt x="11430" y="38100"/>
                  </a:lnTo>
                  <a:lnTo>
                    <a:pt x="10160" y="38100"/>
                  </a:lnTo>
                  <a:lnTo>
                    <a:pt x="10160" y="39370"/>
                  </a:lnTo>
                  <a:lnTo>
                    <a:pt x="10160" y="40640"/>
                  </a:lnTo>
                  <a:lnTo>
                    <a:pt x="4116070" y="40640"/>
                  </a:lnTo>
                  <a:lnTo>
                    <a:pt x="4116070" y="39370"/>
                  </a:lnTo>
                  <a:lnTo>
                    <a:pt x="4116070" y="38100"/>
                  </a:lnTo>
                  <a:close/>
                </a:path>
                <a:path w="4126229" h="49530">
                  <a:moveTo>
                    <a:pt x="4119880" y="41910"/>
                  </a:moveTo>
                  <a:lnTo>
                    <a:pt x="4118610" y="41910"/>
                  </a:lnTo>
                  <a:lnTo>
                    <a:pt x="4118610" y="40640"/>
                  </a:lnTo>
                  <a:lnTo>
                    <a:pt x="4117340" y="40640"/>
                  </a:lnTo>
                  <a:lnTo>
                    <a:pt x="4117340" y="41910"/>
                  </a:lnTo>
                  <a:lnTo>
                    <a:pt x="8890" y="41910"/>
                  </a:lnTo>
                  <a:lnTo>
                    <a:pt x="8890" y="40640"/>
                  </a:lnTo>
                  <a:lnTo>
                    <a:pt x="7620" y="40640"/>
                  </a:lnTo>
                  <a:lnTo>
                    <a:pt x="7620" y="41910"/>
                  </a:lnTo>
                  <a:lnTo>
                    <a:pt x="6350" y="41910"/>
                  </a:lnTo>
                  <a:lnTo>
                    <a:pt x="6350" y="44450"/>
                  </a:lnTo>
                  <a:lnTo>
                    <a:pt x="4119880" y="44450"/>
                  </a:lnTo>
                  <a:lnTo>
                    <a:pt x="4119880" y="41910"/>
                  </a:lnTo>
                  <a:close/>
                </a:path>
                <a:path w="4126229" h="49530">
                  <a:moveTo>
                    <a:pt x="4122420" y="44450"/>
                  </a:moveTo>
                  <a:lnTo>
                    <a:pt x="4121150" y="44450"/>
                  </a:lnTo>
                  <a:lnTo>
                    <a:pt x="4121150" y="45720"/>
                  </a:lnTo>
                  <a:lnTo>
                    <a:pt x="5080" y="45720"/>
                  </a:lnTo>
                  <a:lnTo>
                    <a:pt x="5080" y="44450"/>
                  </a:lnTo>
                  <a:lnTo>
                    <a:pt x="3810" y="44450"/>
                  </a:lnTo>
                  <a:lnTo>
                    <a:pt x="3810" y="45720"/>
                  </a:lnTo>
                  <a:lnTo>
                    <a:pt x="3810" y="46990"/>
                  </a:lnTo>
                  <a:lnTo>
                    <a:pt x="4122420" y="46990"/>
                  </a:lnTo>
                  <a:lnTo>
                    <a:pt x="4122420" y="45720"/>
                  </a:lnTo>
                  <a:lnTo>
                    <a:pt x="4122420" y="44450"/>
                  </a:lnTo>
                  <a:close/>
                </a:path>
                <a:path w="4126229" h="49530">
                  <a:moveTo>
                    <a:pt x="4126230" y="48260"/>
                  </a:moveTo>
                  <a:lnTo>
                    <a:pt x="4124960" y="48260"/>
                  </a:lnTo>
                  <a:lnTo>
                    <a:pt x="4124960" y="46990"/>
                  </a:lnTo>
                  <a:lnTo>
                    <a:pt x="4123690" y="46990"/>
                  </a:lnTo>
                  <a:lnTo>
                    <a:pt x="4123690" y="48260"/>
                  </a:lnTo>
                  <a:lnTo>
                    <a:pt x="2540" y="48260"/>
                  </a:lnTo>
                  <a:lnTo>
                    <a:pt x="2540" y="46990"/>
                  </a:lnTo>
                  <a:lnTo>
                    <a:pt x="1270" y="46990"/>
                  </a:lnTo>
                  <a:lnTo>
                    <a:pt x="1270" y="4826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4126230" y="49530"/>
                  </a:lnTo>
                  <a:lnTo>
                    <a:pt x="4126230" y="48260"/>
                  </a:lnTo>
                  <a:close/>
                </a:path>
              </a:pathLst>
            </a:custGeom>
            <a:solidFill>
              <a:srgbClr val="F1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7960" y="2946399"/>
              <a:ext cx="4222750" cy="48260"/>
            </a:xfrm>
            <a:custGeom>
              <a:avLst/>
              <a:gdLst/>
              <a:ahLst/>
              <a:cxnLst/>
              <a:rect l="l" t="t" r="r" b="b"/>
              <a:pathLst>
                <a:path w="4222750" h="48260">
                  <a:moveTo>
                    <a:pt x="4174490" y="0"/>
                  </a:moveTo>
                  <a:lnTo>
                    <a:pt x="48260" y="0"/>
                  </a:lnTo>
                  <a:lnTo>
                    <a:pt x="48260" y="1270"/>
                  </a:lnTo>
                  <a:lnTo>
                    <a:pt x="4174490" y="1270"/>
                  </a:lnTo>
                  <a:lnTo>
                    <a:pt x="4174490" y="0"/>
                  </a:lnTo>
                  <a:close/>
                </a:path>
                <a:path w="4222750" h="48260">
                  <a:moveTo>
                    <a:pt x="4177030" y="1270"/>
                  </a:moveTo>
                  <a:lnTo>
                    <a:pt x="4175760" y="1270"/>
                  </a:lnTo>
                  <a:lnTo>
                    <a:pt x="4175760" y="2540"/>
                  </a:lnTo>
                  <a:lnTo>
                    <a:pt x="46990" y="2540"/>
                  </a:lnTo>
                  <a:lnTo>
                    <a:pt x="46990" y="1270"/>
                  </a:lnTo>
                  <a:lnTo>
                    <a:pt x="45720" y="1270"/>
                  </a:lnTo>
                  <a:lnTo>
                    <a:pt x="45720" y="2540"/>
                  </a:lnTo>
                  <a:lnTo>
                    <a:pt x="45720" y="3810"/>
                  </a:lnTo>
                  <a:lnTo>
                    <a:pt x="4177030" y="3810"/>
                  </a:lnTo>
                  <a:lnTo>
                    <a:pt x="4177030" y="2540"/>
                  </a:lnTo>
                  <a:lnTo>
                    <a:pt x="4177030" y="1270"/>
                  </a:lnTo>
                  <a:close/>
                </a:path>
                <a:path w="4222750" h="48260">
                  <a:moveTo>
                    <a:pt x="4180840" y="5080"/>
                  </a:moveTo>
                  <a:lnTo>
                    <a:pt x="4179570" y="5080"/>
                  </a:lnTo>
                  <a:lnTo>
                    <a:pt x="4179570" y="3810"/>
                  </a:lnTo>
                  <a:lnTo>
                    <a:pt x="4178300" y="3810"/>
                  </a:lnTo>
                  <a:lnTo>
                    <a:pt x="4178300" y="5080"/>
                  </a:lnTo>
                  <a:lnTo>
                    <a:pt x="44450" y="5080"/>
                  </a:lnTo>
                  <a:lnTo>
                    <a:pt x="44450" y="3810"/>
                  </a:lnTo>
                  <a:lnTo>
                    <a:pt x="43180" y="3810"/>
                  </a:lnTo>
                  <a:lnTo>
                    <a:pt x="43180" y="5080"/>
                  </a:lnTo>
                  <a:lnTo>
                    <a:pt x="41910" y="5080"/>
                  </a:lnTo>
                  <a:lnTo>
                    <a:pt x="41910" y="7620"/>
                  </a:lnTo>
                  <a:lnTo>
                    <a:pt x="4180840" y="7620"/>
                  </a:lnTo>
                  <a:lnTo>
                    <a:pt x="4180840" y="5080"/>
                  </a:lnTo>
                  <a:close/>
                </a:path>
                <a:path w="4222750" h="48260">
                  <a:moveTo>
                    <a:pt x="4183380" y="7620"/>
                  </a:moveTo>
                  <a:lnTo>
                    <a:pt x="4182110" y="7620"/>
                  </a:lnTo>
                  <a:lnTo>
                    <a:pt x="4182110" y="8890"/>
                  </a:lnTo>
                  <a:lnTo>
                    <a:pt x="40640" y="8890"/>
                  </a:lnTo>
                  <a:lnTo>
                    <a:pt x="40640" y="7620"/>
                  </a:lnTo>
                  <a:lnTo>
                    <a:pt x="39370" y="7620"/>
                  </a:lnTo>
                  <a:lnTo>
                    <a:pt x="39370" y="8890"/>
                  </a:lnTo>
                  <a:lnTo>
                    <a:pt x="39370" y="10160"/>
                  </a:lnTo>
                  <a:lnTo>
                    <a:pt x="4183380" y="10160"/>
                  </a:lnTo>
                  <a:lnTo>
                    <a:pt x="4183380" y="8890"/>
                  </a:lnTo>
                  <a:lnTo>
                    <a:pt x="4183380" y="7620"/>
                  </a:lnTo>
                  <a:close/>
                </a:path>
                <a:path w="4222750" h="48260">
                  <a:moveTo>
                    <a:pt x="4187190" y="11430"/>
                  </a:moveTo>
                  <a:lnTo>
                    <a:pt x="4185920" y="11430"/>
                  </a:lnTo>
                  <a:lnTo>
                    <a:pt x="4185920" y="10160"/>
                  </a:lnTo>
                  <a:lnTo>
                    <a:pt x="4184650" y="10160"/>
                  </a:lnTo>
                  <a:lnTo>
                    <a:pt x="4184650" y="11430"/>
                  </a:lnTo>
                  <a:lnTo>
                    <a:pt x="38100" y="11430"/>
                  </a:lnTo>
                  <a:lnTo>
                    <a:pt x="38100" y="10160"/>
                  </a:lnTo>
                  <a:lnTo>
                    <a:pt x="36830" y="10160"/>
                  </a:lnTo>
                  <a:lnTo>
                    <a:pt x="36830" y="11430"/>
                  </a:lnTo>
                  <a:lnTo>
                    <a:pt x="35560" y="11430"/>
                  </a:lnTo>
                  <a:lnTo>
                    <a:pt x="35560" y="13970"/>
                  </a:lnTo>
                  <a:lnTo>
                    <a:pt x="4187190" y="13970"/>
                  </a:lnTo>
                  <a:lnTo>
                    <a:pt x="4187190" y="11430"/>
                  </a:lnTo>
                  <a:close/>
                </a:path>
                <a:path w="4222750" h="48260">
                  <a:moveTo>
                    <a:pt x="4189730" y="13970"/>
                  </a:moveTo>
                  <a:lnTo>
                    <a:pt x="4188460" y="13970"/>
                  </a:lnTo>
                  <a:lnTo>
                    <a:pt x="4188460" y="15240"/>
                  </a:lnTo>
                  <a:lnTo>
                    <a:pt x="34290" y="15240"/>
                  </a:lnTo>
                  <a:lnTo>
                    <a:pt x="34290" y="13970"/>
                  </a:lnTo>
                  <a:lnTo>
                    <a:pt x="33020" y="13970"/>
                  </a:lnTo>
                  <a:lnTo>
                    <a:pt x="33020" y="15240"/>
                  </a:lnTo>
                  <a:lnTo>
                    <a:pt x="33020" y="16510"/>
                  </a:lnTo>
                  <a:lnTo>
                    <a:pt x="4189730" y="16510"/>
                  </a:lnTo>
                  <a:lnTo>
                    <a:pt x="4189730" y="15240"/>
                  </a:lnTo>
                  <a:lnTo>
                    <a:pt x="4189730" y="13970"/>
                  </a:lnTo>
                  <a:close/>
                </a:path>
                <a:path w="4222750" h="48260">
                  <a:moveTo>
                    <a:pt x="4194810" y="17780"/>
                  </a:moveTo>
                  <a:lnTo>
                    <a:pt x="4193540" y="17780"/>
                  </a:lnTo>
                  <a:lnTo>
                    <a:pt x="4193540" y="16510"/>
                  </a:lnTo>
                  <a:lnTo>
                    <a:pt x="4191000" y="16510"/>
                  </a:lnTo>
                  <a:lnTo>
                    <a:pt x="4191000" y="17780"/>
                  </a:lnTo>
                  <a:lnTo>
                    <a:pt x="30480" y="17780"/>
                  </a:lnTo>
                  <a:lnTo>
                    <a:pt x="30480" y="16510"/>
                  </a:lnTo>
                  <a:lnTo>
                    <a:pt x="29210" y="16510"/>
                  </a:lnTo>
                  <a:lnTo>
                    <a:pt x="29210" y="17780"/>
                  </a:lnTo>
                  <a:lnTo>
                    <a:pt x="27940" y="17780"/>
                  </a:lnTo>
                  <a:lnTo>
                    <a:pt x="27940" y="20320"/>
                  </a:lnTo>
                  <a:lnTo>
                    <a:pt x="4194810" y="20320"/>
                  </a:lnTo>
                  <a:lnTo>
                    <a:pt x="4194810" y="17780"/>
                  </a:lnTo>
                  <a:close/>
                </a:path>
                <a:path w="4222750" h="48260">
                  <a:moveTo>
                    <a:pt x="4197350" y="20320"/>
                  </a:moveTo>
                  <a:lnTo>
                    <a:pt x="4196080" y="20320"/>
                  </a:lnTo>
                  <a:lnTo>
                    <a:pt x="4196080" y="21590"/>
                  </a:lnTo>
                  <a:lnTo>
                    <a:pt x="26670" y="21590"/>
                  </a:lnTo>
                  <a:lnTo>
                    <a:pt x="26670" y="20320"/>
                  </a:lnTo>
                  <a:lnTo>
                    <a:pt x="25400" y="20320"/>
                  </a:lnTo>
                  <a:lnTo>
                    <a:pt x="25400" y="21590"/>
                  </a:lnTo>
                  <a:lnTo>
                    <a:pt x="25400" y="22860"/>
                  </a:lnTo>
                  <a:lnTo>
                    <a:pt x="4197350" y="22860"/>
                  </a:lnTo>
                  <a:lnTo>
                    <a:pt x="4197350" y="21590"/>
                  </a:lnTo>
                  <a:lnTo>
                    <a:pt x="4197350" y="20320"/>
                  </a:lnTo>
                  <a:close/>
                </a:path>
                <a:path w="4222750" h="48260">
                  <a:moveTo>
                    <a:pt x="4201160" y="24130"/>
                  </a:moveTo>
                  <a:lnTo>
                    <a:pt x="4199890" y="24130"/>
                  </a:lnTo>
                  <a:lnTo>
                    <a:pt x="4199890" y="22860"/>
                  </a:lnTo>
                  <a:lnTo>
                    <a:pt x="4198620" y="22860"/>
                  </a:lnTo>
                  <a:lnTo>
                    <a:pt x="4198620" y="24130"/>
                  </a:lnTo>
                  <a:lnTo>
                    <a:pt x="24130" y="24130"/>
                  </a:lnTo>
                  <a:lnTo>
                    <a:pt x="24130" y="22860"/>
                  </a:lnTo>
                  <a:lnTo>
                    <a:pt x="22860" y="22860"/>
                  </a:lnTo>
                  <a:lnTo>
                    <a:pt x="22860" y="24130"/>
                  </a:lnTo>
                  <a:lnTo>
                    <a:pt x="21590" y="24130"/>
                  </a:lnTo>
                  <a:lnTo>
                    <a:pt x="21590" y="26670"/>
                  </a:lnTo>
                  <a:lnTo>
                    <a:pt x="4201160" y="26670"/>
                  </a:lnTo>
                  <a:lnTo>
                    <a:pt x="4201160" y="24130"/>
                  </a:lnTo>
                  <a:close/>
                </a:path>
                <a:path w="4222750" h="48260">
                  <a:moveTo>
                    <a:pt x="4203700" y="26670"/>
                  </a:moveTo>
                  <a:lnTo>
                    <a:pt x="4202430" y="26670"/>
                  </a:lnTo>
                  <a:lnTo>
                    <a:pt x="4202430" y="27940"/>
                  </a:lnTo>
                  <a:lnTo>
                    <a:pt x="20320" y="27940"/>
                  </a:lnTo>
                  <a:lnTo>
                    <a:pt x="20320" y="26670"/>
                  </a:lnTo>
                  <a:lnTo>
                    <a:pt x="19050" y="26670"/>
                  </a:lnTo>
                  <a:lnTo>
                    <a:pt x="19050" y="27940"/>
                  </a:lnTo>
                  <a:lnTo>
                    <a:pt x="19050" y="29210"/>
                  </a:lnTo>
                  <a:lnTo>
                    <a:pt x="4203700" y="29210"/>
                  </a:lnTo>
                  <a:lnTo>
                    <a:pt x="4203700" y="27940"/>
                  </a:lnTo>
                  <a:lnTo>
                    <a:pt x="4203700" y="26670"/>
                  </a:lnTo>
                  <a:close/>
                </a:path>
                <a:path w="4222750" h="48260">
                  <a:moveTo>
                    <a:pt x="4207510" y="30480"/>
                  </a:moveTo>
                  <a:lnTo>
                    <a:pt x="4206240" y="30480"/>
                  </a:lnTo>
                  <a:lnTo>
                    <a:pt x="4206240" y="29210"/>
                  </a:lnTo>
                  <a:lnTo>
                    <a:pt x="4204970" y="29210"/>
                  </a:lnTo>
                  <a:lnTo>
                    <a:pt x="4204970" y="30480"/>
                  </a:lnTo>
                  <a:lnTo>
                    <a:pt x="17780" y="30480"/>
                  </a:lnTo>
                  <a:lnTo>
                    <a:pt x="17780" y="29210"/>
                  </a:lnTo>
                  <a:lnTo>
                    <a:pt x="16510" y="29210"/>
                  </a:lnTo>
                  <a:lnTo>
                    <a:pt x="16510" y="30480"/>
                  </a:lnTo>
                  <a:lnTo>
                    <a:pt x="15240" y="30480"/>
                  </a:lnTo>
                  <a:lnTo>
                    <a:pt x="15240" y="33020"/>
                  </a:lnTo>
                  <a:lnTo>
                    <a:pt x="4207510" y="33020"/>
                  </a:lnTo>
                  <a:lnTo>
                    <a:pt x="4207510" y="30480"/>
                  </a:lnTo>
                  <a:close/>
                </a:path>
                <a:path w="4222750" h="48260">
                  <a:moveTo>
                    <a:pt x="4210050" y="33020"/>
                  </a:moveTo>
                  <a:lnTo>
                    <a:pt x="4208780" y="33020"/>
                  </a:lnTo>
                  <a:lnTo>
                    <a:pt x="4208780" y="34290"/>
                  </a:lnTo>
                  <a:lnTo>
                    <a:pt x="13970" y="34290"/>
                  </a:lnTo>
                  <a:lnTo>
                    <a:pt x="13970" y="33020"/>
                  </a:lnTo>
                  <a:lnTo>
                    <a:pt x="12700" y="33020"/>
                  </a:lnTo>
                  <a:lnTo>
                    <a:pt x="12700" y="34290"/>
                  </a:lnTo>
                  <a:lnTo>
                    <a:pt x="12700" y="35560"/>
                  </a:lnTo>
                  <a:lnTo>
                    <a:pt x="4210050" y="35560"/>
                  </a:lnTo>
                  <a:lnTo>
                    <a:pt x="4210050" y="34290"/>
                  </a:lnTo>
                  <a:lnTo>
                    <a:pt x="4210050" y="33020"/>
                  </a:lnTo>
                  <a:close/>
                </a:path>
                <a:path w="4222750" h="48260">
                  <a:moveTo>
                    <a:pt x="4213860" y="36830"/>
                  </a:moveTo>
                  <a:lnTo>
                    <a:pt x="4212590" y="36830"/>
                  </a:lnTo>
                  <a:lnTo>
                    <a:pt x="4212590" y="35560"/>
                  </a:lnTo>
                  <a:lnTo>
                    <a:pt x="4211320" y="35560"/>
                  </a:lnTo>
                  <a:lnTo>
                    <a:pt x="4211320" y="36830"/>
                  </a:lnTo>
                  <a:lnTo>
                    <a:pt x="11430" y="36830"/>
                  </a:lnTo>
                  <a:lnTo>
                    <a:pt x="11430" y="35560"/>
                  </a:lnTo>
                  <a:lnTo>
                    <a:pt x="10160" y="35560"/>
                  </a:lnTo>
                  <a:lnTo>
                    <a:pt x="10160" y="36830"/>
                  </a:lnTo>
                  <a:lnTo>
                    <a:pt x="8890" y="36830"/>
                  </a:lnTo>
                  <a:lnTo>
                    <a:pt x="8890" y="39370"/>
                  </a:lnTo>
                  <a:lnTo>
                    <a:pt x="4213860" y="39370"/>
                  </a:lnTo>
                  <a:lnTo>
                    <a:pt x="4213860" y="36830"/>
                  </a:lnTo>
                  <a:close/>
                </a:path>
                <a:path w="4222750" h="48260">
                  <a:moveTo>
                    <a:pt x="4216400" y="39370"/>
                  </a:moveTo>
                  <a:lnTo>
                    <a:pt x="4215130" y="39370"/>
                  </a:lnTo>
                  <a:lnTo>
                    <a:pt x="4215130" y="40640"/>
                  </a:lnTo>
                  <a:lnTo>
                    <a:pt x="7620" y="40640"/>
                  </a:lnTo>
                  <a:lnTo>
                    <a:pt x="7620" y="39370"/>
                  </a:lnTo>
                  <a:lnTo>
                    <a:pt x="6350" y="39370"/>
                  </a:lnTo>
                  <a:lnTo>
                    <a:pt x="6350" y="40640"/>
                  </a:lnTo>
                  <a:lnTo>
                    <a:pt x="6350" y="41910"/>
                  </a:lnTo>
                  <a:lnTo>
                    <a:pt x="4216400" y="41910"/>
                  </a:lnTo>
                  <a:lnTo>
                    <a:pt x="4216400" y="40640"/>
                  </a:lnTo>
                  <a:lnTo>
                    <a:pt x="4216400" y="39370"/>
                  </a:lnTo>
                  <a:close/>
                </a:path>
                <a:path w="4222750" h="48260">
                  <a:moveTo>
                    <a:pt x="4220210" y="43180"/>
                  </a:moveTo>
                  <a:lnTo>
                    <a:pt x="4218940" y="43180"/>
                  </a:lnTo>
                  <a:lnTo>
                    <a:pt x="4218940" y="41910"/>
                  </a:lnTo>
                  <a:lnTo>
                    <a:pt x="4217670" y="41910"/>
                  </a:lnTo>
                  <a:lnTo>
                    <a:pt x="4217670" y="43180"/>
                  </a:lnTo>
                  <a:lnTo>
                    <a:pt x="5080" y="43180"/>
                  </a:lnTo>
                  <a:lnTo>
                    <a:pt x="5080" y="41910"/>
                  </a:lnTo>
                  <a:lnTo>
                    <a:pt x="3810" y="41910"/>
                  </a:lnTo>
                  <a:lnTo>
                    <a:pt x="3810" y="43180"/>
                  </a:lnTo>
                  <a:lnTo>
                    <a:pt x="2540" y="43180"/>
                  </a:lnTo>
                  <a:lnTo>
                    <a:pt x="2540" y="45720"/>
                  </a:lnTo>
                  <a:lnTo>
                    <a:pt x="4220210" y="45720"/>
                  </a:lnTo>
                  <a:lnTo>
                    <a:pt x="4220210" y="43180"/>
                  </a:lnTo>
                  <a:close/>
                </a:path>
                <a:path w="4222750" h="48260">
                  <a:moveTo>
                    <a:pt x="4222750" y="45720"/>
                  </a:moveTo>
                  <a:lnTo>
                    <a:pt x="4221480" y="45720"/>
                  </a:lnTo>
                  <a:lnTo>
                    <a:pt x="4221480" y="46990"/>
                  </a:lnTo>
                  <a:lnTo>
                    <a:pt x="1270" y="4699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4222750" y="48260"/>
                  </a:lnTo>
                  <a:lnTo>
                    <a:pt x="4222750" y="46990"/>
                  </a:lnTo>
                  <a:lnTo>
                    <a:pt x="4222750" y="45720"/>
                  </a:lnTo>
                  <a:close/>
                </a:path>
              </a:pathLst>
            </a:custGeom>
            <a:solidFill>
              <a:srgbClr val="F04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7160" y="2994659"/>
              <a:ext cx="4324350" cy="48260"/>
            </a:xfrm>
            <a:custGeom>
              <a:avLst/>
              <a:gdLst/>
              <a:ahLst/>
              <a:cxnLst/>
              <a:rect l="l" t="t" r="r" b="b"/>
              <a:pathLst>
                <a:path w="4324350" h="48260">
                  <a:moveTo>
                    <a:pt x="4277360" y="1270"/>
                  </a:moveTo>
                  <a:lnTo>
                    <a:pt x="4276090" y="1270"/>
                  </a:lnTo>
                  <a:lnTo>
                    <a:pt x="4276090" y="0"/>
                  </a:lnTo>
                  <a:lnTo>
                    <a:pt x="4274820" y="0"/>
                  </a:lnTo>
                  <a:lnTo>
                    <a:pt x="4274820" y="1270"/>
                  </a:lnTo>
                  <a:lnTo>
                    <a:pt x="49530" y="1270"/>
                  </a:lnTo>
                  <a:lnTo>
                    <a:pt x="49530" y="0"/>
                  </a:lnTo>
                  <a:lnTo>
                    <a:pt x="48260" y="0"/>
                  </a:lnTo>
                  <a:lnTo>
                    <a:pt x="48260" y="1270"/>
                  </a:lnTo>
                  <a:lnTo>
                    <a:pt x="46990" y="1270"/>
                  </a:lnTo>
                  <a:lnTo>
                    <a:pt x="46990" y="3810"/>
                  </a:lnTo>
                  <a:lnTo>
                    <a:pt x="4277360" y="3810"/>
                  </a:lnTo>
                  <a:lnTo>
                    <a:pt x="4277360" y="1270"/>
                  </a:lnTo>
                  <a:close/>
                </a:path>
                <a:path w="4324350" h="48260">
                  <a:moveTo>
                    <a:pt x="4279900" y="3810"/>
                  </a:moveTo>
                  <a:lnTo>
                    <a:pt x="4278630" y="3810"/>
                  </a:lnTo>
                  <a:lnTo>
                    <a:pt x="4278630" y="5080"/>
                  </a:lnTo>
                  <a:lnTo>
                    <a:pt x="45720" y="5080"/>
                  </a:lnTo>
                  <a:lnTo>
                    <a:pt x="45720" y="3810"/>
                  </a:lnTo>
                  <a:lnTo>
                    <a:pt x="43180" y="3810"/>
                  </a:lnTo>
                  <a:lnTo>
                    <a:pt x="43180" y="5080"/>
                  </a:lnTo>
                  <a:lnTo>
                    <a:pt x="43180" y="6350"/>
                  </a:lnTo>
                  <a:lnTo>
                    <a:pt x="4279900" y="6350"/>
                  </a:lnTo>
                  <a:lnTo>
                    <a:pt x="4279900" y="5080"/>
                  </a:lnTo>
                  <a:lnTo>
                    <a:pt x="4279900" y="3810"/>
                  </a:lnTo>
                  <a:close/>
                </a:path>
                <a:path w="4324350" h="48260">
                  <a:moveTo>
                    <a:pt x="4284980" y="7620"/>
                  </a:moveTo>
                  <a:lnTo>
                    <a:pt x="4283710" y="7620"/>
                  </a:lnTo>
                  <a:lnTo>
                    <a:pt x="4283710" y="6350"/>
                  </a:lnTo>
                  <a:lnTo>
                    <a:pt x="4282440" y="6350"/>
                  </a:lnTo>
                  <a:lnTo>
                    <a:pt x="4282440" y="7620"/>
                  </a:lnTo>
                  <a:lnTo>
                    <a:pt x="41910" y="7620"/>
                  </a:lnTo>
                  <a:lnTo>
                    <a:pt x="41910" y="6350"/>
                  </a:lnTo>
                  <a:lnTo>
                    <a:pt x="40640" y="6350"/>
                  </a:lnTo>
                  <a:lnTo>
                    <a:pt x="40640" y="7620"/>
                  </a:lnTo>
                  <a:lnTo>
                    <a:pt x="39370" y="7620"/>
                  </a:lnTo>
                  <a:lnTo>
                    <a:pt x="39370" y="10160"/>
                  </a:lnTo>
                  <a:lnTo>
                    <a:pt x="4284980" y="10160"/>
                  </a:lnTo>
                  <a:lnTo>
                    <a:pt x="4284980" y="7620"/>
                  </a:lnTo>
                  <a:close/>
                </a:path>
                <a:path w="4324350" h="48260">
                  <a:moveTo>
                    <a:pt x="4287520" y="10160"/>
                  </a:moveTo>
                  <a:lnTo>
                    <a:pt x="4286250" y="10160"/>
                  </a:lnTo>
                  <a:lnTo>
                    <a:pt x="4286250" y="11430"/>
                  </a:lnTo>
                  <a:lnTo>
                    <a:pt x="38100" y="11430"/>
                  </a:lnTo>
                  <a:lnTo>
                    <a:pt x="38100" y="10160"/>
                  </a:lnTo>
                  <a:lnTo>
                    <a:pt x="36830" y="10160"/>
                  </a:lnTo>
                  <a:lnTo>
                    <a:pt x="36830" y="11430"/>
                  </a:lnTo>
                  <a:lnTo>
                    <a:pt x="36830" y="12700"/>
                  </a:lnTo>
                  <a:lnTo>
                    <a:pt x="4287520" y="12700"/>
                  </a:lnTo>
                  <a:lnTo>
                    <a:pt x="4287520" y="11430"/>
                  </a:lnTo>
                  <a:lnTo>
                    <a:pt x="4287520" y="10160"/>
                  </a:lnTo>
                  <a:close/>
                </a:path>
                <a:path w="4324350" h="48260">
                  <a:moveTo>
                    <a:pt x="4291330" y="13970"/>
                  </a:moveTo>
                  <a:lnTo>
                    <a:pt x="4290060" y="13970"/>
                  </a:lnTo>
                  <a:lnTo>
                    <a:pt x="4290060" y="12700"/>
                  </a:lnTo>
                  <a:lnTo>
                    <a:pt x="4288790" y="12700"/>
                  </a:lnTo>
                  <a:lnTo>
                    <a:pt x="4288790" y="13970"/>
                  </a:lnTo>
                  <a:lnTo>
                    <a:pt x="35560" y="13970"/>
                  </a:lnTo>
                  <a:lnTo>
                    <a:pt x="35560" y="12700"/>
                  </a:lnTo>
                  <a:lnTo>
                    <a:pt x="34290" y="12700"/>
                  </a:lnTo>
                  <a:lnTo>
                    <a:pt x="34290" y="13970"/>
                  </a:lnTo>
                  <a:lnTo>
                    <a:pt x="33020" y="13970"/>
                  </a:lnTo>
                  <a:lnTo>
                    <a:pt x="33020" y="16510"/>
                  </a:lnTo>
                  <a:lnTo>
                    <a:pt x="4291330" y="16510"/>
                  </a:lnTo>
                  <a:lnTo>
                    <a:pt x="4291330" y="13970"/>
                  </a:lnTo>
                  <a:close/>
                </a:path>
                <a:path w="4324350" h="48260">
                  <a:moveTo>
                    <a:pt x="4293870" y="16510"/>
                  </a:moveTo>
                  <a:lnTo>
                    <a:pt x="4292600" y="16510"/>
                  </a:lnTo>
                  <a:lnTo>
                    <a:pt x="4292600" y="17780"/>
                  </a:lnTo>
                  <a:lnTo>
                    <a:pt x="31750" y="17780"/>
                  </a:lnTo>
                  <a:lnTo>
                    <a:pt x="31750" y="16510"/>
                  </a:lnTo>
                  <a:lnTo>
                    <a:pt x="30480" y="16510"/>
                  </a:lnTo>
                  <a:lnTo>
                    <a:pt x="30480" y="17780"/>
                  </a:lnTo>
                  <a:lnTo>
                    <a:pt x="30480" y="19050"/>
                  </a:lnTo>
                  <a:lnTo>
                    <a:pt x="4293870" y="19050"/>
                  </a:lnTo>
                  <a:lnTo>
                    <a:pt x="4293870" y="17780"/>
                  </a:lnTo>
                  <a:lnTo>
                    <a:pt x="4293870" y="16510"/>
                  </a:lnTo>
                  <a:close/>
                </a:path>
                <a:path w="4324350" h="48260">
                  <a:moveTo>
                    <a:pt x="4297680" y="20320"/>
                  </a:moveTo>
                  <a:lnTo>
                    <a:pt x="4296410" y="20320"/>
                  </a:lnTo>
                  <a:lnTo>
                    <a:pt x="4296410" y="19050"/>
                  </a:lnTo>
                  <a:lnTo>
                    <a:pt x="4295140" y="19050"/>
                  </a:lnTo>
                  <a:lnTo>
                    <a:pt x="4295140" y="20320"/>
                  </a:lnTo>
                  <a:lnTo>
                    <a:pt x="29210" y="20320"/>
                  </a:lnTo>
                  <a:lnTo>
                    <a:pt x="29210" y="19050"/>
                  </a:lnTo>
                  <a:lnTo>
                    <a:pt x="27940" y="19050"/>
                  </a:lnTo>
                  <a:lnTo>
                    <a:pt x="27940" y="20320"/>
                  </a:lnTo>
                  <a:lnTo>
                    <a:pt x="26670" y="20320"/>
                  </a:lnTo>
                  <a:lnTo>
                    <a:pt x="26670" y="22860"/>
                  </a:lnTo>
                  <a:lnTo>
                    <a:pt x="4297680" y="22860"/>
                  </a:lnTo>
                  <a:lnTo>
                    <a:pt x="4297680" y="20320"/>
                  </a:lnTo>
                  <a:close/>
                </a:path>
                <a:path w="4324350" h="48260">
                  <a:moveTo>
                    <a:pt x="4300220" y="22860"/>
                  </a:moveTo>
                  <a:lnTo>
                    <a:pt x="4298950" y="22860"/>
                  </a:lnTo>
                  <a:lnTo>
                    <a:pt x="4298950" y="24130"/>
                  </a:lnTo>
                  <a:lnTo>
                    <a:pt x="25400" y="24130"/>
                  </a:lnTo>
                  <a:lnTo>
                    <a:pt x="25400" y="22860"/>
                  </a:lnTo>
                  <a:lnTo>
                    <a:pt x="24130" y="22860"/>
                  </a:lnTo>
                  <a:lnTo>
                    <a:pt x="24130" y="24130"/>
                  </a:lnTo>
                  <a:lnTo>
                    <a:pt x="24130" y="25400"/>
                  </a:lnTo>
                  <a:lnTo>
                    <a:pt x="4300220" y="25400"/>
                  </a:lnTo>
                  <a:lnTo>
                    <a:pt x="4300220" y="24130"/>
                  </a:lnTo>
                  <a:lnTo>
                    <a:pt x="4300220" y="22860"/>
                  </a:lnTo>
                  <a:close/>
                </a:path>
                <a:path w="4324350" h="48260">
                  <a:moveTo>
                    <a:pt x="4304030" y="26670"/>
                  </a:moveTo>
                  <a:lnTo>
                    <a:pt x="4302760" y="26670"/>
                  </a:lnTo>
                  <a:lnTo>
                    <a:pt x="4302760" y="25400"/>
                  </a:lnTo>
                  <a:lnTo>
                    <a:pt x="4301490" y="25400"/>
                  </a:lnTo>
                  <a:lnTo>
                    <a:pt x="4301490" y="26670"/>
                  </a:lnTo>
                  <a:lnTo>
                    <a:pt x="22860" y="26670"/>
                  </a:lnTo>
                  <a:lnTo>
                    <a:pt x="22860" y="25400"/>
                  </a:lnTo>
                  <a:lnTo>
                    <a:pt x="21590" y="25400"/>
                  </a:lnTo>
                  <a:lnTo>
                    <a:pt x="21590" y="26670"/>
                  </a:lnTo>
                  <a:lnTo>
                    <a:pt x="20320" y="26670"/>
                  </a:lnTo>
                  <a:lnTo>
                    <a:pt x="20320" y="29210"/>
                  </a:lnTo>
                  <a:lnTo>
                    <a:pt x="4304030" y="29210"/>
                  </a:lnTo>
                  <a:lnTo>
                    <a:pt x="4304030" y="26670"/>
                  </a:lnTo>
                  <a:close/>
                </a:path>
                <a:path w="4324350" h="48260">
                  <a:moveTo>
                    <a:pt x="4306570" y="29210"/>
                  </a:moveTo>
                  <a:lnTo>
                    <a:pt x="4305300" y="29210"/>
                  </a:lnTo>
                  <a:lnTo>
                    <a:pt x="4305300" y="30480"/>
                  </a:lnTo>
                  <a:lnTo>
                    <a:pt x="19050" y="30480"/>
                  </a:lnTo>
                  <a:lnTo>
                    <a:pt x="19050" y="29210"/>
                  </a:lnTo>
                  <a:lnTo>
                    <a:pt x="17780" y="29210"/>
                  </a:lnTo>
                  <a:lnTo>
                    <a:pt x="17780" y="30480"/>
                  </a:lnTo>
                  <a:lnTo>
                    <a:pt x="17780" y="31750"/>
                  </a:lnTo>
                  <a:lnTo>
                    <a:pt x="4306570" y="31750"/>
                  </a:lnTo>
                  <a:lnTo>
                    <a:pt x="4306570" y="30480"/>
                  </a:lnTo>
                  <a:lnTo>
                    <a:pt x="4306570" y="29210"/>
                  </a:lnTo>
                  <a:close/>
                </a:path>
                <a:path w="4324350" h="48260">
                  <a:moveTo>
                    <a:pt x="4310380" y="33020"/>
                  </a:moveTo>
                  <a:lnTo>
                    <a:pt x="4309110" y="33020"/>
                  </a:lnTo>
                  <a:lnTo>
                    <a:pt x="4309110" y="31750"/>
                  </a:lnTo>
                  <a:lnTo>
                    <a:pt x="4307840" y="31750"/>
                  </a:lnTo>
                  <a:lnTo>
                    <a:pt x="4307840" y="33020"/>
                  </a:lnTo>
                  <a:lnTo>
                    <a:pt x="16510" y="33020"/>
                  </a:lnTo>
                  <a:lnTo>
                    <a:pt x="16510" y="31750"/>
                  </a:lnTo>
                  <a:lnTo>
                    <a:pt x="15240" y="31750"/>
                  </a:lnTo>
                  <a:lnTo>
                    <a:pt x="15240" y="33020"/>
                  </a:lnTo>
                  <a:lnTo>
                    <a:pt x="13970" y="33020"/>
                  </a:lnTo>
                  <a:lnTo>
                    <a:pt x="13970" y="35560"/>
                  </a:lnTo>
                  <a:lnTo>
                    <a:pt x="4310380" y="35560"/>
                  </a:lnTo>
                  <a:lnTo>
                    <a:pt x="4310380" y="33020"/>
                  </a:lnTo>
                  <a:close/>
                </a:path>
                <a:path w="4324350" h="48260">
                  <a:moveTo>
                    <a:pt x="4312920" y="35560"/>
                  </a:moveTo>
                  <a:lnTo>
                    <a:pt x="4311650" y="35560"/>
                  </a:lnTo>
                  <a:lnTo>
                    <a:pt x="4311650" y="36830"/>
                  </a:lnTo>
                  <a:lnTo>
                    <a:pt x="12700" y="36830"/>
                  </a:lnTo>
                  <a:lnTo>
                    <a:pt x="12700" y="35560"/>
                  </a:lnTo>
                  <a:lnTo>
                    <a:pt x="11430" y="35560"/>
                  </a:lnTo>
                  <a:lnTo>
                    <a:pt x="11430" y="36830"/>
                  </a:lnTo>
                  <a:lnTo>
                    <a:pt x="11430" y="38100"/>
                  </a:lnTo>
                  <a:lnTo>
                    <a:pt x="4312920" y="38100"/>
                  </a:lnTo>
                  <a:lnTo>
                    <a:pt x="4312920" y="36830"/>
                  </a:lnTo>
                  <a:lnTo>
                    <a:pt x="4312920" y="35560"/>
                  </a:lnTo>
                  <a:close/>
                </a:path>
                <a:path w="4324350" h="48260">
                  <a:moveTo>
                    <a:pt x="4316730" y="39370"/>
                  </a:moveTo>
                  <a:lnTo>
                    <a:pt x="4315460" y="39370"/>
                  </a:lnTo>
                  <a:lnTo>
                    <a:pt x="4315460" y="38100"/>
                  </a:lnTo>
                  <a:lnTo>
                    <a:pt x="4314190" y="38100"/>
                  </a:lnTo>
                  <a:lnTo>
                    <a:pt x="4314190" y="39370"/>
                  </a:lnTo>
                  <a:lnTo>
                    <a:pt x="10160" y="39370"/>
                  </a:lnTo>
                  <a:lnTo>
                    <a:pt x="10160" y="38100"/>
                  </a:lnTo>
                  <a:lnTo>
                    <a:pt x="8890" y="38100"/>
                  </a:lnTo>
                  <a:lnTo>
                    <a:pt x="8890" y="39370"/>
                  </a:lnTo>
                  <a:lnTo>
                    <a:pt x="7620" y="39370"/>
                  </a:lnTo>
                  <a:lnTo>
                    <a:pt x="7620" y="41910"/>
                  </a:lnTo>
                  <a:lnTo>
                    <a:pt x="4316730" y="41910"/>
                  </a:lnTo>
                  <a:lnTo>
                    <a:pt x="4316730" y="39370"/>
                  </a:lnTo>
                  <a:close/>
                </a:path>
                <a:path w="4324350" h="48260">
                  <a:moveTo>
                    <a:pt x="4320540" y="41910"/>
                  </a:moveTo>
                  <a:lnTo>
                    <a:pt x="4318000" y="41910"/>
                  </a:lnTo>
                  <a:lnTo>
                    <a:pt x="4318000" y="43180"/>
                  </a:lnTo>
                  <a:lnTo>
                    <a:pt x="5080" y="43180"/>
                  </a:lnTo>
                  <a:lnTo>
                    <a:pt x="5080" y="41910"/>
                  </a:lnTo>
                  <a:lnTo>
                    <a:pt x="3810" y="41910"/>
                  </a:lnTo>
                  <a:lnTo>
                    <a:pt x="3810" y="43180"/>
                  </a:lnTo>
                  <a:lnTo>
                    <a:pt x="3810" y="44450"/>
                  </a:lnTo>
                  <a:lnTo>
                    <a:pt x="4320540" y="44450"/>
                  </a:lnTo>
                  <a:lnTo>
                    <a:pt x="4320540" y="43180"/>
                  </a:lnTo>
                  <a:lnTo>
                    <a:pt x="4320540" y="41910"/>
                  </a:lnTo>
                  <a:close/>
                </a:path>
                <a:path w="4324350" h="48260">
                  <a:moveTo>
                    <a:pt x="4324350" y="45720"/>
                  </a:moveTo>
                  <a:lnTo>
                    <a:pt x="4323080" y="45720"/>
                  </a:lnTo>
                  <a:lnTo>
                    <a:pt x="4323080" y="44450"/>
                  </a:lnTo>
                  <a:lnTo>
                    <a:pt x="4321810" y="44450"/>
                  </a:lnTo>
                  <a:lnTo>
                    <a:pt x="4321810" y="45720"/>
                  </a:lnTo>
                  <a:lnTo>
                    <a:pt x="2540" y="45720"/>
                  </a:lnTo>
                  <a:lnTo>
                    <a:pt x="2540" y="44450"/>
                  </a:lnTo>
                  <a:lnTo>
                    <a:pt x="1270" y="4445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4324350" y="48260"/>
                  </a:lnTo>
                  <a:lnTo>
                    <a:pt x="4324350" y="45720"/>
                  </a:lnTo>
                  <a:close/>
                </a:path>
              </a:pathLst>
            </a:custGeom>
            <a:solidFill>
              <a:srgbClr val="EF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2697" y="3042919"/>
              <a:ext cx="4413885" cy="49530"/>
            </a:xfrm>
            <a:custGeom>
              <a:avLst/>
              <a:gdLst/>
              <a:ahLst/>
              <a:cxnLst/>
              <a:rect l="l" t="t" r="r" b="b"/>
              <a:pathLst>
                <a:path w="4413884" h="49530">
                  <a:moveTo>
                    <a:pt x="4371352" y="0"/>
                  </a:moveTo>
                  <a:lnTo>
                    <a:pt x="4370082" y="0"/>
                  </a:lnTo>
                  <a:lnTo>
                    <a:pt x="4370082" y="1270"/>
                  </a:lnTo>
                  <a:lnTo>
                    <a:pt x="43192" y="1270"/>
                  </a:lnTo>
                  <a:lnTo>
                    <a:pt x="43192" y="0"/>
                  </a:lnTo>
                  <a:lnTo>
                    <a:pt x="41922" y="0"/>
                  </a:lnTo>
                  <a:lnTo>
                    <a:pt x="41922" y="1270"/>
                  </a:lnTo>
                  <a:lnTo>
                    <a:pt x="41922" y="2540"/>
                  </a:lnTo>
                  <a:lnTo>
                    <a:pt x="4371352" y="2540"/>
                  </a:lnTo>
                  <a:lnTo>
                    <a:pt x="4371352" y="1270"/>
                  </a:lnTo>
                  <a:lnTo>
                    <a:pt x="4371352" y="0"/>
                  </a:lnTo>
                  <a:close/>
                </a:path>
                <a:path w="4413884" h="49530">
                  <a:moveTo>
                    <a:pt x="4375162" y="3810"/>
                  </a:moveTo>
                  <a:lnTo>
                    <a:pt x="4373892" y="3810"/>
                  </a:lnTo>
                  <a:lnTo>
                    <a:pt x="4373892" y="2540"/>
                  </a:lnTo>
                  <a:lnTo>
                    <a:pt x="4372622" y="2540"/>
                  </a:lnTo>
                  <a:lnTo>
                    <a:pt x="4372622" y="3810"/>
                  </a:lnTo>
                  <a:lnTo>
                    <a:pt x="40652" y="3810"/>
                  </a:lnTo>
                  <a:lnTo>
                    <a:pt x="40652" y="2540"/>
                  </a:lnTo>
                  <a:lnTo>
                    <a:pt x="39382" y="2540"/>
                  </a:lnTo>
                  <a:lnTo>
                    <a:pt x="39382" y="3810"/>
                  </a:lnTo>
                  <a:lnTo>
                    <a:pt x="38112" y="3810"/>
                  </a:lnTo>
                  <a:lnTo>
                    <a:pt x="38112" y="6350"/>
                  </a:lnTo>
                  <a:lnTo>
                    <a:pt x="4375162" y="6350"/>
                  </a:lnTo>
                  <a:lnTo>
                    <a:pt x="4375162" y="3810"/>
                  </a:lnTo>
                  <a:close/>
                </a:path>
                <a:path w="4413884" h="49530">
                  <a:moveTo>
                    <a:pt x="4377702" y="6350"/>
                  </a:moveTo>
                  <a:lnTo>
                    <a:pt x="4376432" y="6350"/>
                  </a:lnTo>
                  <a:lnTo>
                    <a:pt x="4376432" y="7620"/>
                  </a:lnTo>
                  <a:lnTo>
                    <a:pt x="36842" y="7620"/>
                  </a:lnTo>
                  <a:lnTo>
                    <a:pt x="36842" y="6350"/>
                  </a:lnTo>
                  <a:lnTo>
                    <a:pt x="35572" y="6350"/>
                  </a:lnTo>
                  <a:lnTo>
                    <a:pt x="35572" y="7620"/>
                  </a:lnTo>
                  <a:lnTo>
                    <a:pt x="35572" y="8890"/>
                  </a:lnTo>
                  <a:lnTo>
                    <a:pt x="4377702" y="8890"/>
                  </a:lnTo>
                  <a:lnTo>
                    <a:pt x="4377702" y="7620"/>
                  </a:lnTo>
                  <a:lnTo>
                    <a:pt x="4377702" y="6350"/>
                  </a:lnTo>
                  <a:close/>
                </a:path>
                <a:path w="4413884" h="49530">
                  <a:moveTo>
                    <a:pt x="4381512" y="10160"/>
                  </a:moveTo>
                  <a:lnTo>
                    <a:pt x="4380242" y="10160"/>
                  </a:lnTo>
                  <a:lnTo>
                    <a:pt x="4380242" y="8890"/>
                  </a:lnTo>
                  <a:lnTo>
                    <a:pt x="4378972" y="8890"/>
                  </a:lnTo>
                  <a:lnTo>
                    <a:pt x="4378972" y="10160"/>
                  </a:lnTo>
                  <a:lnTo>
                    <a:pt x="34302" y="10160"/>
                  </a:lnTo>
                  <a:lnTo>
                    <a:pt x="34302" y="8890"/>
                  </a:lnTo>
                  <a:lnTo>
                    <a:pt x="33032" y="8890"/>
                  </a:lnTo>
                  <a:lnTo>
                    <a:pt x="33032" y="10160"/>
                  </a:lnTo>
                  <a:lnTo>
                    <a:pt x="31762" y="10160"/>
                  </a:lnTo>
                  <a:lnTo>
                    <a:pt x="31762" y="12700"/>
                  </a:lnTo>
                  <a:lnTo>
                    <a:pt x="4381512" y="12700"/>
                  </a:lnTo>
                  <a:lnTo>
                    <a:pt x="4381512" y="10160"/>
                  </a:lnTo>
                  <a:close/>
                </a:path>
                <a:path w="4413884" h="49530">
                  <a:moveTo>
                    <a:pt x="4386592" y="16510"/>
                  </a:moveTo>
                  <a:lnTo>
                    <a:pt x="4385322" y="16510"/>
                  </a:lnTo>
                  <a:lnTo>
                    <a:pt x="4385322" y="15240"/>
                  </a:lnTo>
                  <a:lnTo>
                    <a:pt x="4384052" y="15240"/>
                  </a:lnTo>
                  <a:lnTo>
                    <a:pt x="4384052" y="13970"/>
                  </a:lnTo>
                  <a:lnTo>
                    <a:pt x="4384052" y="12700"/>
                  </a:lnTo>
                  <a:lnTo>
                    <a:pt x="4382782" y="12700"/>
                  </a:lnTo>
                  <a:lnTo>
                    <a:pt x="4382782" y="13970"/>
                  </a:lnTo>
                  <a:lnTo>
                    <a:pt x="30492" y="13970"/>
                  </a:lnTo>
                  <a:lnTo>
                    <a:pt x="30492" y="12700"/>
                  </a:lnTo>
                  <a:lnTo>
                    <a:pt x="29222" y="12700"/>
                  </a:lnTo>
                  <a:lnTo>
                    <a:pt x="29222" y="13970"/>
                  </a:lnTo>
                  <a:lnTo>
                    <a:pt x="29222" y="15240"/>
                  </a:lnTo>
                  <a:lnTo>
                    <a:pt x="27952" y="15240"/>
                  </a:lnTo>
                  <a:lnTo>
                    <a:pt x="27952" y="16510"/>
                  </a:lnTo>
                  <a:lnTo>
                    <a:pt x="26682" y="16510"/>
                  </a:lnTo>
                  <a:lnTo>
                    <a:pt x="26682" y="19050"/>
                  </a:lnTo>
                  <a:lnTo>
                    <a:pt x="4386592" y="19050"/>
                  </a:lnTo>
                  <a:lnTo>
                    <a:pt x="4386592" y="16510"/>
                  </a:lnTo>
                  <a:close/>
                </a:path>
                <a:path w="4413884" h="49530">
                  <a:moveTo>
                    <a:pt x="4391672" y="22860"/>
                  </a:moveTo>
                  <a:lnTo>
                    <a:pt x="4390402" y="22860"/>
                  </a:lnTo>
                  <a:lnTo>
                    <a:pt x="4390402" y="21590"/>
                  </a:lnTo>
                  <a:lnTo>
                    <a:pt x="4389132" y="21590"/>
                  </a:lnTo>
                  <a:lnTo>
                    <a:pt x="4389132" y="20320"/>
                  </a:lnTo>
                  <a:lnTo>
                    <a:pt x="4389132" y="19050"/>
                  </a:lnTo>
                  <a:lnTo>
                    <a:pt x="4387862" y="19050"/>
                  </a:lnTo>
                  <a:lnTo>
                    <a:pt x="4387862" y="20320"/>
                  </a:lnTo>
                  <a:lnTo>
                    <a:pt x="25412" y="20320"/>
                  </a:lnTo>
                  <a:lnTo>
                    <a:pt x="25412" y="19050"/>
                  </a:lnTo>
                  <a:lnTo>
                    <a:pt x="24142" y="19050"/>
                  </a:lnTo>
                  <a:lnTo>
                    <a:pt x="24142" y="20320"/>
                  </a:lnTo>
                  <a:lnTo>
                    <a:pt x="24142" y="21590"/>
                  </a:lnTo>
                  <a:lnTo>
                    <a:pt x="22872" y="21590"/>
                  </a:lnTo>
                  <a:lnTo>
                    <a:pt x="22872" y="22860"/>
                  </a:lnTo>
                  <a:lnTo>
                    <a:pt x="21602" y="22860"/>
                  </a:lnTo>
                  <a:lnTo>
                    <a:pt x="21602" y="25400"/>
                  </a:lnTo>
                  <a:lnTo>
                    <a:pt x="4391672" y="25400"/>
                  </a:lnTo>
                  <a:lnTo>
                    <a:pt x="4391672" y="22860"/>
                  </a:lnTo>
                  <a:close/>
                </a:path>
                <a:path w="4413884" h="49530">
                  <a:moveTo>
                    <a:pt x="4394212" y="25400"/>
                  </a:moveTo>
                  <a:lnTo>
                    <a:pt x="4392942" y="25400"/>
                  </a:lnTo>
                  <a:lnTo>
                    <a:pt x="4392942" y="26670"/>
                  </a:lnTo>
                  <a:lnTo>
                    <a:pt x="20332" y="26670"/>
                  </a:lnTo>
                  <a:lnTo>
                    <a:pt x="20332" y="25400"/>
                  </a:lnTo>
                  <a:lnTo>
                    <a:pt x="19062" y="25400"/>
                  </a:lnTo>
                  <a:lnTo>
                    <a:pt x="19062" y="26670"/>
                  </a:lnTo>
                  <a:lnTo>
                    <a:pt x="19062" y="27940"/>
                  </a:lnTo>
                  <a:lnTo>
                    <a:pt x="4394212" y="27940"/>
                  </a:lnTo>
                  <a:lnTo>
                    <a:pt x="4394212" y="26670"/>
                  </a:lnTo>
                  <a:lnTo>
                    <a:pt x="4394212" y="25400"/>
                  </a:lnTo>
                  <a:close/>
                </a:path>
                <a:path w="4413884" h="49530">
                  <a:moveTo>
                    <a:pt x="4399292" y="31750"/>
                  </a:moveTo>
                  <a:lnTo>
                    <a:pt x="4398022" y="31750"/>
                  </a:lnTo>
                  <a:lnTo>
                    <a:pt x="4398022" y="29210"/>
                  </a:lnTo>
                  <a:lnTo>
                    <a:pt x="4396752" y="29210"/>
                  </a:lnTo>
                  <a:lnTo>
                    <a:pt x="4396752" y="27940"/>
                  </a:lnTo>
                  <a:lnTo>
                    <a:pt x="4395482" y="27940"/>
                  </a:lnTo>
                  <a:lnTo>
                    <a:pt x="4395482" y="29210"/>
                  </a:lnTo>
                  <a:lnTo>
                    <a:pt x="17792" y="29210"/>
                  </a:lnTo>
                  <a:lnTo>
                    <a:pt x="17792" y="27940"/>
                  </a:lnTo>
                  <a:lnTo>
                    <a:pt x="16522" y="27940"/>
                  </a:lnTo>
                  <a:lnTo>
                    <a:pt x="16522" y="29210"/>
                  </a:lnTo>
                  <a:lnTo>
                    <a:pt x="15252" y="29210"/>
                  </a:lnTo>
                  <a:lnTo>
                    <a:pt x="15252" y="31750"/>
                  </a:lnTo>
                  <a:lnTo>
                    <a:pt x="13982" y="31750"/>
                  </a:lnTo>
                  <a:lnTo>
                    <a:pt x="13982" y="34290"/>
                  </a:lnTo>
                  <a:lnTo>
                    <a:pt x="4399292" y="34290"/>
                  </a:lnTo>
                  <a:lnTo>
                    <a:pt x="4399292" y="31750"/>
                  </a:lnTo>
                  <a:close/>
                </a:path>
                <a:path w="4413884" h="49530">
                  <a:moveTo>
                    <a:pt x="4405642" y="39370"/>
                  </a:moveTo>
                  <a:lnTo>
                    <a:pt x="4404372" y="39370"/>
                  </a:lnTo>
                  <a:lnTo>
                    <a:pt x="4404372" y="38100"/>
                  </a:lnTo>
                  <a:lnTo>
                    <a:pt x="4403102" y="38100"/>
                  </a:lnTo>
                  <a:lnTo>
                    <a:pt x="4403102" y="35560"/>
                  </a:lnTo>
                  <a:lnTo>
                    <a:pt x="4401832" y="35560"/>
                  </a:lnTo>
                  <a:lnTo>
                    <a:pt x="4401832" y="34290"/>
                  </a:lnTo>
                  <a:lnTo>
                    <a:pt x="4400562" y="34290"/>
                  </a:lnTo>
                  <a:lnTo>
                    <a:pt x="4400562" y="35560"/>
                  </a:lnTo>
                  <a:lnTo>
                    <a:pt x="12712" y="35560"/>
                  </a:lnTo>
                  <a:lnTo>
                    <a:pt x="12712" y="34290"/>
                  </a:lnTo>
                  <a:lnTo>
                    <a:pt x="11442" y="34290"/>
                  </a:lnTo>
                  <a:lnTo>
                    <a:pt x="11442" y="35560"/>
                  </a:lnTo>
                  <a:lnTo>
                    <a:pt x="10172" y="35560"/>
                  </a:lnTo>
                  <a:lnTo>
                    <a:pt x="10172" y="38100"/>
                  </a:lnTo>
                  <a:lnTo>
                    <a:pt x="8902" y="38100"/>
                  </a:lnTo>
                  <a:lnTo>
                    <a:pt x="8902" y="39370"/>
                  </a:lnTo>
                  <a:lnTo>
                    <a:pt x="7632" y="39370"/>
                  </a:lnTo>
                  <a:lnTo>
                    <a:pt x="7632" y="40640"/>
                  </a:lnTo>
                  <a:lnTo>
                    <a:pt x="4405642" y="40640"/>
                  </a:lnTo>
                  <a:lnTo>
                    <a:pt x="4405642" y="39370"/>
                  </a:lnTo>
                  <a:close/>
                </a:path>
                <a:path w="4413884" h="49530">
                  <a:moveTo>
                    <a:pt x="4408182" y="41910"/>
                  </a:moveTo>
                  <a:lnTo>
                    <a:pt x="4406912" y="41910"/>
                  </a:lnTo>
                  <a:lnTo>
                    <a:pt x="4406912" y="40640"/>
                  </a:lnTo>
                  <a:lnTo>
                    <a:pt x="4405642" y="40640"/>
                  </a:lnTo>
                  <a:lnTo>
                    <a:pt x="4405642" y="41910"/>
                  </a:lnTo>
                  <a:lnTo>
                    <a:pt x="7632" y="41910"/>
                  </a:lnTo>
                  <a:lnTo>
                    <a:pt x="7632" y="40640"/>
                  </a:lnTo>
                  <a:lnTo>
                    <a:pt x="6362" y="40640"/>
                  </a:lnTo>
                  <a:lnTo>
                    <a:pt x="6362" y="41910"/>
                  </a:lnTo>
                  <a:lnTo>
                    <a:pt x="5092" y="41910"/>
                  </a:lnTo>
                  <a:lnTo>
                    <a:pt x="5092" y="44450"/>
                  </a:lnTo>
                  <a:lnTo>
                    <a:pt x="4408182" y="44450"/>
                  </a:lnTo>
                  <a:lnTo>
                    <a:pt x="4408182" y="41910"/>
                  </a:lnTo>
                  <a:close/>
                </a:path>
                <a:path w="4413884" h="49530">
                  <a:moveTo>
                    <a:pt x="4413262" y="48260"/>
                  </a:moveTo>
                  <a:lnTo>
                    <a:pt x="4411992" y="48260"/>
                  </a:lnTo>
                  <a:lnTo>
                    <a:pt x="4411992" y="46990"/>
                  </a:lnTo>
                  <a:lnTo>
                    <a:pt x="4410722" y="46990"/>
                  </a:lnTo>
                  <a:lnTo>
                    <a:pt x="4410722" y="45720"/>
                  </a:lnTo>
                  <a:lnTo>
                    <a:pt x="4410722" y="44450"/>
                  </a:lnTo>
                  <a:lnTo>
                    <a:pt x="4409452" y="44450"/>
                  </a:lnTo>
                  <a:lnTo>
                    <a:pt x="4409452" y="45720"/>
                  </a:lnTo>
                  <a:lnTo>
                    <a:pt x="3822" y="45720"/>
                  </a:lnTo>
                  <a:lnTo>
                    <a:pt x="3822" y="44450"/>
                  </a:lnTo>
                  <a:lnTo>
                    <a:pt x="2552" y="44450"/>
                  </a:lnTo>
                  <a:lnTo>
                    <a:pt x="2552" y="45720"/>
                  </a:lnTo>
                  <a:lnTo>
                    <a:pt x="2552" y="46990"/>
                  </a:lnTo>
                  <a:lnTo>
                    <a:pt x="1282" y="46990"/>
                  </a:lnTo>
                  <a:lnTo>
                    <a:pt x="1282" y="48260"/>
                  </a:lnTo>
                  <a:lnTo>
                    <a:pt x="12" y="48260"/>
                  </a:lnTo>
                  <a:lnTo>
                    <a:pt x="0" y="49530"/>
                  </a:lnTo>
                  <a:lnTo>
                    <a:pt x="4413262" y="49530"/>
                  </a:lnTo>
                  <a:lnTo>
                    <a:pt x="4413262" y="48260"/>
                  </a:lnTo>
                  <a:close/>
                </a:path>
              </a:pathLst>
            </a:custGeom>
            <a:solidFill>
              <a:srgbClr val="EE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92070" y="3092449"/>
              <a:ext cx="4494530" cy="48260"/>
            </a:xfrm>
            <a:custGeom>
              <a:avLst/>
              <a:gdLst/>
              <a:ahLst/>
              <a:cxnLst/>
              <a:rect l="l" t="t" r="r" b="b"/>
              <a:pathLst>
                <a:path w="4494530" h="48260">
                  <a:moveTo>
                    <a:pt x="36830" y="3810"/>
                  </a:moveTo>
                  <a:lnTo>
                    <a:pt x="35560" y="3810"/>
                  </a:lnTo>
                  <a:lnTo>
                    <a:pt x="35560" y="5080"/>
                  </a:lnTo>
                  <a:lnTo>
                    <a:pt x="36830" y="5080"/>
                  </a:lnTo>
                  <a:lnTo>
                    <a:pt x="36830" y="3810"/>
                  </a:lnTo>
                  <a:close/>
                </a:path>
                <a:path w="4494530" h="48260">
                  <a:moveTo>
                    <a:pt x="4453890" y="0"/>
                  </a:moveTo>
                  <a:lnTo>
                    <a:pt x="40640" y="0"/>
                  </a:lnTo>
                  <a:lnTo>
                    <a:pt x="40640" y="1270"/>
                  </a:lnTo>
                  <a:lnTo>
                    <a:pt x="4453890" y="1270"/>
                  </a:lnTo>
                  <a:lnTo>
                    <a:pt x="4453890" y="0"/>
                  </a:lnTo>
                  <a:close/>
                </a:path>
                <a:path w="4494530" h="48260">
                  <a:moveTo>
                    <a:pt x="4456430" y="1270"/>
                  </a:moveTo>
                  <a:lnTo>
                    <a:pt x="4455160" y="1270"/>
                  </a:lnTo>
                  <a:lnTo>
                    <a:pt x="4455160" y="2540"/>
                  </a:lnTo>
                  <a:lnTo>
                    <a:pt x="39370" y="2540"/>
                  </a:lnTo>
                  <a:lnTo>
                    <a:pt x="39370" y="1270"/>
                  </a:lnTo>
                  <a:lnTo>
                    <a:pt x="38100" y="1270"/>
                  </a:lnTo>
                  <a:lnTo>
                    <a:pt x="38100" y="2540"/>
                  </a:lnTo>
                  <a:lnTo>
                    <a:pt x="38100" y="3810"/>
                  </a:lnTo>
                  <a:lnTo>
                    <a:pt x="4456430" y="3810"/>
                  </a:lnTo>
                  <a:lnTo>
                    <a:pt x="4456430" y="2540"/>
                  </a:lnTo>
                  <a:lnTo>
                    <a:pt x="4456430" y="1270"/>
                  </a:lnTo>
                  <a:close/>
                </a:path>
                <a:path w="4494530" h="48260">
                  <a:moveTo>
                    <a:pt x="4458970" y="3810"/>
                  </a:moveTo>
                  <a:lnTo>
                    <a:pt x="4457700" y="3810"/>
                  </a:lnTo>
                  <a:lnTo>
                    <a:pt x="4457700" y="5080"/>
                  </a:lnTo>
                  <a:lnTo>
                    <a:pt x="4458970" y="5080"/>
                  </a:lnTo>
                  <a:lnTo>
                    <a:pt x="4458970" y="3810"/>
                  </a:lnTo>
                  <a:close/>
                </a:path>
                <a:path w="4494530" h="48260">
                  <a:moveTo>
                    <a:pt x="4480560" y="29210"/>
                  </a:moveTo>
                  <a:lnTo>
                    <a:pt x="4479290" y="29210"/>
                  </a:lnTo>
                  <a:lnTo>
                    <a:pt x="4479290" y="27940"/>
                  </a:lnTo>
                  <a:lnTo>
                    <a:pt x="4478020" y="27940"/>
                  </a:lnTo>
                  <a:lnTo>
                    <a:pt x="4478020" y="26670"/>
                  </a:lnTo>
                  <a:lnTo>
                    <a:pt x="4476750" y="26670"/>
                  </a:lnTo>
                  <a:lnTo>
                    <a:pt x="4476750" y="25400"/>
                  </a:lnTo>
                  <a:lnTo>
                    <a:pt x="4475480" y="25400"/>
                  </a:lnTo>
                  <a:lnTo>
                    <a:pt x="4475480" y="24130"/>
                  </a:lnTo>
                  <a:lnTo>
                    <a:pt x="4474210" y="24130"/>
                  </a:lnTo>
                  <a:lnTo>
                    <a:pt x="4474210" y="21590"/>
                  </a:lnTo>
                  <a:lnTo>
                    <a:pt x="4472940" y="21590"/>
                  </a:lnTo>
                  <a:lnTo>
                    <a:pt x="4472940" y="20320"/>
                  </a:lnTo>
                  <a:lnTo>
                    <a:pt x="4471670" y="20320"/>
                  </a:lnTo>
                  <a:lnTo>
                    <a:pt x="4471670" y="19050"/>
                  </a:lnTo>
                  <a:lnTo>
                    <a:pt x="4470400" y="19050"/>
                  </a:lnTo>
                  <a:lnTo>
                    <a:pt x="4470400" y="17780"/>
                  </a:lnTo>
                  <a:lnTo>
                    <a:pt x="4469130" y="17780"/>
                  </a:lnTo>
                  <a:lnTo>
                    <a:pt x="4469130" y="16510"/>
                  </a:lnTo>
                  <a:lnTo>
                    <a:pt x="4467860" y="16510"/>
                  </a:lnTo>
                  <a:lnTo>
                    <a:pt x="4467860" y="13970"/>
                  </a:lnTo>
                  <a:lnTo>
                    <a:pt x="4466590" y="13970"/>
                  </a:lnTo>
                  <a:lnTo>
                    <a:pt x="4466590" y="12700"/>
                  </a:lnTo>
                  <a:lnTo>
                    <a:pt x="4465320" y="12700"/>
                  </a:lnTo>
                  <a:lnTo>
                    <a:pt x="4465320" y="11430"/>
                  </a:lnTo>
                  <a:lnTo>
                    <a:pt x="4464050" y="11430"/>
                  </a:lnTo>
                  <a:lnTo>
                    <a:pt x="4464050" y="10160"/>
                  </a:lnTo>
                  <a:lnTo>
                    <a:pt x="4462780" y="10160"/>
                  </a:lnTo>
                  <a:lnTo>
                    <a:pt x="4462780" y="8890"/>
                  </a:lnTo>
                  <a:lnTo>
                    <a:pt x="4461510" y="8890"/>
                  </a:lnTo>
                  <a:lnTo>
                    <a:pt x="4461510" y="7620"/>
                  </a:lnTo>
                  <a:lnTo>
                    <a:pt x="4460240" y="7620"/>
                  </a:lnTo>
                  <a:lnTo>
                    <a:pt x="4460240" y="5092"/>
                  </a:lnTo>
                  <a:lnTo>
                    <a:pt x="34290" y="5092"/>
                  </a:lnTo>
                  <a:lnTo>
                    <a:pt x="3429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31750" y="8890"/>
                  </a:lnTo>
                  <a:lnTo>
                    <a:pt x="31750" y="10160"/>
                  </a:lnTo>
                  <a:lnTo>
                    <a:pt x="30480" y="10160"/>
                  </a:lnTo>
                  <a:lnTo>
                    <a:pt x="30480" y="11430"/>
                  </a:lnTo>
                  <a:lnTo>
                    <a:pt x="29210" y="11430"/>
                  </a:lnTo>
                  <a:lnTo>
                    <a:pt x="29210" y="12700"/>
                  </a:lnTo>
                  <a:lnTo>
                    <a:pt x="27940" y="12700"/>
                  </a:lnTo>
                  <a:lnTo>
                    <a:pt x="27940" y="13970"/>
                  </a:lnTo>
                  <a:lnTo>
                    <a:pt x="26670" y="13970"/>
                  </a:lnTo>
                  <a:lnTo>
                    <a:pt x="26670" y="16510"/>
                  </a:lnTo>
                  <a:lnTo>
                    <a:pt x="25400" y="16510"/>
                  </a:lnTo>
                  <a:lnTo>
                    <a:pt x="25400" y="17780"/>
                  </a:lnTo>
                  <a:lnTo>
                    <a:pt x="24130" y="17780"/>
                  </a:lnTo>
                  <a:lnTo>
                    <a:pt x="24130" y="19050"/>
                  </a:lnTo>
                  <a:lnTo>
                    <a:pt x="22860" y="19050"/>
                  </a:lnTo>
                  <a:lnTo>
                    <a:pt x="22860" y="20320"/>
                  </a:lnTo>
                  <a:lnTo>
                    <a:pt x="21590" y="20320"/>
                  </a:lnTo>
                  <a:lnTo>
                    <a:pt x="21590" y="21590"/>
                  </a:lnTo>
                  <a:lnTo>
                    <a:pt x="20320" y="21590"/>
                  </a:lnTo>
                  <a:lnTo>
                    <a:pt x="20320" y="24130"/>
                  </a:lnTo>
                  <a:lnTo>
                    <a:pt x="19050" y="24130"/>
                  </a:lnTo>
                  <a:lnTo>
                    <a:pt x="19050" y="25400"/>
                  </a:lnTo>
                  <a:lnTo>
                    <a:pt x="17780" y="25400"/>
                  </a:lnTo>
                  <a:lnTo>
                    <a:pt x="17780" y="26670"/>
                  </a:lnTo>
                  <a:lnTo>
                    <a:pt x="16510" y="26670"/>
                  </a:lnTo>
                  <a:lnTo>
                    <a:pt x="16510" y="27940"/>
                  </a:lnTo>
                  <a:lnTo>
                    <a:pt x="15240" y="27940"/>
                  </a:lnTo>
                  <a:lnTo>
                    <a:pt x="15240" y="29210"/>
                  </a:lnTo>
                  <a:lnTo>
                    <a:pt x="13970" y="29210"/>
                  </a:lnTo>
                  <a:lnTo>
                    <a:pt x="13970" y="30480"/>
                  </a:lnTo>
                  <a:lnTo>
                    <a:pt x="4480560" y="30480"/>
                  </a:lnTo>
                  <a:lnTo>
                    <a:pt x="4480560" y="29210"/>
                  </a:lnTo>
                  <a:close/>
                </a:path>
                <a:path w="4494530" h="48260">
                  <a:moveTo>
                    <a:pt x="4494530" y="45720"/>
                  </a:moveTo>
                  <a:lnTo>
                    <a:pt x="4493260" y="45720"/>
                  </a:lnTo>
                  <a:lnTo>
                    <a:pt x="4493260" y="44450"/>
                  </a:lnTo>
                  <a:lnTo>
                    <a:pt x="4491990" y="44450"/>
                  </a:lnTo>
                  <a:lnTo>
                    <a:pt x="4491990" y="43180"/>
                  </a:lnTo>
                  <a:lnTo>
                    <a:pt x="4490720" y="43180"/>
                  </a:lnTo>
                  <a:lnTo>
                    <a:pt x="4490720" y="41910"/>
                  </a:lnTo>
                  <a:lnTo>
                    <a:pt x="4489450" y="41910"/>
                  </a:lnTo>
                  <a:lnTo>
                    <a:pt x="4489450" y="40640"/>
                  </a:lnTo>
                  <a:lnTo>
                    <a:pt x="4488180" y="40640"/>
                  </a:lnTo>
                  <a:lnTo>
                    <a:pt x="4488180" y="38100"/>
                  </a:lnTo>
                  <a:lnTo>
                    <a:pt x="4486910" y="38100"/>
                  </a:lnTo>
                  <a:lnTo>
                    <a:pt x="4486910" y="36830"/>
                  </a:lnTo>
                  <a:lnTo>
                    <a:pt x="4485640" y="36830"/>
                  </a:lnTo>
                  <a:lnTo>
                    <a:pt x="4485640" y="35560"/>
                  </a:lnTo>
                  <a:lnTo>
                    <a:pt x="4484370" y="35560"/>
                  </a:lnTo>
                  <a:lnTo>
                    <a:pt x="4484370" y="34290"/>
                  </a:lnTo>
                  <a:lnTo>
                    <a:pt x="4483100" y="34290"/>
                  </a:lnTo>
                  <a:lnTo>
                    <a:pt x="4483100" y="33020"/>
                  </a:lnTo>
                  <a:lnTo>
                    <a:pt x="4481830" y="33020"/>
                  </a:lnTo>
                  <a:lnTo>
                    <a:pt x="4481830" y="30492"/>
                  </a:lnTo>
                  <a:lnTo>
                    <a:pt x="12700" y="30492"/>
                  </a:lnTo>
                  <a:lnTo>
                    <a:pt x="12700" y="33020"/>
                  </a:lnTo>
                  <a:lnTo>
                    <a:pt x="11430" y="33020"/>
                  </a:lnTo>
                  <a:lnTo>
                    <a:pt x="11430" y="34290"/>
                  </a:lnTo>
                  <a:lnTo>
                    <a:pt x="10160" y="34290"/>
                  </a:lnTo>
                  <a:lnTo>
                    <a:pt x="10160" y="35560"/>
                  </a:lnTo>
                  <a:lnTo>
                    <a:pt x="8890" y="35560"/>
                  </a:lnTo>
                  <a:lnTo>
                    <a:pt x="8890" y="36830"/>
                  </a:lnTo>
                  <a:lnTo>
                    <a:pt x="7620" y="36830"/>
                  </a:lnTo>
                  <a:lnTo>
                    <a:pt x="7620" y="38100"/>
                  </a:lnTo>
                  <a:lnTo>
                    <a:pt x="6350" y="38100"/>
                  </a:lnTo>
                  <a:lnTo>
                    <a:pt x="6350" y="40640"/>
                  </a:lnTo>
                  <a:lnTo>
                    <a:pt x="5080" y="40640"/>
                  </a:lnTo>
                  <a:lnTo>
                    <a:pt x="5080" y="41910"/>
                  </a:lnTo>
                  <a:lnTo>
                    <a:pt x="3810" y="41910"/>
                  </a:lnTo>
                  <a:lnTo>
                    <a:pt x="3810" y="43180"/>
                  </a:lnTo>
                  <a:lnTo>
                    <a:pt x="2540" y="43180"/>
                  </a:lnTo>
                  <a:lnTo>
                    <a:pt x="2540" y="44450"/>
                  </a:lnTo>
                  <a:lnTo>
                    <a:pt x="1270" y="4445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4494530" y="48260"/>
                  </a:lnTo>
                  <a:lnTo>
                    <a:pt x="4494530" y="45720"/>
                  </a:lnTo>
                  <a:close/>
                </a:path>
              </a:pathLst>
            </a:custGeom>
            <a:solidFill>
              <a:srgbClr val="ED4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0147" y="3140709"/>
              <a:ext cx="4578985" cy="48260"/>
            </a:xfrm>
            <a:custGeom>
              <a:avLst/>
              <a:gdLst/>
              <a:ahLst/>
              <a:cxnLst/>
              <a:rect l="l" t="t" r="r" b="b"/>
              <a:pathLst>
                <a:path w="4578984" h="48260">
                  <a:moveTo>
                    <a:pt x="4549152" y="12700"/>
                  </a:moveTo>
                  <a:lnTo>
                    <a:pt x="4547882" y="12700"/>
                  </a:lnTo>
                  <a:lnTo>
                    <a:pt x="4547882" y="11430"/>
                  </a:lnTo>
                  <a:lnTo>
                    <a:pt x="4546612" y="11430"/>
                  </a:lnTo>
                  <a:lnTo>
                    <a:pt x="4546612" y="10160"/>
                  </a:lnTo>
                  <a:lnTo>
                    <a:pt x="4545342" y="10160"/>
                  </a:lnTo>
                  <a:lnTo>
                    <a:pt x="4545342" y="8890"/>
                  </a:lnTo>
                  <a:lnTo>
                    <a:pt x="4544072" y="8890"/>
                  </a:lnTo>
                  <a:lnTo>
                    <a:pt x="4544072" y="6350"/>
                  </a:lnTo>
                  <a:lnTo>
                    <a:pt x="4542802" y="6350"/>
                  </a:lnTo>
                  <a:lnTo>
                    <a:pt x="4542802" y="5080"/>
                  </a:lnTo>
                  <a:lnTo>
                    <a:pt x="4541532" y="5080"/>
                  </a:lnTo>
                  <a:lnTo>
                    <a:pt x="4541532" y="3810"/>
                  </a:lnTo>
                  <a:lnTo>
                    <a:pt x="4540262" y="3810"/>
                  </a:lnTo>
                  <a:lnTo>
                    <a:pt x="4540262" y="2540"/>
                  </a:lnTo>
                  <a:lnTo>
                    <a:pt x="4538992" y="2540"/>
                  </a:lnTo>
                  <a:lnTo>
                    <a:pt x="4538992" y="1270"/>
                  </a:lnTo>
                  <a:lnTo>
                    <a:pt x="4537722" y="1270"/>
                  </a:lnTo>
                  <a:lnTo>
                    <a:pt x="4537722" y="0"/>
                  </a:lnTo>
                  <a:lnTo>
                    <a:pt x="40652" y="0"/>
                  </a:lnTo>
                  <a:lnTo>
                    <a:pt x="40652" y="1270"/>
                  </a:lnTo>
                  <a:lnTo>
                    <a:pt x="39382" y="1270"/>
                  </a:lnTo>
                  <a:lnTo>
                    <a:pt x="39382" y="2540"/>
                  </a:lnTo>
                  <a:lnTo>
                    <a:pt x="38112" y="2540"/>
                  </a:lnTo>
                  <a:lnTo>
                    <a:pt x="38112" y="3810"/>
                  </a:lnTo>
                  <a:lnTo>
                    <a:pt x="36842" y="3810"/>
                  </a:lnTo>
                  <a:lnTo>
                    <a:pt x="36842" y="5080"/>
                  </a:lnTo>
                  <a:lnTo>
                    <a:pt x="35572" y="5080"/>
                  </a:lnTo>
                  <a:lnTo>
                    <a:pt x="35572" y="6350"/>
                  </a:lnTo>
                  <a:lnTo>
                    <a:pt x="34302" y="6350"/>
                  </a:lnTo>
                  <a:lnTo>
                    <a:pt x="34302" y="8890"/>
                  </a:lnTo>
                  <a:lnTo>
                    <a:pt x="33032" y="8890"/>
                  </a:lnTo>
                  <a:lnTo>
                    <a:pt x="33032" y="10160"/>
                  </a:lnTo>
                  <a:lnTo>
                    <a:pt x="31762" y="10160"/>
                  </a:lnTo>
                  <a:lnTo>
                    <a:pt x="31762" y="11430"/>
                  </a:lnTo>
                  <a:lnTo>
                    <a:pt x="30492" y="11430"/>
                  </a:lnTo>
                  <a:lnTo>
                    <a:pt x="30492" y="12700"/>
                  </a:lnTo>
                  <a:lnTo>
                    <a:pt x="29222" y="12700"/>
                  </a:lnTo>
                  <a:lnTo>
                    <a:pt x="29222" y="13970"/>
                  </a:lnTo>
                  <a:lnTo>
                    <a:pt x="4549152" y="13970"/>
                  </a:lnTo>
                  <a:lnTo>
                    <a:pt x="4549152" y="12700"/>
                  </a:lnTo>
                  <a:close/>
                </a:path>
                <a:path w="4578984" h="48260">
                  <a:moveTo>
                    <a:pt x="4570742" y="38100"/>
                  </a:moveTo>
                  <a:lnTo>
                    <a:pt x="4569472" y="38100"/>
                  </a:lnTo>
                  <a:lnTo>
                    <a:pt x="4569472" y="36830"/>
                  </a:lnTo>
                  <a:lnTo>
                    <a:pt x="4568202" y="36830"/>
                  </a:lnTo>
                  <a:lnTo>
                    <a:pt x="4568202" y="35560"/>
                  </a:lnTo>
                  <a:lnTo>
                    <a:pt x="4566932" y="35560"/>
                  </a:lnTo>
                  <a:lnTo>
                    <a:pt x="4566932" y="34290"/>
                  </a:lnTo>
                  <a:lnTo>
                    <a:pt x="4565662" y="34290"/>
                  </a:lnTo>
                  <a:lnTo>
                    <a:pt x="4565662" y="33020"/>
                  </a:lnTo>
                  <a:lnTo>
                    <a:pt x="4564392" y="33020"/>
                  </a:lnTo>
                  <a:lnTo>
                    <a:pt x="4564392" y="30480"/>
                  </a:lnTo>
                  <a:lnTo>
                    <a:pt x="4563122" y="30480"/>
                  </a:lnTo>
                  <a:lnTo>
                    <a:pt x="4563122" y="29210"/>
                  </a:lnTo>
                  <a:lnTo>
                    <a:pt x="4561852" y="29210"/>
                  </a:lnTo>
                  <a:lnTo>
                    <a:pt x="4561852" y="27940"/>
                  </a:lnTo>
                  <a:lnTo>
                    <a:pt x="4560582" y="27940"/>
                  </a:lnTo>
                  <a:lnTo>
                    <a:pt x="4560582" y="26670"/>
                  </a:lnTo>
                  <a:lnTo>
                    <a:pt x="4559312" y="26670"/>
                  </a:lnTo>
                  <a:lnTo>
                    <a:pt x="4559312" y="25400"/>
                  </a:lnTo>
                  <a:lnTo>
                    <a:pt x="4558042" y="25400"/>
                  </a:lnTo>
                  <a:lnTo>
                    <a:pt x="4558042" y="22860"/>
                  </a:lnTo>
                  <a:lnTo>
                    <a:pt x="4556772" y="22860"/>
                  </a:lnTo>
                  <a:lnTo>
                    <a:pt x="4556772" y="21590"/>
                  </a:lnTo>
                  <a:lnTo>
                    <a:pt x="4555502" y="21590"/>
                  </a:lnTo>
                  <a:lnTo>
                    <a:pt x="4555502" y="20320"/>
                  </a:lnTo>
                  <a:lnTo>
                    <a:pt x="4554232" y="20320"/>
                  </a:lnTo>
                  <a:lnTo>
                    <a:pt x="4554232" y="19050"/>
                  </a:lnTo>
                  <a:lnTo>
                    <a:pt x="4552962" y="19050"/>
                  </a:lnTo>
                  <a:lnTo>
                    <a:pt x="4552962" y="17780"/>
                  </a:lnTo>
                  <a:lnTo>
                    <a:pt x="4551692" y="17780"/>
                  </a:lnTo>
                  <a:lnTo>
                    <a:pt x="4551692" y="16510"/>
                  </a:lnTo>
                  <a:lnTo>
                    <a:pt x="4550422" y="16510"/>
                  </a:lnTo>
                  <a:lnTo>
                    <a:pt x="4550422" y="13982"/>
                  </a:lnTo>
                  <a:lnTo>
                    <a:pt x="27952" y="13982"/>
                  </a:lnTo>
                  <a:lnTo>
                    <a:pt x="27952" y="16510"/>
                  </a:lnTo>
                  <a:lnTo>
                    <a:pt x="26682" y="16510"/>
                  </a:lnTo>
                  <a:lnTo>
                    <a:pt x="26682" y="17780"/>
                  </a:lnTo>
                  <a:lnTo>
                    <a:pt x="25412" y="17780"/>
                  </a:lnTo>
                  <a:lnTo>
                    <a:pt x="25412" y="19050"/>
                  </a:lnTo>
                  <a:lnTo>
                    <a:pt x="24142" y="19050"/>
                  </a:lnTo>
                  <a:lnTo>
                    <a:pt x="24142" y="20320"/>
                  </a:lnTo>
                  <a:lnTo>
                    <a:pt x="22872" y="20320"/>
                  </a:lnTo>
                  <a:lnTo>
                    <a:pt x="22872" y="21590"/>
                  </a:lnTo>
                  <a:lnTo>
                    <a:pt x="21602" y="21590"/>
                  </a:lnTo>
                  <a:lnTo>
                    <a:pt x="21602" y="22860"/>
                  </a:lnTo>
                  <a:lnTo>
                    <a:pt x="20332" y="22860"/>
                  </a:lnTo>
                  <a:lnTo>
                    <a:pt x="20332" y="25400"/>
                  </a:lnTo>
                  <a:lnTo>
                    <a:pt x="19062" y="25400"/>
                  </a:lnTo>
                  <a:lnTo>
                    <a:pt x="19062" y="26670"/>
                  </a:lnTo>
                  <a:lnTo>
                    <a:pt x="17792" y="26670"/>
                  </a:lnTo>
                  <a:lnTo>
                    <a:pt x="17792" y="27940"/>
                  </a:lnTo>
                  <a:lnTo>
                    <a:pt x="16522" y="27940"/>
                  </a:lnTo>
                  <a:lnTo>
                    <a:pt x="16522" y="29210"/>
                  </a:lnTo>
                  <a:lnTo>
                    <a:pt x="15252" y="29210"/>
                  </a:lnTo>
                  <a:lnTo>
                    <a:pt x="15252" y="30480"/>
                  </a:lnTo>
                  <a:lnTo>
                    <a:pt x="13982" y="30480"/>
                  </a:lnTo>
                  <a:lnTo>
                    <a:pt x="13982" y="33020"/>
                  </a:lnTo>
                  <a:lnTo>
                    <a:pt x="12712" y="33020"/>
                  </a:lnTo>
                  <a:lnTo>
                    <a:pt x="12712" y="34290"/>
                  </a:lnTo>
                  <a:lnTo>
                    <a:pt x="11442" y="34290"/>
                  </a:lnTo>
                  <a:lnTo>
                    <a:pt x="11442" y="35560"/>
                  </a:lnTo>
                  <a:lnTo>
                    <a:pt x="10172" y="35560"/>
                  </a:lnTo>
                  <a:lnTo>
                    <a:pt x="10172" y="36830"/>
                  </a:lnTo>
                  <a:lnTo>
                    <a:pt x="8902" y="36830"/>
                  </a:lnTo>
                  <a:lnTo>
                    <a:pt x="8902" y="38100"/>
                  </a:lnTo>
                  <a:lnTo>
                    <a:pt x="7632" y="38100"/>
                  </a:lnTo>
                  <a:lnTo>
                    <a:pt x="7632" y="39370"/>
                  </a:lnTo>
                  <a:lnTo>
                    <a:pt x="4570742" y="39370"/>
                  </a:lnTo>
                  <a:lnTo>
                    <a:pt x="4570742" y="38100"/>
                  </a:lnTo>
                  <a:close/>
                </a:path>
                <a:path w="4578984" h="48260">
                  <a:moveTo>
                    <a:pt x="4578362" y="46990"/>
                  </a:moveTo>
                  <a:lnTo>
                    <a:pt x="4577092" y="46990"/>
                  </a:lnTo>
                  <a:lnTo>
                    <a:pt x="4577092" y="45720"/>
                  </a:lnTo>
                  <a:lnTo>
                    <a:pt x="4575822" y="45720"/>
                  </a:lnTo>
                  <a:lnTo>
                    <a:pt x="4575822" y="44450"/>
                  </a:lnTo>
                  <a:lnTo>
                    <a:pt x="4574552" y="44450"/>
                  </a:lnTo>
                  <a:lnTo>
                    <a:pt x="4574552" y="43180"/>
                  </a:lnTo>
                  <a:lnTo>
                    <a:pt x="4573282" y="43180"/>
                  </a:lnTo>
                  <a:lnTo>
                    <a:pt x="4573282" y="41910"/>
                  </a:lnTo>
                  <a:lnTo>
                    <a:pt x="4572012" y="41910"/>
                  </a:lnTo>
                  <a:lnTo>
                    <a:pt x="4572012" y="39382"/>
                  </a:lnTo>
                  <a:lnTo>
                    <a:pt x="6362" y="39382"/>
                  </a:lnTo>
                  <a:lnTo>
                    <a:pt x="6362" y="41910"/>
                  </a:lnTo>
                  <a:lnTo>
                    <a:pt x="5092" y="41910"/>
                  </a:lnTo>
                  <a:lnTo>
                    <a:pt x="5092" y="43180"/>
                  </a:lnTo>
                  <a:lnTo>
                    <a:pt x="3822" y="43180"/>
                  </a:lnTo>
                  <a:lnTo>
                    <a:pt x="3822" y="44450"/>
                  </a:lnTo>
                  <a:lnTo>
                    <a:pt x="2552" y="44450"/>
                  </a:lnTo>
                  <a:lnTo>
                    <a:pt x="2552" y="45720"/>
                  </a:lnTo>
                  <a:lnTo>
                    <a:pt x="1282" y="45720"/>
                  </a:lnTo>
                  <a:lnTo>
                    <a:pt x="1282" y="46990"/>
                  </a:lnTo>
                  <a:lnTo>
                    <a:pt x="12" y="46990"/>
                  </a:lnTo>
                  <a:lnTo>
                    <a:pt x="0" y="48260"/>
                  </a:lnTo>
                  <a:lnTo>
                    <a:pt x="4578362" y="48260"/>
                  </a:lnTo>
                  <a:lnTo>
                    <a:pt x="4578362" y="46990"/>
                  </a:lnTo>
                  <a:close/>
                </a:path>
              </a:pathLst>
            </a:custGeom>
            <a:solidFill>
              <a:srgbClr val="EC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3317" y="3188969"/>
              <a:ext cx="4652645" cy="49530"/>
            </a:xfrm>
            <a:custGeom>
              <a:avLst/>
              <a:gdLst/>
              <a:ahLst/>
              <a:cxnLst/>
              <a:rect l="l" t="t" r="r" b="b"/>
              <a:pathLst>
                <a:path w="4652645" h="49530">
                  <a:moveTo>
                    <a:pt x="4638052" y="27940"/>
                  </a:moveTo>
                  <a:lnTo>
                    <a:pt x="4636782" y="27940"/>
                  </a:lnTo>
                  <a:lnTo>
                    <a:pt x="4636782" y="25400"/>
                  </a:lnTo>
                  <a:lnTo>
                    <a:pt x="4635512" y="25400"/>
                  </a:lnTo>
                  <a:lnTo>
                    <a:pt x="4635512" y="24130"/>
                  </a:lnTo>
                  <a:lnTo>
                    <a:pt x="4634242" y="24130"/>
                  </a:lnTo>
                  <a:lnTo>
                    <a:pt x="4634242" y="21590"/>
                  </a:lnTo>
                  <a:lnTo>
                    <a:pt x="4632972" y="21590"/>
                  </a:lnTo>
                  <a:lnTo>
                    <a:pt x="4632972" y="20320"/>
                  </a:lnTo>
                  <a:lnTo>
                    <a:pt x="4631702" y="20320"/>
                  </a:lnTo>
                  <a:lnTo>
                    <a:pt x="4631702" y="19050"/>
                  </a:lnTo>
                  <a:lnTo>
                    <a:pt x="4630432" y="19050"/>
                  </a:lnTo>
                  <a:lnTo>
                    <a:pt x="4630432" y="17780"/>
                  </a:lnTo>
                  <a:lnTo>
                    <a:pt x="4629162" y="17780"/>
                  </a:lnTo>
                  <a:lnTo>
                    <a:pt x="4629162" y="15240"/>
                  </a:lnTo>
                  <a:lnTo>
                    <a:pt x="4627892" y="15240"/>
                  </a:lnTo>
                  <a:lnTo>
                    <a:pt x="4627892" y="13970"/>
                  </a:lnTo>
                  <a:lnTo>
                    <a:pt x="4626622" y="13970"/>
                  </a:lnTo>
                  <a:lnTo>
                    <a:pt x="4626622" y="12700"/>
                  </a:lnTo>
                  <a:lnTo>
                    <a:pt x="4625352" y="12700"/>
                  </a:lnTo>
                  <a:lnTo>
                    <a:pt x="4625352" y="11430"/>
                  </a:lnTo>
                  <a:lnTo>
                    <a:pt x="4624082" y="11430"/>
                  </a:lnTo>
                  <a:lnTo>
                    <a:pt x="4624082" y="10160"/>
                  </a:lnTo>
                  <a:lnTo>
                    <a:pt x="4622812" y="10160"/>
                  </a:lnTo>
                  <a:lnTo>
                    <a:pt x="4622812" y="7620"/>
                  </a:lnTo>
                  <a:lnTo>
                    <a:pt x="4621542" y="7620"/>
                  </a:lnTo>
                  <a:lnTo>
                    <a:pt x="4621542" y="6350"/>
                  </a:lnTo>
                  <a:lnTo>
                    <a:pt x="4620272" y="6350"/>
                  </a:lnTo>
                  <a:lnTo>
                    <a:pt x="4620272" y="5080"/>
                  </a:lnTo>
                  <a:lnTo>
                    <a:pt x="4619002" y="5080"/>
                  </a:lnTo>
                  <a:lnTo>
                    <a:pt x="4619002" y="3810"/>
                  </a:lnTo>
                  <a:lnTo>
                    <a:pt x="4617732" y="3810"/>
                  </a:lnTo>
                  <a:lnTo>
                    <a:pt x="4617732" y="2540"/>
                  </a:lnTo>
                  <a:lnTo>
                    <a:pt x="4616462" y="2540"/>
                  </a:lnTo>
                  <a:lnTo>
                    <a:pt x="4616462" y="1270"/>
                  </a:lnTo>
                  <a:lnTo>
                    <a:pt x="4615192" y="1270"/>
                  </a:lnTo>
                  <a:lnTo>
                    <a:pt x="4615192" y="0"/>
                  </a:lnTo>
                  <a:lnTo>
                    <a:pt x="36842" y="0"/>
                  </a:lnTo>
                  <a:lnTo>
                    <a:pt x="36842" y="1270"/>
                  </a:lnTo>
                  <a:lnTo>
                    <a:pt x="35572" y="1270"/>
                  </a:lnTo>
                  <a:lnTo>
                    <a:pt x="35572" y="2540"/>
                  </a:lnTo>
                  <a:lnTo>
                    <a:pt x="34302" y="2540"/>
                  </a:lnTo>
                  <a:lnTo>
                    <a:pt x="34302" y="3810"/>
                  </a:lnTo>
                  <a:lnTo>
                    <a:pt x="33032" y="3810"/>
                  </a:lnTo>
                  <a:lnTo>
                    <a:pt x="33032" y="5080"/>
                  </a:lnTo>
                  <a:lnTo>
                    <a:pt x="31762" y="5080"/>
                  </a:lnTo>
                  <a:lnTo>
                    <a:pt x="31762" y="6350"/>
                  </a:lnTo>
                  <a:lnTo>
                    <a:pt x="30492" y="6350"/>
                  </a:lnTo>
                  <a:lnTo>
                    <a:pt x="30492" y="7620"/>
                  </a:lnTo>
                  <a:lnTo>
                    <a:pt x="29222" y="7620"/>
                  </a:lnTo>
                  <a:lnTo>
                    <a:pt x="29222" y="10160"/>
                  </a:lnTo>
                  <a:lnTo>
                    <a:pt x="27952" y="10160"/>
                  </a:lnTo>
                  <a:lnTo>
                    <a:pt x="27952" y="11430"/>
                  </a:lnTo>
                  <a:lnTo>
                    <a:pt x="26682" y="11430"/>
                  </a:lnTo>
                  <a:lnTo>
                    <a:pt x="26682" y="12700"/>
                  </a:lnTo>
                  <a:lnTo>
                    <a:pt x="25412" y="12700"/>
                  </a:lnTo>
                  <a:lnTo>
                    <a:pt x="25412" y="13970"/>
                  </a:lnTo>
                  <a:lnTo>
                    <a:pt x="24142" y="13970"/>
                  </a:lnTo>
                  <a:lnTo>
                    <a:pt x="24142" y="15240"/>
                  </a:lnTo>
                  <a:lnTo>
                    <a:pt x="22872" y="15240"/>
                  </a:lnTo>
                  <a:lnTo>
                    <a:pt x="22872" y="17780"/>
                  </a:lnTo>
                  <a:lnTo>
                    <a:pt x="21602" y="17780"/>
                  </a:lnTo>
                  <a:lnTo>
                    <a:pt x="21602" y="19050"/>
                  </a:lnTo>
                  <a:lnTo>
                    <a:pt x="20332" y="19050"/>
                  </a:lnTo>
                  <a:lnTo>
                    <a:pt x="20332" y="20320"/>
                  </a:lnTo>
                  <a:lnTo>
                    <a:pt x="19062" y="20320"/>
                  </a:lnTo>
                  <a:lnTo>
                    <a:pt x="19062" y="21590"/>
                  </a:lnTo>
                  <a:lnTo>
                    <a:pt x="17792" y="21590"/>
                  </a:lnTo>
                  <a:lnTo>
                    <a:pt x="17792" y="24130"/>
                  </a:lnTo>
                  <a:lnTo>
                    <a:pt x="16522" y="24130"/>
                  </a:lnTo>
                  <a:lnTo>
                    <a:pt x="16522" y="25400"/>
                  </a:lnTo>
                  <a:lnTo>
                    <a:pt x="15252" y="25400"/>
                  </a:lnTo>
                  <a:lnTo>
                    <a:pt x="15252" y="27940"/>
                  </a:lnTo>
                  <a:lnTo>
                    <a:pt x="13982" y="27940"/>
                  </a:lnTo>
                  <a:lnTo>
                    <a:pt x="13982" y="29210"/>
                  </a:lnTo>
                  <a:lnTo>
                    <a:pt x="4638052" y="29210"/>
                  </a:lnTo>
                  <a:lnTo>
                    <a:pt x="4638052" y="27940"/>
                  </a:lnTo>
                  <a:close/>
                </a:path>
                <a:path w="4652645" h="49530">
                  <a:moveTo>
                    <a:pt x="4650752" y="46990"/>
                  </a:moveTo>
                  <a:lnTo>
                    <a:pt x="4649482" y="46990"/>
                  </a:lnTo>
                  <a:lnTo>
                    <a:pt x="4649482" y="44450"/>
                  </a:lnTo>
                  <a:lnTo>
                    <a:pt x="4648212" y="44450"/>
                  </a:lnTo>
                  <a:lnTo>
                    <a:pt x="4648212" y="43180"/>
                  </a:lnTo>
                  <a:lnTo>
                    <a:pt x="4646942" y="43180"/>
                  </a:lnTo>
                  <a:lnTo>
                    <a:pt x="4646942" y="40640"/>
                  </a:lnTo>
                  <a:lnTo>
                    <a:pt x="4645672" y="40640"/>
                  </a:lnTo>
                  <a:lnTo>
                    <a:pt x="4645672" y="39370"/>
                  </a:lnTo>
                  <a:lnTo>
                    <a:pt x="4644402" y="39370"/>
                  </a:lnTo>
                  <a:lnTo>
                    <a:pt x="4644402" y="36830"/>
                  </a:lnTo>
                  <a:lnTo>
                    <a:pt x="4643132" y="36830"/>
                  </a:lnTo>
                  <a:lnTo>
                    <a:pt x="4643132" y="35560"/>
                  </a:lnTo>
                  <a:lnTo>
                    <a:pt x="4641862" y="35560"/>
                  </a:lnTo>
                  <a:lnTo>
                    <a:pt x="4641862" y="33020"/>
                  </a:lnTo>
                  <a:lnTo>
                    <a:pt x="4640592" y="33020"/>
                  </a:lnTo>
                  <a:lnTo>
                    <a:pt x="4640592" y="31750"/>
                  </a:lnTo>
                  <a:lnTo>
                    <a:pt x="4639322" y="31750"/>
                  </a:lnTo>
                  <a:lnTo>
                    <a:pt x="4639322" y="29222"/>
                  </a:lnTo>
                  <a:lnTo>
                    <a:pt x="12712" y="29222"/>
                  </a:lnTo>
                  <a:lnTo>
                    <a:pt x="12712" y="31750"/>
                  </a:lnTo>
                  <a:lnTo>
                    <a:pt x="11442" y="31750"/>
                  </a:lnTo>
                  <a:lnTo>
                    <a:pt x="11442" y="33020"/>
                  </a:lnTo>
                  <a:lnTo>
                    <a:pt x="10172" y="33020"/>
                  </a:lnTo>
                  <a:lnTo>
                    <a:pt x="10172" y="35560"/>
                  </a:lnTo>
                  <a:lnTo>
                    <a:pt x="8902" y="35560"/>
                  </a:lnTo>
                  <a:lnTo>
                    <a:pt x="8902" y="36830"/>
                  </a:lnTo>
                  <a:lnTo>
                    <a:pt x="7632" y="36830"/>
                  </a:lnTo>
                  <a:lnTo>
                    <a:pt x="7632" y="39370"/>
                  </a:lnTo>
                  <a:lnTo>
                    <a:pt x="6362" y="39370"/>
                  </a:lnTo>
                  <a:lnTo>
                    <a:pt x="6362" y="40640"/>
                  </a:lnTo>
                  <a:lnTo>
                    <a:pt x="5092" y="40640"/>
                  </a:lnTo>
                  <a:lnTo>
                    <a:pt x="5092" y="43180"/>
                  </a:lnTo>
                  <a:lnTo>
                    <a:pt x="3822" y="43180"/>
                  </a:lnTo>
                  <a:lnTo>
                    <a:pt x="3822" y="44450"/>
                  </a:lnTo>
                  <a:lnTo>
                    <a:pt x="2552" y="44450"/>
                  </a:lnTo>
                  <a:lnTo>
                    <a:pt x="2552" y="46990"/>
                  </a:lnTo>
                  <a:lnTo>
                    <a:pt x="1282" y="46990"/>
                  </a:lnTo>
                  <a:lnTo>
                    <a:pt x="1282" y="48260"/>
                  </a:lnTo>
                  <a:lnTo>
                    <a:pt x="4650752" y="48260"/>
                  </a:lnTo>
                  <a:lnTo>
                    <a:pt x="4650752" y="46990"/>
                  </a:lnTo>
                  <a:close/>
                </a:path>
                <a:path w="4652645" h="49530">
                  <a:moveTo>
                    <a:pt x="4652022" y="48272"/>
                  </a:moveTo>
                  <a:lnTo>
                    <a:pt x="12" y="48272"/>
                  </a:lnTo>
                  <a:lnTo>
                    <a:pt x="0" y="49530"/>
                  </a:lnTo>
                  <a:lnTo>
                    <a:pt x="4652022" y="49530"/>
                  </a:lnTo>
                  <a:lnTo>
                    <a:pt x="4652022" y="48272"/>
                  </a:lnTo>
                  <a:close/>
                </a:path>
              </a:pathLst>
            </a:custGeom>
            <a:solidFill>
              <a:srgbClr val="EB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1580" y="3238499"/>
              <a:ext cx="4715510" cy="48260"/>
            </a:xfrm>
            <a:custGeom>
              <a:avLst/>
              <a:gdLst/>
              <a:ahLst/>
              <a:cxnLst/>
              <a:rect l="l" t="t" r="r" b="b"/>
              <a:pathLst>
                <a:path w="4715509" h="48260">
                  <a:moveTo>
                    <a:pt x="4695190" y="16510"/>
                  </a:moveTo>
                  <a:lnTo>
                    <a:pt x="4693920" y="16510"/>
                  </a:lnTo>
                  <a:lnTo>
                    <a:pt x="4693920" y="13970"/>
                  </a:lnTo>
                  <a:lnTo>
                    <a:pt x="4692650" y="13970"/>
                  </a:lnTo>
                  <a:lnTo>
                    <a:pt x="4692650" y="12700"/>
                  </a:lnTo>
                  <a:lnTo>
                    <a:pt x="4691380" y="12700"/>
                  </a:lnTo>
                  <a:lnTo>
                    <a:pt x="4691380" y="10160"/>
                  </a:lnTo>
                  <a:lnTo>
                    <a:pt x="4690110" y="10160"/>
                  </a:lnTo>
                  <a:lnTo>
                    <a:pt x="4690110" y="8890"/>
                  </a:lnTo>
                  <a:lnTo>
                    <a:pt x="4688840" y="8890"/>
                  </a:lnTo>
                  <a:lnTo>
                    <a:pt x="4688840" y="6350"/>
                  </a:lnTo>
                  <a:lnTo>
                    <a:pt x="4687570" y="6350"/>
                  </a:lnTo>
                  <a:lnTo>
                    <a:pt x="4687570" y="5080"/>
                  </a:lnTo>
                  <a:lnTo>
                    <a:pt x="4686300" y="5080"/>
                  </a:lnTo>
                  <a:lnTo>
                    <a:pt x="4686300" y="2540"/>
                  </a:lnTo>
                  <a:lnTo>
                    <a:pt x="4685030" y="2540"/>
                  </a:lnTo>
                  <a:lnTo>
                    <a:pt x="4685030" y="1270"/>
                  </a:lnTo>
                  <a:lnTo>
                    <a:pt x="4683760" y="1270"/>
                  </a:lnTo>
                  <a:lnTo>
                    <a:pt x="4683760" y="0"/>
                  </a:lnTo>
                  <a:lnTo>
                    <a:pt x="31750" y="0"/>
                  </a:lnTo>
                  <a:lnTo>
                    <a:pt x="31750" y="1270"/>
                  </a:lnTo>
                  <a:lnTo>
                    <a:pt x="30480" y="1270"/>
                  </a:lnTo>
                  <a:lnTo>
                    <a:pt x="30480" y="2540"/>
                  </a:lnTo>
                  <a:lnTo>
                    <a:pt x="29210" y="2540"/>
                  </a:lnTo>
                  <a:lnTo>
                    <a:pt x="2921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6670" y="6350"/>
                  </a:lnTo>
                  <a:lnTo>
                    <a:pt x="2667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4130" y="10160"/>
                  </a:lnTo>
                  <a:lnTo>
                    <a:pt x="24130" y="12700"/>
                  </a:lnTo>
                  <a:lnTo>
                    <a:pt x="22860" y="12700"/>
                  </a:lnTo>
                  <a:lnTo>
                    <a:pt x="22860" y="13970"/>
                  </a:lnTo>
                  <a:lnTo>
                    <a:pt x="21590" y="13970"/>
                  </a:lnTo>
                  <a:lnTo>
                    <a:pt x="21590" y="16510"/>
                  </a:lnTo>
                  <a:lnTo>
                    <a:pt x="20320" y="16510"/>
                  </a:lnTo>
                  <a:lnTo>
                    <a:pt x="20320" y="17780"/>
                  </a:lnTo>
                  <a:lnTo>
                    <a:pt x="4695190" y="17780"/>
                  </a:lnTo>
                  <a:lnTo>
                    <a:pt x="4695190" y="16510"/>
                  </a:lnTo>
                  <a:close/>
                </a:path>
                <a:path w="4715509" h="48260">
                  <a:moveTo>
                    <a:pt x="4707890" y="35560"/>
                  </a:moveTo>
                  <a:lnTo>
                    <a:pt x="4706620" y="35560"/>
                  </a:lnTo>
                  <a:lnTo>
                    <a:pt x="4706620" y="33020"/>
                  </a:lnTo>
                  <a:lnTo>
                    <a:pt x="4705350" y="33020"/>
                  </a:lnTo>
                  <a:lnTo>
                    <a:pt x="4705350" y="31750"/>
                  </a:lnTo>
                  <a:lnTo>
                    <a:pt x="4704080" y="31750"/>
                  </a:lnTo>
                  <a:lnTo>
                    <a:pt x="4704080" y="29210"/>
                  </a:lnTo>
                  <a:lnTo>
                    <a:pt x="4702810" y="29210"/>
                  </a:lnTo>
                  <a:lnTo>
                    <a:pt x="4702810" y="27940"/>
                  </a:lnTo>
                  <a:lnTo>
                    <a:pt x="4701540" y="27940"/>
                  </a:lnTo>
                  <a:lnTo>
                    <a:pt x="4701540" y="25400"/>
                  </a:lnTo>
                  <a:lnTo>
                    <a:pt x="4700270" y="25400"/>
                  </a:lnTo>
                  <a:lnTo>
                    <a:pt x="4700270" y="24130"/>
                  </a:lnTo>
                  <a:lnTo>
                    <a:pt x="4699000" y="24130"/>
                  </a:lnTo>
                  <a:lnTo>
                    <a:pt x="4699000" y="21590"/>
                  </a:lnTo>
                  <a:lnTo>
                    <a:pt x="4697730" y="21590"/>
                  </a:lnTo>
                  <a:lnTo>
                    <a:pt x="4697730" y="20320"/>
                  </a:lnTo>
                  <a:lnTo>
                    <a:pt x="4696460" y="20320"/>
                  </a:lnTo>
                  <a:lnTo>
                    <a:pt x="4696460" y="17792"/>
                  </a:lnTo>
                  <a:lnTo>
                    <a:pt x="19050" y="17792"/>
                  </a:lnTo>
                  <a:lnTo>
                    <a:pt x="19050" y="20320"/>
                  </a:lnTo>
                  <a:lnTo>
                    <a:pt x="17780" y="20320"/>
                  </a:lnTo>
                  <a:lnTo>
                    <a:pt x="17780" y="21590"/>
                  </a:lnTo>
                  <a:lnTo>
                    <a:pt x="16510" y="21590"/>
                  </a:lnTo>
                  <a:lnTo>
                    <a:pt x="16510" y="24130"/>
                  </a:lnTo>
                  <a:lnTo>
                    <a:pt x="15240" y="24130"/>
                  </a:lnTo>
                  <a:lnTo>
                    <a:pt x="15240" y="25400"/>
                  </a:lnTo>
                  <a:lnTo>
                    <a:pt x="13970" y="25400"/>
                  </a:lnTo>
                  <a:lnTo>
                    <a:pt x="13970" y="27940"/>
                  </a:lnTo>
                  <a:lnTo>
                    <a:pt x="12700" y="27940"/>
                  </a:lnTo>
                  <a:lnTo>
                    <a:pt x="12700" y="29210"/>
                  </a:lnTo>
                  <a:lnTo>
                    <a:pt x="11430" y="29210"/>
                  </a:lnTo>
                  <a:lnTo>
                    <a:pt x="11430" y="31750"/>
                  </a:lnTo>
                  <a:lnTo>
                    <a:pt x="10160" y="31750"/>
                  </a:lnTo>
                  <a:lnTo>
                    <a:pt x="10160" y="33020"/>
                  </a:lnTo>
                  <a:lnTo>
                    <a:pt x="8890" y="33020"/>
                  </a:lnTo>
                  <a:lnTo>
                    <a:pt x="8890" y="35560"/>
                  </a:lnTo>
                  <a:lnTo>
                    <a:pt x="7620" y="35560"/>
                  </a:lnTo>
                  <a:lnTo>
                    <a:pt x="7620" y="36830"/>
                  </a:lnTo>
                  <a:lnTo>
                    <a:pt x="4707890" y="36830"/>
                  </a:lnTo>
                  <a:lnTo>
                    <a:pt x="4707890" y="35560"/>
                  </a:lnTo>
                  <a:close/>
                </a:path>
                <a:path w="4715509" h="48260">
                  <a:moveTo>
                    <a:pt x="4715510" y="46990"/>
                  </a:moveTo>
                  <a:lnTo>
                    <a:pt x="4714240" y="46990"/>
                  </a:lnTo>
                  <a:lnTo>
                    <a:pt x="4714240" y="44450"/>
                  </a:lnTo>
                  <a:lnTo>
                    <a:pt x="4712970" y="44450"/>
                  </a:lnTo>
                  <a:lnTo>
                    <a:pt x="4712970" y="43180"/>
                  </a:lnTo>
                  <a:lnTo>
                    <a:pt x="4711700" y="43180"/>
                  </a:lnTo>
                  <a:lnTo>
                    <a:pt x="4711700" y="40640"/>
                  </a:lnTo>
                  <a:lnTo>
                    <a:pt x="4710430" y="40640"/>
                  </a:lnTo>
                  <a:lnTo>
                    <a:pt x="4710430" y="39370"/>
                  </a:lnTo>
                  <a:lnTo>
                    <a:pt x="4709160" y="39370"/>
                  </a:lnTo>
                  <a:lnTo>
                    <a:pt x="4709160" y="36842"/>
                  </a:lnTo>
                  <a:lnTo>
                    <a:pt x="6350" y="36842"/>
                  </a:lnTo>
                  <a:lnTo>
                    <a:pt x="6350" y="39370"/>
                  </a:lnTo>
                  <a:lnTo>
                    <a:pt x="5080" y="39370"/>
                  </a:lnTo>
                  <a:lnTo>
                    <a:pt x="5080" y="40640"/>
                  </a:lnTo>
                  <a:lnTo>
                    <a:pt x="3810" y="40640"/>
                  </a:lnTo>
                  <a:lnTo>
                    <a:pt x="3810" y="43180"/>
                  </a:lnTo>
                  <a:lnTo>
                    <a:pt x="2540" y="43180"/>
                  </a:lnTo>
                  <a:lnTo>
                    <a:pt x="2540" y="44450"/>
                  </a:lnTo>
                  <a:lnTo>
                    <a:pt x="1270" y="44450"/>
                  </a:lnTo>
                  <a:lnTo>
                    <a:pt x="1270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4715510" y="48260"/>
                  </a:lnTo>
                  <a:lnTo>
                    <a:pt x="4715510" y="46990"/>
                  </a:lnTo>
                  <a:close/>
                </a:path>
              </a:pathLst>
            </a:custGeom>
            <a:solidFill>
              <a:srgbClr val="EA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49830" y="3286759"/>
              <a:ext cx="4779010" cy="48260"/>
            </a:xfrm>
            <a:custGeom>
              <a:avLst/>
              <a:gdLst/>
              <a:ahLst/>
              <a:cxnLst/>
              <a:rect l="l" t="t" r="r" b="b"/>
              <a:pathLst>
                <a:path w="4779009" h="48260">
                  <a:moveTo>
                    <a:pt x="4756150" y="12700"/>
                  </a:moveTo>
                  <a:lnTo>
                    <a:pt x="4754880" y="12700"/>
                  </a:lnTo>
                  <a:lnTo>
                    <a:pt x="4754880" y="10160"/>
                  </a:lnTo>
                  <a:lnTo>
                    <a:pt x="4753610" y="10160"/>
                  </a:lnTo>
                  <a:lnTo>
                    <a:pt x="4753610" y="8890"/>
                  </a:lnTo>
                  <a:lnTo>
                    <a:pt x="4752340" y="8890"/>
                  </a:lnTo>
                  <a:lnTo>
                    <a:pt x="4752340" y="6350"/>
                  </a:lnTo>
                  <a:lnTo>
                    <a:pt x="4751070" y="6350"/>
                  </a:lnTo>
                  <a:lnTo>
                    <a:pt x="4751070" y="3810"/>
                  </a:lnTo>
                  <a:lnTo>
                    <a:pt x="4749800" y="3810"/>
                  </a:lnTo>
                  <a:lnTo>
                    <a:pt x="4749800" y="2540"/>
                  </a:lnTo>
                  <a:lnTo>
                    <a:pt x="4748530" y="2540"/>
                  </a:lnTo>
                  <a:lnTo>
                    <a:pt x="4748530" y="0"/>
                  </a:lnTo>
                  <a:lnTo>
                    <a:pt x="30480" y="0"/>
                  </a:lnTo>
                  <a:lnTo>
                    <a:pt x="30480" y="2540"/>
                  </a:lnTo>
                  <a:lnTo>
                    <a:pt x="29210" y="2540"/>
                  </a:lnTo>
                  <a:lnTo>
                    <a:pt x="29210" y="3810"/>
                  </a:lnTo>
                  <a:lnTo>
                    <a:pt x="27940" y="3810"/>
                  </a:lnTo>
                  <a:lnTo>
                    <a:pt x="27940" y="6350"/>
                  </a:lnTo>
                  <a:lnTo>
                    <a:pt x="26670" y="6350"/>
                  </a:lnTo>
                  <a:lnTo>
                    <a:pt x="2667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4130" y="10160"/>
                  </a:lnTo>
                  <a:lnTo>
                    <a:pt x="24130" y="12700"/>
                  </a:lnTo>
                  <a:lnTo>
                    <a:pt x="22860" y="12700"/>
                  </a:lnTo>
                  <a:lnTo>
                    <a:pt x="22860" y="13970"/>
                  </a:lnTo>
                  <a:lnTo>
                    <a:pt x="4756150" y="13970"/>
                  </a:lnTo>
                  <a:lnTo>
                    <a:pt x="4756150" y="12700"/>
                  </a:lnTo>
                  <a:close/>
                </a:path>
                <a:path w="4779009" h="48260">
                  <a:moveTo>
                    <a:pt x="4768850" y="31750"/>
                  </a:moveTo>
                  <a:lnTo>
                    <a:pt x="4767580" y="31750"/>
                  </a:lnTo>
                  <a:lnTo>
                    <a:pt x="4767580" y="29210"/>
                  </a:lnTo>
                  <a:lnTo>
                    <a:pt x="4766310" y="29210"/>
                  </a:lnTo>
                  <a:lnTo>
                    <a:pt x="4766310" y="27940"/>
                  </a:lnTo>
                  <a:lnTo>
                    <a:pt x="4765040" y="27940"/>
                  </a:lnTo>
                  <a:lnTo>
                    <a:pt x="4765040" y="25400"/>
                  </a:lnTo>
                  <a:lnTo>
                    <a:pt x="4763770" y="25400"/>
                  </a:lnTo>
                  <a:lnTo>
                    <a:pt x="4763770" y="24130"/>
                  </a:lnTo>
                  <a:lnTo>
                    <a:pt x="4762500" y="24130"/>
                  </a:lnTo>
                  <a:lnTo>
                    <a:pt x="4762500" y="21590"/>
                  </a:lnTo>
                  <a:lnTo>
                    <a:pt x="4761230" y="21590"/>
                  </a:lnTo>
                  <a:lnTo>
                    <a:pt x="4761230" y="20320"/>
                  </a:lnTo>
                  <a:lnTo>
                    <a:pt x="4759960" y="20320"/>
                  </a:lnTo>
                  <a:lnTo>
                    <a:pt x="4759960" y="17780"/>
                  </a:lnTo>
                  <a:lnTo>
                    <a:pt x="4758690" y="17780"/>
                  </a:lnTo>
                  <a:lnTo>
                    <a:pt x="4758690" y="16510"/>
                  </a:lnTo>
                  <a:lnTo>
                    <a:pt x="4757420" y="16510"/>
                  </a:lnTo>
                  <a:lnTo>
                    <a:pt x="4757420" y="13982"/>
                  </a:lnTo>
                  <a:lnTo>
                    <a:pt x="21590" y="13982"/>
                  </a:lnTo>
                  <a:lnTo>
                    <a:pt x="21590" y="16510"/>
                  </a:lnTo>
                  <a:lnTo>
                    <a:pt x="20320" y="16510"/>
                  </a:lnTo>
                  <a:lnTo>
                    <a:pt x="20320" y="17780"/>
                  </a:lnTo>
                  <a:lnTo>
                    <a:pt x="19050" y="17780"/>
                  </a:lnTo>
                  <a:lnTo>
                    <a:pt x="19050" y="20320"/>
                  </a:lnTo>
                  <a:lnTo>
                    <a:pt x="17780" y="20320"/>
                  </a:lnTo>
                  <a:lnTo>
                    <a:pt x="17780" y="21590"/>
                  </a:lnTo>
                  <a:lnTo>
                    <a:pt x="16510" y="21590"/>
                  </a:lnTo>
                  <a:lnTo>
                    <a:pt x="16510" y="24130"/>
                  </a:lnTo>
                  <a:lnTo>
                    <a:pt x="15240" y="24130"/>
                  </a:lnTo>
                  <a:lnTo>
                    <a:pt x="15240" y="25400"/>
                  </a:lnTo>
                  <a:lnTo>
                    <a:pt x="13970" y="25400"/>
                  </a:lnTo>
                  <a:lnTo>
                    <a:pt x="13970" y="27940"/>
                  </a:lnTo>
                  <a:lnTo>
                    <a:pt x="12700" y="27940"/>
                  </a:lnTo>
                  <a:lnTo>
                    <a:pt x="12700" y="29210"/>
                  </a:lnTo>
                  <a:lnTo>
                    <a:pt x="11430" y="29210"/>
                  </a:lnTo>
                  <a:lnTo>
                    <a:pt x="11430" y="31750"/>
                  </a:lnTo>
                  <a:lnTo>
                    <a:pt x="10160" y="31750"/>
                  </a:lnTo>
                  <a:lnTo>
                    <a:pt x="10160" y="33020"/>
                  </a:lnTo>
                  <a:lnTo>
                    <a:pt x="4768850" y="33020"/>
                  </a:lnTo>
                  <a:lnTo>
                    <a:pt x="4768850" y="31750"/>
                  </a:lnTo>
                  <a:close/>
                </a:path>
                <a:path w="4779009" h="48260">
                  <a:moveTo>
                    <a:pt x="4779010" y="46990"/>
                  </a:moveTo>
                  <a:lnTo>
                    <a:pt x="4777740" y="46990"/>
                  </a:lnTo>
                  <a:lnTo>
                    <a:pt x="4777740" y="44450"/>
                  </a:lnTo>
                  <a:lnTo>
                    <a:pt x="4776470" y="44450"/>
                  </a:lnTo>
                  <a:lnTo>
                    <a:pt x="4776470" y="43180"/>
                  </a:lnTo>
                  <a:lnTo>
                    <a:pt x="4775200" y="43180"/>
                  </a:lnTo>
                  <a:lnTo>
                    <a:pt x="4775200" y="40640"/>
                  </a:lnTo>
                  <a:lnTo>
                    <a:pt x="4773930" y="40640"/>
                  </a:lnTo>
                  <a:lnTo>
                    <a:pt x="4773930" y="39370"/>
                  </a:lnTo>
                  <a:lnTo>
                    <a:pt x="4772660" y="39370"/>
                  </a:lnTo>
                  <a:lnTo>
                    <a:pt x="4772660" y="36830"/>
                  </a:lnTo>
                  <a:lnTo>
                    <a:pt x="4771390" y="36830"/>
                  </a:lnTo>
                  <a:lnTo>
                    <a:pt x="4771390" y="35560"/>
                  </a:lnTo>
                  <a:lnTo>
                    <a:pt x="4770120" y="35560"/>
                  </a:lnTo>
                  <a:lnTo>
                    <a:pt x="4770120" y="33032"/>
                  </a:lnTo>
                  <a:lnTo>
                    <a:pt x="8890" y="33032"/>
                  </a:lnTo>
                  <a:lnTo>
                    <a:pt x="8890" y="35560"/>
                  </a:lnTo>
                  <a:lnTo>
                    <a:pt x="7620" y="35560"/>
                  </a:lnTo>
                  <a:lnTo>
                    <a:pt x="7620" y="36830"/>
                  </a:lnTo>
                  <a:lnTo>
                    <a:pt x="6350" y="36830"/>
                  </a:lnTo>
                  <a:lnTo>
                    <a:pt x="6350" y="39370"/>
                  </a:lnTo>
                  <a:lnTo>
                    <a:pt x="5080" y="39370"/>
                  </a:lnTo>
                  <a:lnTo>
                    <a:pt x="5080" y="40640"/>
                  </a:lnTo>
                  <a:lnTo>
                    <a:pt x="3810" y="40640"/>
                  </a:lnTo>
                  <a:lnTo>
                    <a:pt x="3810" y="43180"/>
                  </a:lnTo>
                  <a:lnTo>
                    <a:pt x="2540" y="43180"/>
                  </a:lnTo>
                  <a:lnTo>
                    <a:pt x="2540" y="44450"/>
                  </a:lnTo>
                  <a:lnTo>
                    <a:pt x="1270" y="44450"/>
                  </a:lnTo>
                  <a:lnTo>
                    <a:pt x="1270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4779010" y="48260"/>
                  </a:lnTo>
                  <a:lnTo>
                    <a:pt x="4779010" y="46990"/>
                  </a:lnTo>
                  <a:close/>
                </a:path>
              </a:pathLst>
            </a:custGeom>
            <a:solidFill>
              <a:srgbClr val="E94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18067" y="3335019"/>
              <a:ext cx="4843145" cy="49530"/>
            </a:xfrm>
            <a:custGeom>
              <a:avLst/>
              <a:gdLst/>
              <a:ahLst/>
              <a:cxnLst/>
              <a:rect l="l" t="t" r="r" b="b"/>
              <a:pathLst>
                <a:path w="4843145" h="49529">
                  <a:moveTo>
                    <a:pt x="4813312" y="2540"/>
                  </a:moveTo>
                  <a:lnTo>
                    <a:pt x="4812042" y="2540"/>
                  </a:lnTo>
                  <a:lnTo>
                    <a:pt x="4812042" y="0"/>
                  </a:lnTo>
                  <a:lnTo>
                    <a:pt x="30492" y="0"/>
                  </a:lnTo>
                  <a:lnTo>
                    <a:pt x="30492" y="2540"/>
                  </a:lnTo>
                  <a:lnTo>
                    <a:pt x="29222" y="2540"/>
                  </a:lnTo>
                  <a:lnTo>
                    <a:pt x="29222" y="3810"/>
                  </a:lnTo>
                  <a:lnTo>
                    <a:pt x="4813312" y="3810"/>
                  </a:lnTo>
                  <a:lnTo>
                    <a:pt x="4813312" y="2540"/>
                  </a:lnTo>
                  <a:close/>
                </a:path>
                <a:path w="4843145" h="49529">
                  <a:moveTo>
                    <a:pt x="4826012" y="21590"/>
                  </a:moveTo>
                  <a:lnTo>
                    <a:pt x="4824742" y="21590"/>
                  </a:lnTo>
                  <a:lnTo>
                    <a:pt x="4824742" y="19050"/>
                  </a:lnTo>
                  <a:lnTo>
                    <a:pt x="4823472" y="19050"/>
                  </a:lnTo>
                  <a:lnTo>
                    <a:pt x="4823472" y="17780"/>
                  </a:lnTo>
                  <a:lnTo>
                    <a:pt x="4822202" y="17780"/>
                  </a:lnTo>
                  <a:lnTo>
                    <a:pt x="4822202" y="15240"/>
                  </a:lnTo>
                  <a:lnTo>
                    <a:pt x="4820932" y="15240"/>
                  </a:lnTo>
                  <a:lnTo>
                    <a:pt x="4820932" y="13970"/>
                  </a:lnTo>
                  <a:lnTo>
                    <a:pt x="4819662" y="13970"/>
                  </a:lnTo>
                  <a:lnTo>
                    <a:pt x="4819662" y="11430"/>
                  </a:lnTo>
                  <a:lnTo>
                    <a:pt x="4818392" y="11430"/>
                  </a:lnTo>
                  <a:lnTo>
                    <a:pt x="4818392" y="10160"/>
                  </a:lnTo>
                  <a:lnTo>
                    <a:pt x="4817122" y="10160"/>
                  </a:lnTo>
                  <a:lnTo>
                    <a:pt x="4817122" y="7620"/>
                  </a:lnTo>
                  <a:lnTo>
                    <a:pt x="4815852" y="7620"/>
                  </a:lnTo>
                  <a:lnTo>
                    <a:pt x="4815852" y="6350"/>
                  </a:lnTo>
                  <a:lnTo>
                    <a:pt x="4814582" y="6350"/>
                  </a:lnTo>
                  <a:lnTo>
                    <a:pt x="4814582" y="3822"/>
                  </a:lnTo>
                  <a:lnTo>
                    <a:pt x="27952" y="3822"/>
                  </a:lnTo>
                  <a:lnTo>
                    <a:pt x="27952" y="6350"/>
                  </a:lnTo>
                  <a:lnTo>
                    <a:pt x="26682" y="6350"/>
                  </a:lnTo>
                  <a:lnTo>
                    <a:pt x="26682" y="7620"/>
                  </a:lnTo>
                  <a:lnTo>
                    <a:pt x="25412" y="7620"/>
                  </a:lnTo>
                  <a:lnTo>
                    <a:pt x="25412" y="10160"/>
                  </a:lnTo>
                  <a:lnTo>
                    <a:pt x="24142" y="10160"/>
                  </a:lnTo>
                  <a:lnTo>
                    <a:pt x="24142" y="11430"/>
                  </a:lnTo>
                  <a:lnTo>
                    <a:pt x="22872" y="11430"/>
                  </a:lnTo>
                  <a:lnTo>
                    <a:pt x="22872" y="13970"/>
                  </a:lnTo>
                  <a:lnTo>
                    <a:pt x="21602" y="13970"/>
                  </a:lnTo>
                  <a:lnTo>
                    <a:pt x="21602" y="15240"/>
                  </a:lnTo>
                  <a:lnTo>
                    <a:pt x="20332" y="15240"/>
                  </a:lnTo>
                  <a:lnTo>
                    <a:pt x="20332" y="17780"/>
                  </a:lnTo>
                  <a:lnTo>
                    <a:pt x="19062" y="17780"/>
                  </a:lnTo>
                  <a:lnTo>
                    <a:pt x="19062" y="19050"/>
                  </a:lnTo>
                  <a:lnTo>
                    <a:pt x="17792" y="19050"/>
                  </a:lnTo>
                  <a:lnTo>
                    <a:pt x="17792" y="21590"/>
                  </a:lnTo>
                  <a:lnTo>
                    <a:pt x="16522" y="21590"/>
                  </a:lnTo>
                  <a:lnTo>
                    <a:pt x="16522" y="22860"/>
                  </a:lnTo>
                  <a:lnTo>
                    <a:pt x="4826012" y="22860"/>
                  </a:lnTo>
                  <a:lnTo>
                    <a:pt x="4826012" y="21590"/>
                  </a:lnTo>
                  <a:close/>
                </a:path>
                <a:path w="4843145" h="49529">
                  <a:moveTo>
                    <a:pt x="4827282" y="24130"/>
                  </a:moveTo>
                  <a:lnTo>
                    <a:pt x="15252" y="24130"/>
                  </a:lnTo>
                  <a:lnTo>
                    <a:pt x="15252" y="25400"/>
                  </a:lnTo>
                  <a:lnTo>
                    <a:pt x="4827282" y="25400"/>
                  </a:lnTo>
                  <a:lnTo>
                    <a:pt x="4827282" y="24130"/>
                  </a:lnTo>
                  <a:close/>
                </a:path>
                <a:path w="4843145" h="49529">
                  <a:moveTo>
                    <a:pt x="4837442" y="39370"/>
                  </a:moveTo>
                  <a:lnTo>
                    <a:pt x="4836172" y="39370"/>
                  </a:lnTo>
                  <a:lnTo>
                    <a:pt x="4836172" y="38100"/>
                  </a:lnTo>
                  <a:lnTo>
                    <a:pt x="4834902" y="38100"/>
                  </a:lnTo>
                  <a:lnTo>
                    <a:pt x="4834902" y="35560"/>
                  </a:lnTo>
                  <a:lnTo>
                    <a:pt x="4833632" y="35560"/>
                  </a:lnTo>
                  <a:lnTo>
                    <a:pt x="4833632" y="34290"/>
                  </a:lnTo>
                  <a:lnTo>
                    <a:pt x="4832362" y="34290"/>
                  </a:lnTo>
                  <a:lnTo>
                    <a:pt x="4832362" y="31750"/>
                  </a:lnTo>
                  <a:lnTo>
                    <a:pt x="4831092" y="31750"/>
                  </a:lnTo>
                  <a:lnTo>
                    <a:pt x="4831092" y="29210"/>
                  </a:lnTo>
                  <a:lnTo>
                    <a:pt x="4829822" y="29210"/>
                  </a:lnTo>
                  <a:lnTo>
                    <a:pt x="4829822" y="27940"/>
                  </a:lnTo>
                  <a:lnTo>
                    <a:pt x="4828552" y="27940"/>
                  </a:lnTo>
                  <a:lnTo>
                    <a:pt x="4828552" y="26670"/>
                  </a:lnTo>
                  <a:lnTo>
                    <a:pt x="4828552" y="25400"/>
                  </a:lnTo>
                  <a:lnTo>
                    <a:pt x="4827282" y="25400"/>
                  </a:lnTo>
                  <a:lnTo>
                    <a:pt x="4827282" y="26670"/>
                  </a:lnTo>
                  <a:lnTo>
                    <a:pt x="15252" y="26670"/>
                  </a:lnTo>
                  <a:lnTo>
                    <a:pt x="15252" y="25400"/>
                  </a:lnTo>
                  <a:lnTo>
                    <a:pt x="13982" y="25400"/>
                  </a:lnTo>
                  <a:lnTo>
                    <a:pt x="13982" y="26670"/>
                  </a:lnTo>
                  <a:lnTo>
                    <a:pt x="13982" y="27940"/>
                  </a:lnTo>
                  <a:lnTo>
                    <a:pt x="12712" y="27940"/>
                  </a:lnTo>
                  <a:lnTo>
                    <a:pt x="12712" y="29210"/>
                  </a:lnTo>
                  <a:lnTo>
                    <a:pt x="11442" y="29210"/>
                  </a:lnTo>
                  <a:lnTo>
                    <a:pt x="11442" y="31750"/>
                  </a:lnTo>
                  <a:lnTo>
                    <a:pt x="10172" y="31750"/>
                  </a:lnTo>
                  <a:lnTo>
                    <a:pt x="10172" y="34290"/>
                  </a:lnTo>
                  <a:lnTo>
                    <a:pt x="8902" y="34290"/>
                  </a:lnTo>
                  <a:lnTo>
                    <a:pt x="8902" y="35560"/>
                  </a:lnTo>
                  <a:lnTo>
                    <a:pt x="7632" y="35560"/>
                  </a:lnTo>
                  <a:lnTo>
                    <a:pt x="7632" y="38100"/>
                  </a:lnTo>
                  <a:lnTo>
                    <a:pt x="6362" y="38100"/>
                  </a:lnTo>
                  <a:lnTo>
                    <a:pt x="6362" y="39370"/>
                  </a:lnTo>
                  <a:lnTo>
                    <a:pt x="5092" y="39370"/>
                  </a:lnTo>
                  <a:lnTo>
                    <a:pt x="5092" y="40640"/>
                  </a:lnTo>
                  <a:lnTo>
                    <a:pt x="4837442" y="40640"/>
                  </a:lnTo>
                  <a:lnTo>
                    <a:pt x="4837442" y="39370"/>
                  </a:lnTo>
                  <a:close/>
                </a:path>
                <a:path w="4843145" h="49529">
                  <a:moveTo>
                    <a:pt x="4839982" y="41910"/>
                  </a:moveTo>
                  <a:lnTo>
                    <a:pt x="4838712" y="41910"/>
                  </a:lnTo>
                  <a:lnTo>
                    <a:pt x="4838712" y="40640"/>
                  </a:lnTo>
                  <a:lnTo>
                    <a:pt x="4837442" y="40640"/>
                  </a:lnTo>
                  <a:lnTo>
                    <a:pt x="4837442" y="41910"/>
                  </a:lnTo>
                  <a:lnTo>
                    <a:pt x="5092" y="41910"/>
                  </a:lnTo>
                  <a:lnTo>
                    <a:pt x="5092" y="40640"/>
                  </a:lnTo>
                  <a:lnTo>
                    <a:pt x="3822" y="40640"/>
                  </a:lnTo>
                  <a:lnTo>
                    <a:pt x="3822" y="41910"/>
                  </a:lnTo>
                  <a:lnTo>
                    <a:pt x="3822" y="44450"/>
                  </a:lnTo>
                  <a:lnTo>
                    <a:pt x="4839982" y="44450"/>
                  </a:lnTo>
                  <a:lnTo>
                    <a:pt x="4839982" y="41910"/>
                  </a:lnTo>
                  <a:close/>
                </a:path>
                <a:path w="4843145" h="49529">
                  <a:moveTo>
                    <a:pt x="4841252" y="44450"/>
                  </a:moveTo>
                  <a:lnTo>
                    <a:pt x="4839982" y="44450"/>
                  </a:lnTo>
                  <a:lnTo>
                    <a:pt x="4839982" y="45720"/>
                  </a:lnTo>
                  <a:lnTo>
                    <a:pt x="2552" y="45720"/>
                  </a:lnTo>
                  <a:lnTo>
                    <a:pt x="2552" y="46990"/>
                  </a:lnTo>
                  <a:lnTo>
                    <a:pt x="4841252" y="46990"/>
                  </a:lnTo>
                  <a:lnTo>
                    <a:pt x="4841252" y="45720"/>
                  </a:lnTo>
                  <a:lnTo>
                    <a:pt x="4841252" y="44450"/>
                  </a:lnTo>
                  <a:close/>
                </a:path>
                <a:path w="4843145" h="49529">
                  <a:moveTo>
                    <a:pt x="4842522" y="46990"/>
                  </a:moveTo>
                  <a:lnTo>
                    <a:pt x="4841252" y="46990"/>
                  </a:lnTo>
                  <a:lnTo>
                    <a:pt x="4841252" y="4826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4842522" y="49530"/>
                  </a:lnTo>
                  <a:lnTo>
                    <a:pt x="4842522" y="48260"/>
                  </a:lnTo>
                  <a:lnTo>
                    <a:pt x="4842522" y="46990"/>
                  </a:lnTo>
                  <a:close/>
                </a:path>
              </a:pathLst>
            </a:custGeom>
            <a:solidFill>
              <a:srgbClr val="E8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5207" y="3384549"/>
              <a:ext cx="4890135" cy="48260"/>
            </a:xfrm>
            <a:custGeom>
              <a:avLst/>
              <a:gdLst/>
              <a:ahLst/>
              <a:cxnLst/>
              <a:rect l="l" t="t" r="r" b="b"/>
              <a:pathLst>
                <a:path w="4890134" h="48260">
                  <a:moveTo>
                    <a:pt x="4865382" y="0"/>
                  </a:moveTo>
                  <a:lnTo>
                    <a:pt x="22872" y="0"/>
                  </a:lnTo>
                  <a:lnTo>
                    <a:pt x="22872" y="1270"/>
                  </a:lnTo>
                  <a:lnTo>
                    <a:pt x="4865382" y="1270"/>
                  </a:lnTo>
                  <a:lnTo>
                    <a:pt x="4865382" y="0"/>
                  </a:lnTo>
                  <a:close/>
                </a:path>
                <a:path w="4890134" h="48260">
                  <a:moveTo>
                    <a:pt x="4866652" y="2540"/>
                  </a:moveTo>
                  <a:lnTo>
                    <a:pt x="22872" y="2540"/>
                  </a:lnTo>
                  <a:lnTo>
                    <a:pt x="22872" y="1270"/>
                  </a:lnTo>
                  <a:lnTo>
                    <a:pt x="21602" y="1270"/>
                  </a:lnTo>
                  <a:lnTo>
                    <a:pt x="21602" y="2540"/>
                  </a:lnTo>
                  <a:lnTo>
                    <a:pt x="21602" y="3810"/>
                  </a:lnTo>
                  <a:lnTo>
                    <a:pt x="4866652" y="3810"/>
                  </a:lnTo>
                  <a:lnTo>
                    <a:pt x="4866652" y="2540"/>
                  </a:lnTo>
                  <a:close/>
                </a:path>
                <a:path w="4890134" h="48260">
                  <a:moveTo>
                    <a:pt x="4869192" y="5080"/>
                  </a:moveTo>
                  <a:lnTo>
                    <a:pt x="21602" y="5080"/>
                  </a:lnTo>
                  <a:lnTo>
                    <a:pt x="21602" y="3810"/>
                  </a:lnTo>
                  <a:lnTo>
                    <a:pt x="20332" y="3810"/>
                  </a:lnTo>
                  <a:lnTo>
                    <a:pt x="20332" y="5080"/>
                  </a:lnTo>
                  <a:lnTo>
                    <a:pt x="20332" y="7620"/>
                  </a:lnTo>
                  <a:lnTo>
                    <a:pt x="4869192" y="7620"/>
                  </a:lnTo>
                  <a:lnTo>
                    <a:pt x="4869192" y="5080"/>
                  </a:lnTo>
                  <a:close/>
                </a:path>
                <a:path w="4890134" h="48260">
                  <a:moveTo>
                    <a:pt x="4870462" y="7620"/>
                  </a:moveTo>
                  <a:lnTo>
                    <a:pt x="4869192" y="7620"/>
                  </a:lnTo>
                  <a:lnTo>
                    <a:pt x="4869192" y="8890"/>
                  </a:lnTo>
                  <a:lnTo>
                    <a:pt x="19062" y="8890"/>
                  </a:lnTo>
                  <a:lnTo>
                    <a:pt x="19062" y="10160"/>
                  </a:lnTo>
                  <a:lnTo>
                    <a:pt x="4870462" y="10160"/>
                  </a:lnTo>
                  <a:lnTo>
                    <a:pt x="4870462" y="8890"/>
                  </a:lnTo>
                  <a:lnTo>
                    <a:pt x="4870462" y="7620"/>
                  </a:lnTo>
                  <a:close/>
                </a:path>
                <a:path w="4890134" h="48260">
                  <a:moveTo>
                    <a:pt x="4871732" y="10160"/>
                  </a:moveTo>
                  <a:lnTo>
                    <a:pt x="4870462" y="10160"/>
                  </a:lnTo>
                  <a:lnTo>
                    <a:pt x="4870462" y="11430"/>
                  </a:lnTo>
                  <a:lnTo>
                    <a:pt x="16522" y="11430"/>
                  </a:lnTo>
                  <a:lnTo>
                    <a:pt x="16522" y="13970"/>
                  </a:lnTo>
                  <a:lnTo>
                    <a:pt x="4871732" y="13970"/>
                  </a:lnTo>
                  <a:lnTo>
                    <a:pt x="4871732" y="11430"/>
                  </a:lnTo>
                  <a:lnTo>
                    <a:pt x="4871732" y="10160"/>
                  </a:lnTo>
                  <a:close/>
                </a:path>
                <a:path w="4890134" h="48260">
                  <a:moveTo>
                    <a:pt x="4873002" y="15240"/>
                  </a:moveTo>
                  <a:lnTo>
                    <a:pt x="16522" y="15240"/>
                  </a:lnTo>
                  <a:lnTo>
                    <a:pt x="16522" y="13970"/>
                  </a:lnTo>
                  <a:lnTo>
                    <a:pt x="15252" y="13970"/>
                  </a:lnTo>
                  <a:lnTo>
                    <a:pt x="15252" y="15240"/>
                  </a:lnTo>
                  <a:lnTo>
                    <a:pt x="15252" y="16510"/>
                  </a:lnTo>
                  <a:lnTo>
                    <a:pt x="4873002" y="16510"/>
                  </a:lnTo>
                  <a:lnTo>
                    <a:pt x="4873002" y="15240"/>
                  </a:lnTo>
                  <a:close/>
                </a:path>
                <a:path w="4890134" h="48260">
                  <a:moveTo>
                    <a:pt x="4875542" y="17780"/>
                  </a:moveTo>
                  <a:lnTo>
                    <a:pt x="15252" y="17780"/>
                  </a:lnTo>
                  <a:lnTo>
                    <a:pt x="15252" y="16510"/>
                  </a:lnTo>
                  <a:lnTo>
                    <a:pt x="13982" y="16510"/>
                  </a:lnTo>
                  <a:lnTo>
                    <a:pt x="13982" y="17780"/>
                  </a:lnTo>
                  <a:lnTo>
                    <a:pt x="13982" y="20320"/>
                  </a:lnTo>
                  <a:lnTo>
                    <a:pt x="4875542" y="20320"/>
                  </a:lnTo>
                  <a:lnTo>
                    <a:pt x="4875542" y="17780"/>
                  </a:lnTo>
                  <a:close/>
                </a:path>
                <a:path w="4890134" h="48260">
                  <a:moveTo>
                    <a:pt x="4876812" y="20320"/>
                  </a:moveTo>
                  <a:lnTo>
                    <a:pt x="4875542" y="20320"/>
                  </a:lnTo>
                  <a:lnTo>
                    <a:pt x="4875542" y="21590"/>
                  </a:lnTo>
                  <a:lnTo>
                    <a:pt x="12712" y="21590"/>
                  </a:lnTo>
                  <a:lnTo>
                    <a:pt x="12712" y="22860"/>
                  </a:lnTo>
                  <a:lnTo>
                    <a:pt x="4876812" y="22860"/>
                  </a:lnTo>
                  <a:lnTo>
                    <a:pt x="4876812" y="21590"/>
                  </a:lnTo>
                  <a:lnTo>
                    <a:pt x="4876812" y="20320"/>
                  </a:lnTo>
                  <a:close/>
                </a:path>
                <a:path w="4890134" h="48260">
                  <a:moveTo>
                    <a:pt x="4878082" y="22860"/>
                  </a:moveTo>
                  <a:lnTo>
                    <a:pt x="4876812" y="22860"/>
                  </a:lnTo>
                  <a:lnTo>
                    <a:pt x="4876812" y="24130"/>
                  </a:lnTo>
                  <a:lnTo>
                    <a:pt x="10172" y="24130"/>
                  </a:lnTo>
                  <a:lnTo>
                    <a:pt x="10172" y="26670"/>
                  </a:lnTo>
                  <a:lnTo>
                    <a:pt x="4878082" y="26670"/>
                  </a:lnTo>
                  <a:lnTo>
                    <a:pt x="4878082" y="24130"/>
                  </a:lnTo>
                  <a:lnTo>
                    <a:pt x="4878082" y="22860"/>
                  </a:lnTo>
                  <a:close/>
                </a:path>
                <a:path w="4890134" h="48260">
                  <a:moveTo>
                    <a:pt x="4879352" y="27940"/>
                  </a:moveTo>
                  <a:lnTo>
                    <a:pt x="10172" y="27940"/>
                  </a:lnTo>
                  <a:lnTo>
                    <a:pt x="10172" y="26670"/>
                  </a:lnTo>
                  <a:lnTo>
                    <a:pt x="8902" y="26670"/>
                  </a:lnTo>
                  <a:lnTo>
                    <a:pt x="8902" y="27940"/>
                  </a:lnTo>
                  <a:lnTo>
                    <a:pt x="8902" y="29210"/>
                  </a:lnTo>
                  <a:lnTo>
                    <a:pt x="4879352" y="29210"/>
                  </a:lnTo>
                  <a:lnTo>
                    <a:pt x="4879352" y="27940"/>
                  </a:lnTo>
                  <a:close/>
                </a:path>
                <a:path w="4890134" h="48260">
                  <a:moveTo>
                    <a:pt x="4881892" y="30480"/>
                  </a:moveTo>
                  <a:lnTo>
                    <a:pt x="8902" y="30480"/>
                  </a:lnTo>
                  <a:lnTo>
                    <a:pt x="8902" y="29210"/>
                  </a:lnTo>
                  <a:lnTo>
                    <a:pt x="7632" y="29210"/>
                  </a:lnTo>
                  <a:lnTo>
                    <a:pt x="7632" y="30480"/>
                  </a:lnTo>
                  <a:lnTo>
                    <a:pt x="7632" y="33020"/>
                  </a:lnTo>
                  <a:lnTo>
                    <a:pt x="4881892" y="33020"/>
                  </a:lnTo>
                  <a:lnTo>
                    <a:pt x="4881892" y="30480"/>
                  </a:lnTo>
                  <a:close/>
                </a:path>
                <a:path w="4890134" h="48260">
                  <a:moveTo>
                    <a:pt x="4883162" y="33020"/>
                  </a:moveTo>
                  <a:lnTo>
                    <a:pt x="4881892" y="33020"/>
                  </a:lnTo>
                  <a:lnTo>
                    <a:pt x="4881892" y="34290"/>
                  </a:lnTo>
                  <a:lnTo>
                    <a:pt x="6362" y="34290"/>
                  </a:lnTo>
                  <a:lnTo>
                    <a:pt x="6362" y="35560"/>
                  </a:lnTo>
                  <a:lnTo>
                    <a:pt x="4883162" y="35560"/>
                  </a:lnTo>
                  <a:lnTo>
                    <a:pt x="4883162" y="34290"/>
                  </a:lnTo>
                  <a:lnTo>
                    <a:pt x="4883162" y="33020"/>
                  </a:lnTo>
                  <a:close/>
                </a:path>
                <a:path w="4890134" h="48260">
                  <a:moveTo>
                    <a:pt x="4884432" y="35560"/>
                  </a:moveTo>
                  <a:lnTo>
                    <a:pt x="4883162" y="35560"/>
                  </a:lnTo>
                  <a:lnTo>
                    <a:pt x="4883162" y="36830"/>
                  </a:lnTo>
                  <a:lnTo>
                    <a:pt x="3822" y="36830"/>
                  </a:lnTo>
                  <a:lnTo>
                    <a:pt x="3822" y="39370"/>
                  </a:lnTo>
                  <a:lnTo>
                    <a:pt x="4884432" y="39370"/>
                  </a:lnTo>
                  <a:lnTo>
                    <a:pt x="4884432" y="36830"/>
                  </a:lnTo>
                  <a:lnTo>
                    <a:pt x="4884432" y="35560"/>
                  </a:lnTo>
                  <a:close/>
                </a:path>
                <a:path w="4890134" h="48260">
                  <a:moveTo>
                    <a:pt x="4885702" y="40640"/>
                  </a:moveTo>
                  <a:lnTo>
                    <a:pt x="3822" y="40640"/>
                  </a:lnTo>
                  <a:lnTo>
                    <a:pt x="3822" y="39370"/>
                  </a:lnTo>
                  <a:lnTo>
                    <a:pt x="2552" y="39370"/>
                  </a:lnTo>
                  <a:lnTo>
                    <a:pt x="2552" y="40640"/>
                  </a:lnTo>
                  <a:lnTo>
                    <a:pt x="2552" y="41910"/>
                  </a:lnTo>
                  <a:lnTo>
                    <a:pt x="4885702" y="41910"/>
                  </a:lnTo>
                  <a:lnTo>
                    <a:pt x="4885702" y="40640"/>
                  </a:lnTo>
                  <a:close/>
                </a:path>
                <a:path w="4890134" h="48260">
                  <a:moveTo>
                    <a:pt x="4888242" y="43180"/>
                  </a:moveTo>
                  <a:lnTo>
                    <a:pt x="2552" y="43180"/>
                  </a:lnTo>
                  <a:lnTo>
                    <a:pt x="2552" y="41910"/>
                  </a:lnTo>
                  <a:lnTo>
                    <a:pt x="1282" y="41910"/>
                  </a:lnTo>
                  <a:lnTo>
                    <a:pt x="1282" y="43180"/>
                  </a:lnTo>
                  <a:lnTo>
                    <a:pt x="1282" y="45720"/>
                  </a:lnTo>
                  <a:lnTo>
                    <a:pt x="4888242" y="45720"/>
                  </a:lnTo>
                  <a:lnTo>
                    <a:pt x="4888242" y="43180"/>
                  </a:lnTo>
                  <a:close/>
                </a:path>
                <a:path w="4890134" h="48260">
                  <a:moveTo>
                    <a:pt x="4889512" y="45720"/>
                  </a:moveTo>
                  <a:lnTo>
                    <a:pt x="4888242" y="45720"/>
                  </a:lnTo>
                  <a:lnTo>
                    <a:pt x="4888242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4889512" y="48260"/>
                  </a:lnTo>
                  <a:lnTo>
                    <a:pt x="4889512" y="46990"/>
                  </a:lnTo>
                  <a:lnTo>
                    <a:pt x="4889512" y="45720"/>
                  </a:lnTo>
                  <a:close/>
                </a:path>
              </a:pathLst>
            </a:custGeom>
            <a:solidFill>
              <a:srgbClr val="E7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1090" y="3432809"/>
              <a:ext cx="4937760" cy="48260"/>
            </a:xfrm>
            <a:custGeom>
              <a:avLst/>
              <a:gdLst/>
              <a:ahLst/>
              <a:cxnLst/>
              <a:rect l="l" t="t" r="r" b="b"/>
              <a:pathLst>
                <a:path w="4937759" h="48260">
                  <a:moveTo>
                    <a:pt x="4914900" y="0"/>
                  </a:moveTo>
                  <a:lnTo>
                    <a:pt x="4913630" y="0"/>
                  </a:lnTo>
                  <a:lnTo>
                    <a:pt x="4913630" y="1270"/>
                  </a:lnTo>
                  <a:lnTo>
                    <a:pt x="21590" y="1270"/>
                  </a:lnTo>
                  <a:lnTo>
                    <a:pt x="21590" y="3810"/>
                  </a:lnTo>
                  <a:lnTo>
                    <a:pt x="4914900" y="3810"/>
                  </a:lnTo>
                  <a:lnTo>
                    <a:pt x="4914900" y="1270"/>
                  </a:lnTo>
                  <a:lnTo>
                    <a:pt x="4914900" y="0"/>
                  </a:lnTo>
                  <a:close/>
                </a:path>
                <a:path w="4937759" h="48260">
                  <a:moveTo>
                    <a:pt x="4916170" y="5080"/>
                  </a:moveTo>
                  <a:lnTo>
                    <a:pt x="21590" y="5080"/>
                  </a:lnTo>
                  <a:lnTo>
                    <a:pt x="21590" y="3810"/>
                  </a:lnTo>
                  <a:lnTo>
                    <a:pt x="20320" y="3810"/>
                  </a:lnTo>
                  <a:lnTo>
                    <a:pt x="20320" y="5080"/>
                  </a:lnTo>
                  <a:lnTo>
                    <a:pt x="20320" y="6350"/>
                  </a:lnTo>
                  <a:lnTo>
                    <a:pt x="4916170" y="6350"/>
                  </a:lnTo>
                  <a:lnTo>
                    <a:pt x="4916170" y="5080"/>
                  </a:lnTo>
                  <a:close/>
                </a:path>
                <a:path w="4937759" h="48260">
                  <a:moveTo>
                    <a:pt x="4918710" y="7620"/>
                  </a:moveTo>
                  <a:lnTo>
                    <a:pt x="20320" y="7620"/>
                  </a:lnTo>
                  <a:lnTo>
                    <a:pt x="20320" y="6350"/>
                  </a:lnTo>
                  <a:lnTo>
                    <a:pt x="19050" y="6350"/>
                  </a:lnTo>
                  <a:lnTo>
                    <a:pt x="19050" y="7620"/>
                  </a:lnTo>
                  <a:lnTo>
                    <a:pt x="19050" y="10160"/>
                  </a:lnTo>
                  <a:lnTo>
                    <a:pt x="4918710" y="10160"/>
                  </a:lnTo>
                  <a:lnTo>
                    <a:pt x="4918710" y="7620"/>
                  </a:lnTo>
                  <a:close/>
                </a:path>
                <a:path w="4937759" h="48260">
                  <a:moveTo>
                    <a:pt x="4919980" y="10160"/>
                  </a:moveTo>
                  <a:lnTo>
                    <a:pt x="4918710" y="10160"/>
                  </a:lnTo>
                  <a:lnTo>
                    <a:pt x="4918710" y="11430"/>
                  </a:lnTo>
                  <a:lnTo>
                    <a:pt x="17780" y="11430"/>
                  </a:lnTo>
                  <a:lnTo>
                    <a:pt x="17780" y="12700"/>
                  </a:lnTo>
                  <a:lnTo>
                    <a:pt x="4919980" y="12700"/>
                  </a:lnTo>
                  <a:lnTo>
                    <a:pt x="4919980" y="11430"/>
                  </a:lnTo>
                  <a:lnTo>
                    <a:pt x="4919980" y="10160"/>
                  </a:lnTo>
                  <a:close/>
                </a:path>
                <a:path w="4937759" h="48260">
                  <a:moveTo>
                    <a:pt x="4921250" y="12700"/>
                  </a:moveTo>
                  <a:lnTo>
                    <a:pt x="4919980" y="12700"/>
                  </a:lnTo>
                  <a:lnTo>
                    <a:pt x="4919980" y="13970"/>
                  </a:lnTo>
                  <a:lnTo>
                    <a:pt x="15240" y="13970"/>
                  </a:lnTo>
                  <a:lnTo>
                    <a:pt x="15240" y="16510"/>
                  </a:lnTo>
                  <a:lnTo>
                    <a:pt x="4921250" y="16510"/>
                  </a:lnTo>
                  <a:lnTo>
                    <a:pt x="4921250" y="13970"/>
                  </a:lnTo>
                  <a:lnTo>
                    <a:pt x="4921250" y="12700"/>
                  </a:lnTo>
                  <a:close/>
                </a:path>
                <a:path w="4937759" h="48260">
                  <a:moveTo>
                    <a:pt x="4922520" y="17780"/>
                  </a:moveTo>
                  <a:lnTo>
                    <a:pt x="15240" y="17780"/>
                  </a:lnTo>
                  <a:lnTo>
                    <a:pt x="15240" y="16510"/>
                  </a:lnTo>
                  <a:lnTo>
                    <a:pt x="13970" y="16510"/>
                  </a:lnTo>
                  <a:lnTo>
                    <a:pt x="13970" y="17780"/>
                  </a:lnTo>
                  <a:lnTo>
                    <a:pt x="13970" y="19050"/>
                  </a:lnTo>
                  <a:lnTo>
                    <a:pt x="4922520" y="19050"/>
                  </a:lnTo>
                  <a:lnTo>
                    <a:pt x="4922520" y="17780"/>
                  </a:lnTo>
                  <a:close/>
                </a:path>
                <a:path w="4937759" h="48260">
                  <a:moveTo>
                    <a:pt x="4925060" y="20320"/>
                  </a:moveTo>
                  <a:lnTo>
                    <a:pt x="13970" y="20320"/>
                  </a:lnTo>
                  <a:lnTo>
                    <a:pt x="13970" y="19050"/>
                  </a:lnTo>
                  <a:lnTo>
                    <a:pt x="12700" y="19050"/>
                  </a:lnTo>
                  <a:lnTo>
                    <a:pt x="12700" y="20320"/>
                  </a:lnTo>
                  <a:lnTo>
                    <a:pt x="12700" y="22860"/>
                  </a:lnTo>
                  <a:lnTo>
                    <a:pt x="4925060" y="22860"/>
                  </a:lnTo>
                  <a:lnTo>
                    <a:pt x="4925060" y="20320"/>
                  </a:lnTo>
                  <a:close/>
                </a:path>
                <a:path w="4937759" h="48260">
                  <a:moveTo>
                    <a:pt x="4926330" y="22860"/>
                  </a:moveTo>
                  <a:lnTo>
                    <a:pt x="4925060" y="22860"/>
                  </a:lnTo>
                  <a:lnTo>
                    <a:pt x="4925060" y="24130"/>
                  </a:lnTo>
                  <a:lnTo>
                    <a:pt x="11430" y="24130"/>
                  </a:lnTo>
                  <a:lnTo>
                    <a:pt x="11430" y="25400"/>
                  </a:lnTo>
                  <a:lnTo>
                    <a:pt x="4926330" y="25400"/>
                  </a:lnTo>
                  <a:lnTo>
                    <a:pt x="4926330" y="24130"/>
                  </a:lnTo>
                  <a:lnTo>
                    <a:pt x="4926330" y="22860"/>
                  </a:lnTo>
                  <a:close/>
                </a:path>
                <a:path w="4937759" h="48260">
                  <a:moveTo>
                    <a:pt x="4927600" y="25400"/>
                  </a:moveTo>
                  <a:lnTo>
                    <a:pt x="4926330" y="25400"/>
                  </a:lnTo>
                  <a:lnTo>
                    <a:pt x="4926330" y="26670"/>
                  </a:lnTo>
                  <a:lnTo>
                    <a:pt x="8890" y="26670"/>
                  </a:lnTo>
                  <a:lnTo>
                    <a:pt x="8890" y="29210"/>
                  </a:lnTo>
                  <a:lnTo>
                    <a:pt x="4927600" y="29210"/>
                  </a:lnTo>
                  <a:lnTo>
                    <a:pt x="4927600" y="26670"/>
                  </a:lnTo>
                  <a:lnTo>
                    <a:pt x="4927600" y="25400"/>
                  </a:lnTo>
                  <a:close/>
                </a:path>
                <a:path w="4937759" h="48260">
                  <a:moveTo>
                    <a:pt x="4928870" y="30480"/>
                  </a:moveTo>
                  <a:lnTo>
                    <a:pt x="8890" y="30480"/>
                  </a:lnTo>
                  <a:lnTo>
                    <a:pt x="8890" y="29210"/>
                  </a:lnTo>
                  <a:lnTo>
                    <a:pt x="7620" y="29210"/>
                  </a:lnTo>
                  <a:lnTo>
                    <a:pt x="7620" y="30480"/>
                  </a:lnTo>
                  <a:lnTo>
                    <a:pt x="7620" y="31750"/>
                  </a:lnTo>
                  <a:lnTo>
                    <a:pt x="4928870" y="31750"/>
                  </a:lnTo>
                  <a:lnTo>
                    <a:pt x="4928870" y="30480"/>
                  </a:lnTo>
                  <a:close/>
                </a:path>
                <a:path w="4937759" h="48260">
                  <a:moveTo>
                    <a:pt x="4931410" y="33020"/>
                  </a:moveTo>
                  <a:lnTo>
                    <a:pt x="7620" y="33020"/>
                  </a:lnTo>
                  <a:lnTo>
                    <a:pt x="7620" y="31750"/>
                  </a:lnTo>
                  <a:lnTo>
                    <a:pt x="6350" y="31750"/>
                  </a:lnTo>
                  <a:lnTo>
                    <a:pt x="6350" y="33020"/>
                  </a:lnTo>
                  <a:lnTo>
                    <a:pt x="6350" y="35560"/>
                  </a:lnTo>
                  <a:lnTo>
                    <a:pt x="4931410" y="35560"/>
                  </a:lnTo>
                  <a:lnTo>
                    <a:pt x="4931410" y="33020"/>
                  </a:lnTo>
                  <a:close/>
                </a:path>
                <a:path w="4937759" h="48260">
                  <a:moveTo>
                    <a:pt x="4932680" y="35560"/>
                  </a:moveTo>
                  <a:lnTo>
                    <a:pt x="4931410" y="35560"/>
                  </a:lnTo>
                  <a:lnTo>
                    <a:pt x="4931410" y="36830"/>
                  </a:lnTo>
                  <a:lnTo>
                    <a:pt x="5080" y="36830"/>
                  </a:lnTo>
                  <a:lnTo>
                    <a:pt x="5080" y="38100"/>
                  </a:lnTo>
                  <a:lnTo>
                    <a:pt x="4932680" y="38100"/>
                  </a:lnTo>
                  <a:lnTo>
                    <a:pt x="4932680" y="36830"/>
                  </a:lnTo>
                  <a:lnTo>
                    <a:pt x="4932680" y="35560"/>
                  </a:lnTo>
                  <a:close/>
                </a:path>
                <a:path w="4937759" h="48260">
                  <a:moveTo>
                    <a:pt x="4933950" y="38100"/>
                  </a:moveTo>
                  <a:lnTo>
                    <a:pt x="4932680" y="38100"/>
                  </a:lnTo>
                  <a:lnTo>
                    <a:pt x="4932680" y="39370"/>
                  </a:lnTo>
                  <a:lnTo>
                    <a:pt x="2540" y="39370"/>
                  </a:lnTo>
                  <a:lnTo>
                    <a:pt x="2540" y="41910"/>
                  </a:lnTo>
                  <a:lnTo>
                    <a:pt x="4933950" y="41910"/>
                  </a:lnTo>
                  <a:lnTo>
                    <a:pt x="4933950" y="39370"/>
                  </a:lnTo>
                  <a:lnTo>
                    <a:pt x="4933950" y="38100"/>
                  </a:lnTo>
                  <a:close/>
                </a:path>
                <a:path w="4937759" h="48260">
                  <a:moveTo>
                    <a:pt x="4935220" y="43180"/>
                  </a:moveTo>
                  <a:lnTo>
                    <a:pt x="2540" y="43180"/>
                  </a:lnTo>
                  <a:lnTo>
                    <a:pt x="2540" y="41910"/>
                  </a:lnTo>
                  <a:lnTo>
                    <a:pt x="1270" y="41910"/>
                  </a:lnTo>
                  <a:lnTo>
                    <a:pt x="1270" y="43180"/>
                  </a:lnTo>
                  <a:lnTo>
                    <a:pt x="1270" y="44450"/>
                  </a:lnTo>
                  <a:lnTo>
                    <a:pt x="4935220" y="44450"/>
                  </a:lnTo>
                  <a:lnTo>
                    <a:pt x="4935220" y="43180"/>
                  </a:lnTo>
                  <a:close/>
                </a:path>
                <a:path w="4937759" h="48260">
                  <a:moveTo>
                    <a:pt x="4937760" y="45720"/>
                  </a:moveTo>
                  <a:lnTo>
                    <a:pt x="1270" y="45720"/>
                  </a:lnTo>
                  <a:lnTo>
                    <a:pt x="1270" y="44450"/>
                  </a:lnTo>
                  <a:lnTo>
                    <a:pt x="0" y="4445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4937760" y="48260"/>
                  </a:lnTo>
                  <a:lnTo>
                    <a:pt x="4937760" y="45720"/>
                  </a:lnTo>
                  <a:close/>
                </a:path>
              </a:pathLst>
            </a:custGeom>
            <a:solidFill>
              <a:srgbClr val="E64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5677" y="3481069"/>
              <a:ext cx="4989195" cy="49530"/>
            </a:xfrm>
            <a:custGeom>
              <a:avLst/>
              <a:gdLst/>
              <a:ahLst/>
              <a:cxnLst/>
              <a:rect l="l" t="t" r="r" b="b"/>
              <a:pathLst>
                <a:path w="4989195" h="49529">
                  <a:moveTo>
                    <a:pt x="4964442" y="0"/>
                  </a:moveTo>
                  <a:lnTo>
                    <a:pt x="4963172" y="0"/>
                  </a:lnTo>
                  <a:lnTo>
                    <a:pt x="4963172" y="1270"/>
                  </a:lnTo>
                  <a:lnTo>
                    <a:pt x="24142" y="1270"/>
                  </a:lnTo>
                  <a:lnTo>
                    <a:pt x="24142" y="2540"/>
                  </a:lnTo>
                  <a:lnTo>
                    <a:pt x="4964442" y="2540"/>
                  </a:lnTo>
                  <a:lnTo>
                    <a:pt x="4964442" y="1270"/>
                  </a:lnTo>
                  <a:lnTo>
                    <a:pt x="4964442" y="0"/>
                  </a:lnTo>
                  <a:close/>
                </a:path>
                <a:path w="4989195" h="49529">
                  <a:moveTo>
                    <a:pt x="4965712" y="2540"/>
                  </a:moveTo>
                  <a:lnTo>
                    <a:pt x="4964442" y="2540"/>
                  </a:lnTo>
                  <a:lnTo>
                    <a:pt x="4964442" y="3810"/>
                  </a:lnTo>
                  <a:lnTo>
                    <a:pt x="21602" y="3810"/>
                  </a:lnTo>
                  <a:lnTo>
                    <a:pt x="21602" y="6350"/>
                  </a:lnTo>
                  <a:lnTo>
                    <a:pt x="4965712" y="6350"/>
                  </a:lnTo>
                  <a:lnTo>
                    <a:pt x="4965712" y="3810"/>
                  </a:lnTo>
                  <a:lnTo>
                    <a:pt x="4965712" y="2540"/>
                  </a:lnTo>
                  <a:close/>
                </a:path>
                <a:path w="4989195" h="49529">
                  <a:moveTo>
                    <a:pt x="4966982" y="7620"/>
                  </a:moveTo>
                  <a:lnTo>
                    <a:pt x="21602" y="7620"/>
                  </a:lnTo>
                  <a:lnTo>
                    <a:pt x="21602" y="6350"/>
                  </a:lnTo>
                  <a:lnTo>
                    <a:pt x="20332" y="6350"/>
                  </a:lnTo>
                  <a:lnTo>
                    <a:pt x="20332" y="7620"/>
                  </a:lnTo>
                  <a:lnTo>
                    <a:pt x="20332" y="8890"/>
                  </a:lnTo>
                  <a:lnTo>
                    <a:pt x="4966982" y="8890"/>
                  </a:lnTo>
                  <a:lnTo>
                    <a:pt x="4966982" y="7620"/>
                  </a:lnTo>
                  <a:close/>
                </a:path>
                <a:path w="4989195" h="49529">
                  <a:moveTo>
                    <a:pt x="4969522" y="10160"/>
                  </a:moveTo>
                  <a:lnTo>
                    <a:pt x="20332" y="10160"/>
                  </a:lnTo>
                  <a:lnTo>
                    <a:pt x="20332" y="8890"/>
                  </a:lnTo>
                  <a:lnTo>
                    <a:pt x="19062" y="8890"/>
                  </a:lnTo>
                  <a:lnTo>
                    <a:pt x="19062" y="10160"/>
                  </a:lnTo>
                  <a:lnTo>
                    <a:pt x="19062" y="12700"/>
                  </a:lnTo>
                  <a:lnTo>
                    <a:pt x="4969522" y="12700"/>
                  </a:lnTo>
                  <a:lnTo>
                    <a:pt x="4969522" y="10160"/>
                  </a:lnTo>
                  <a:close/>
                </a:path>
                <a:path w="4989195" h="49529">
                  <a:moveTo>
                    <a:pt x="4970792" y="12700"/>
                  </a:moveTo>
                  <a:lnTo>
                    <a:pt x="4969522" y="12700"/>
                  </a:lnTo>
                  <a:lnTo>
                    <a:pt x="4969522" y="13970"/>
                  </a:lnTo>
                  <a:lnTo>
                    <a:pt x="17792" y="13970"/>
                  </a:lnTo>
                  <a:lnTo>
                    <a:pt x="17792" y="15240"/>
                  </a:lnTo>
                  <a:lnTo>
                    <a:pt x="4970792" y="15240"/>
                  </a:lnTo>
                  <a:lnTo>
                    <a:pt x="4970792" y="13970"/>
                  </a:lnTo>
                  <a:lnTo>
                    <a:pt x="4970792" y="12700"/>
                  </a:lnTo>
                  <a:close/>
                </a:path>
                <a:path w="4989195" h="49529">
                  <a:moveTo>
                    <a:pt x="4972062" y="15240"/>
                  </a:moveTo>
                  <a:lnTo>
                    <a:pt x="4970792" y="15240"/>
                  </a:lnTo>
                  <a:lnTo>
                    <a:pt x="4970792" y="16510"/>
                  </a:lnTo>
                  <a:lnTo>
                    <a:pt x="15252" y="16510"/>
                  </a:lnTo>
                  <a:lnTo>
                    <a:pt x="15252" y="19050"/>
                  </a:lnTo>
                  <a:lnTo>
                    <a:pt x="4972062" y="19050"/>
                  </a:lnTo>
                  <a:lnTo>
                    <a:pt x="4972062" y="16510"/>
                  </a:lnTo>
                  <a:lnTo>
                    <a:pt x="4972062" y="15240"/>
                  </a:lnTo>
                  <a:close/>
                </a:path>
                <a:path w="4989195" h="49529">
                  <a:moveTo>
                    <a:pt x="4973332" y="20320"/>
                  </a:moveTo>
                  <a:lnTo>
                    <a:pt x="15252" y="20320"/>
                  </a:lnTo>
                  <a:lnTo>
                    <a:pt x="15252" y="19050"/>
                  </a:lnTo>
                  <a:lnTo>
                    <a:pt x="13982" y="19050"/>
                  </a:lnTo>
                  <a:lnTo>
                    <a:pt x="13982" y="20320"/>
                  </a:lnTo>
                  <a:lnTo>
                    <a:pt x="13982" y="21590"/>
                  </a:lnTo>
                  <a:lnTo>
                    <a:pt x="4973332" y="21590"/>
                  </a:lnTo>
                  <a:lnTo>
                    <a:pt x="4973332" y="20320"/>
                  </a:lnTo>
                  <a:close/>
                </a:path>
                <a:path w="4989195" h="49529">
                  <a:moveTo>
                    <a:pt x="4975872" y="22860"/>
                  </a:moveTo>
                  <a:lnTo>
                    <a:pt x="13982" y="22860"/>
                  </a:lnTo>
                  <a:lnTo>
                    <a:pt x="13982" y="21590"/>
                  </a:lnTo>
                  <a:lnTo>
                    <a:pt x="12712" y="21590"/>
                  </a:lnTo>
                  <a:lnTo>
                    <a:pt x="12712" y="22860"/>
                  </a:lnTo>
                  <a:lnTo>
                    <a:pt x="12712" y="25400"/>
                  </a:lnTo>
                  <a:lnTo>
                    <a:pt x="4975872" y="25400"/>
                  </a:lnTo>
                  <a:lnTo>
                    <a:pt x="4975872" y="22860"/>
                  </a:lnTo>
                  <a:close/>
                </a:path>
                <a:path w="4989195" h="49529">
                  <a:moveTo>
                    <a:pt x="4977142" y="25400"/>
                  </a:moveTo>
                  <a:lnTo>
                    <a:pt x="4975872" y="25400"/>
                  </a:lnTo>
                  <a:lnTo>
                    <a:pt x="4975872" y="26670"/>
                  </a:lnTo>
                  <a:lnTo>
                    <a:pt x="11442" y="26670"/>
                  </a:lnTo>
                  <a:lnTo>
                    <a:pt x="11442" y="27940"/>
                  </a:lnTo>
                  <a:lnTo>
                    <a:pt x="4977142" y="27940"/>
                  </a:lnTo>
                  <a:lnTo>
                    <a:pt x="4977142" y="26670"/>
                  </a:lnTo>
                  <a:lnTo>
                    <a:pt x="4977142" y="25400"/>
                  </a:lnTo>
                  <a:close/>
                </a:path>
                <a:path w="4989195" h="49529">
                  <a:moveTo>
                    <a:pt x="4978412" y="27940"/>
                  </a:moveTo>
                  <a:lnTo>
                    <a:pt x="4977142" y="27940"/>
                  </a:lnTo>
                  <a:lnTo>
                    <a:pt x="4977142" y="29210"/>
                  </a:lnTo>
                  <a:lnTo>
                    <a:pt x="8902" y="29210"/>
                  </a:lnTo>
                  <a:lnTo>
                    <a:pt x="8902" y="31750"/>
                  </a:lnTo>
                  <a:lnTo>
                    <a:pt x="4978412" y="31750"/>
                  </a:lnTo>
                  <a:lnTo>
                    <a:pt x="4978412" y="29210"/>
                  </a:lnTo>
                  <a:lnTo>
                    <a:pt x="4978412" y="27940"/>
                  </a:lnTo>
                  <a:close/>
                </a:path>
                <a:path w="4989195" h="49529">
                  <a:moveTo>
                    <a:pt x="4979682" y="33020"/>
                  </a:moveTo>
                  <a:lnTo>
                    <a:pt x="8902" y="33020"/>
                  </a:lnTo>
                  <a:lnTo>
                    <a:pt x="8902" y="31750"/>
                  </a:lnTo>
                  <a:lnTo>
                    <a:pt x="7632" y="31750"/>
                  </a:lnTo>
                  <a:lnTo>
                    <a:pt x="7632" y="33020"/>
                  </a:lnTo>
                  <a:lnTo>
                    <a:pt x="7632" y="34290"/>
                  </a:lnTo>
                  <a:lnTo>
                    <a:pt x="4979682" y="34290"/>
                  </a:lnTo>
                  <a:lnTo>
                    <a:pt x="4979682" y="33020"/>
                  </a:lnTo>
                  <a:close/>
                </a:path>
                <a:path w="4989195" h="49529">
                  <a:moveTo>
                    <a:pt x="4982222" y="35560"/>
                  </a:moveTo>
                  <a:lnTo>
                    <a:pt x="7632" y="35560"/>
                  </a:lnTo>
                  <a:lnTo>
                    <a:pt x="7632" y="34290"/>
                  </a:lnTo>
                  <a:lnTo>
                    <a:pt x="6362" y="34290"/>
                  </a:lnTo>
                  <a:lnTo>
                    <a:pt x="6362" y="35560"/>
                  </a:lnTo>
                  <a:lnTo>
                    <a:pt x="6362" y="38100"/>
                  </a:lnTo>
                  <a:lnTo>
                    <a:pt x="4982222" y="38100"/>
                  </a:lnTo>
                  <a:lnTo>
                    <a:pt x="4982222" y="35560"/>
                  </a:lnTo>
                  <a:close/>
                </a:path>
                <a:path w="4989195" h="49529">
                  <a:moveTo>
                    <a:pt x="4983492" y="38100"/>
                  </a:moveTo>
                  <a:lnTo>
                    <a:pt x="4982222" y="38100"/>
                  </a:lnTo>
                  <a:lnTo>
                    <a:pt x="4982222" y="39370"/>
                  </a:lnTo>
                  <a:lnTo>
                    <a:pt x="5092" y="39370"/>
                  </a:lnTo>
                  <a:lnTo>
                    <a:pt x="5092" y="40640"/>
                  </a:lnTo>
                  <a:lnTo>
                    <a:pt x="4983492" y="40640"/>
                  </a:lnTo>
                  <a:lnTo>
                    <a:pt x="4983492" y="39370"/>
                  </a:lnTo>
                  <a:lnTo>
                    <a:pt x="4983492" y="38100"/>
                  </a:lnTo>
                  <a:close/>
                </a:path>
                <a:path w="4989195" h="49529">
                  <a:moveTo>
                    <a:pt x="4984762" y="40640"/>
                  </a:moveTo>
                  <a:lnTo>
                    <a:pt x="4983492" y="40640"/>
                  </a:lnTo>
                  <a:lnTo>
                    <a:pt x="4983492" y="41910"/>
                  </a:lnTo>
                  <a:lnTo>
                    <a:pt x="2552" y="41910"/>
                  </a:lnTo>
                  <a:lnTo>
                    <a:pt x="2552" y="44450"/>
                  </a:lnTo>
                  <a:lnTo>
                    <a:pt x="4984762" y="44450"/>
                  </a:lnTo>
                  <a:lnTo>
                    <a:pt x="4984762" y="41910"/>
                  </a:lnTo>
                  <a:lnTo>
                    <a:pt x="4984762" y="40640"/>
                  </a:lnTo>
                  <a:close/>
                </a:path>
                <a:path w="4989195" h="49529">
                  <a:moveTo>
                    <a:pt x="4986032" y="45720"/>
                  </a:moveTo>
                  <a:lnTo>
                    <a:pt x="2552" y="45720"/>
                  </a:lnTo>
                  <a:lnTo>
                    <a:pt x="2552" y="44450"/>
                  </a:lnTo>
                  <a:lnTo>
                    <a:pt x="1282" y="44450"/>
                  </a:lnTo>
                  <a:lnTo>
                    <a:pt x="1282" y="45720"/>
                  </a:lnTo>
                  <a:lnTo>
                    <a:pt x="1282" y="46990"/>
                  </a:lnTo>
                  <a:lnTo>
                    <a:pt x="4986032" y="46990"/>
                  </a:lnTo>
                  <a:lnTo>
                    <a:pt x="4986032" y="45720"/>
                  </a:lnTo>
                  <a:close/>
                </a:path>
                <a:path w="4989195" h="49529">
                  <a:moveTo>
                    <a:pt x="4988572" y="48260"/>
                  </a:moveTo>
                  <a:lnTo>
                    <a:pt x="1282" y="48260"/>
                  </a:lnTo>
                  <a:lnTo>
                    <a:pt x="1282" y="4699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4988572" y="49530"/>
                  </a:lnTo>
                  <a:lnTo>
                    <a:pt x="4988572" y="48260"/>
                  </a:lnTo>
                  <a:close/>
                </a:path>
              </a:pathLst>
            </a:custGeom>
            <a:solidFill>
              <a:srgbClr val="E54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370" y="3530599"/>
              <a:ext cx="5027930" cy="48260"/>
            </a:xfrm>
            <a:custGeom>
              <a:avLst/>
              <a:gdLst/>
              <a:ahLst/>
              <a:cxnLst/>
              <a:rect l="l" t="t" r="r" b="b"/>
              <a:pathLst>
                <a:path w="5027930" h="48260">
                  <a:moveTo>
                    <a:pt x="5008880" y="0"/>
                  </a:moveTo>
                  <a:lnTo>
                    <a:pt x="20320" y="0"/>
                  </a:lnTo>
                  <a:lnTo>
                    <a:pt x="20320" y="1270"/>
                  </a:lnTo>
                  <a:lnTo>
                    <a:pt x="5008880" y="1270"/>
                  </a:lnTo>
                  <a:lnTo>
                    <a:pt x="5008880" y="0"/>
                  </a:lnTo>
                  <a:close/>
                </a:path>
                <a:path w="5027930" h="48260">
                  <a:moveTo>
                    <a:pt x="5010150" y="1270"/>
                  </a:moveTo>
                  <a:lnTo>
                    <a:pt x="5008880" y="1270"/>
                  </a:lnTo>
                  <a:lnTo>
                    <a:pt x="5008880" y="2540"/>
                  </a:lnTo>
                  <a:lnTo>
                    <a:pt x="19050" y="2540"/>
                  </a:lnTo>
                  <a:lnTo>
                    <a:pt x="19050" y="3810"/>
                  </a:lnTo>
                  <a:lnTo>
                    <a:pt x="5010150" y="3810"/>
                  </a:lnTo>
                  <a:lnTo>
                    <a:pt x="5010150" y="2540"/>
                  </a:lnTo>
                  <a:lnTo>
                    <a:pt x="5010150" y="1270"/>
                  </a:lnTo>
                  <a:close/>
                </a:path>
                <a:path w="5027930" h="48260">
                  <a:moveTo>
                    <a:pt x="5011420" y="3810"/>
                  </a:moveTo>
                  <a:lnTo>
                    <a:pt x="5010150" y="3810"/>
                  </a:lnTo>
                  <a:lnTo>
                    <a:pt x="5010150" y="5080"/>
                  </a:lnTo>
                  <a:lnTo>
                    <a:pt x="16510" y="5080"/>
                  </a:lnTo>
                  <a:lnTo>
                    <a:pt x="16510" y="7620"/>
                  </a:lnTo>
                  <a:lnTo>
                    <a:pt x="5011420" y="7620"/>
                  </a:lnTo>
                  <a:lnTo>
                    <a:pt x="5011420" y="5080"/>
                  </a:lnTo>
                  <a:lnTo>
                    <a:pt x="5011420" y="3810"/>
                  </a:lnTo>
                  <a:close/>
                </a:path>
                <a:path w="5027930" h="48260">
                  <a:moveTo>
                    <a:pt x="5012690" y="8890"/>
                  </a:moveTo>
                  <a:lnTo>
                    <a:pt x="16510" y="8890"/>
                  </a:lnTo>
                  <a:lnTo>
                    <a:pt x="16510" y="7620"/>
                  </a:lnTo>
                  <a:lnTo>
                    <a:pt x="15240" y="762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5012690" y="10160"/>
                  </a:lnTo>
                  <a:lnTo>
                    <a:pt x="5012690" y="8890"/>
                  </a:lnTo>
                  <a:close/>
                </a:path>
                <a:path w="5027930" h="48260">
                  <a:moveTo>
                    <a:pt x="5015230" y="11430"/>
                  </a:moveTo>
                  <a:lnTo>
                    <a:pt x="15240" y="11430"/>
                  </a:lnTo>
                  <a:lnTo>
                    <a:pt x="15240" y="10160"/>
                  </a:lnTo>
                  <a:lnTo>
                    <a:pt x="13970" y="10160"/>
                  </a:lnTo>
                  <a:lnTo>
                    <a:pt x="13970" y="11430"/>
                  </a:lnTo>
                  <a:lnTo>
                    <a:pt x="13970" y="13970"/>
                  </a:lnTo>
                  <a:lnTo>
                    <a:pt x="5015230" y="13970"/>
                  </a:lnTo>
                  <a:lnTo>
                    <a:pt x="5015230" y="11430"/>
                  </a:lnTo>
                  <a:close/>
                </a:path>
                <a:path w="5027930" h="48260">
                  <a:moveTo>
                    <a:pt x="5016500" y="13970"/>
                  </a:moveTo>
                  <a:lnTo>
                    <a:pt x="5015230" y="13970"/>
                  </a:lnTo>
                  <a:lnTo>
                    <a:pt x="5015230" y="15240"/>
                  </a:lnTo>
                  <a:lnTo>
                    <a:pt x="12700" y="15240"/>
                  </a:lnTo>
                  <a:lnTo>
                    <a:pt x="12700" y="16510"/>
                  </a:lnTo>
                  <a:lnTo>
                    <a:pt x="5016500" y="16510"/>
                  </a:lnTo>
                  <a:lnTo>
                    <a:pt x="5016500" y="15240"/>
                  </a:lnTo>
                  <a:lnTo>
                    <a:pt x="5016500" y="13970"/>
                  </a:lnTo>
                  <a:close/>
                </a:path>
                <a:path w="5027930" h="48260">
                  <a:moveTo>
                    <a:pt x="5020310" y="24130"/>
                  </a:moveTo>
                  <a:lnTo>
                    <a:pt x="5019040" y="24130"/>
                  </a:lnTo>
                  <a:lnTo>
                    <a:pt x="5019040" y="21590"/>
                  </a:lnTo>
                  <a:lnTo>
                    <a:pt x="5019040" y="20320"/>
                  </a:lnTo>
                  <a:lnTo>
                    <a:pt x="5017770" y="20320"/>
                  </a:lnTo>
                  <a:lnTo>
                    <a:pt x="5017770" y="17780"/>
                  </a:lnTo>
                  <a:lnTo>
                    <a:pt x="5017770" y="16510"/>
                  </a:lnTo>
                  <a:lnTo>
                    <a:pt x="5016500" y="16510"/>
                  </a:lnTo>
                  <a:lnTo>
                    <a:pt x="5016500" y="17780"/>
                  </a:lnTo>
                  <a:lnTo>
                    <a:pt x="10160" y="17780"/>
                  </a:lnTo>
                  <a:lnTo>
                    <a:pt x="10160" y="20320"/>
                  </a:lnTo>
                  <a:lnTo>
                    <a:pt x="10160" y="21590"/>
                  </a:lnTo>
                  <a:lnTo>
                    <a:pt x="8890" y="21590"/>
                  </a:lnTo>
                  <a:lnTo>
                    <a:pt x="8890" y="24130"/>
                  </a:lnTo>
                  <a:lnTo>
                    <a:pt x="7620" y="24130"/>
                  </a:lnTo>
                  <a:lnTo>
                    <a:pt x="7620" y="26670"/>
                  </a:lnTo>
                  <a:lnTo>
                    <a:pt x="5020310" y="26670"/>
                  </a:lnTo>
                  <a:lnTo>
                    <a:pt x="5020310" y="24130"/>
                  </a:lnTo>
                  <a:close/>
                </a:path>
                <a:path w="5027930" h="48260">
                  <a:moveTo>
                    <a:pt x="5021580" y="26670"/>
                  </a:moveTo>
                  <a:lnTo>
                    <a:pt x="5020310" y="26670"/>
                  </a:lnTo>
                  <a:lnTo>
                    <a:pt x="5020310" y="27940"/>
                  </a:lnTo>
                  <a:lnTo>
                    <a:pt x="7620" y="27940"/>
                  </a:lnTo>
                  <a:lnTo>
                    <a:pt x="7620" y="26670"/>
                  </a:lnTo>
                  <a:lnTo>
                    <a:pt x="6350" y="26670"/>
                  </a:lnTo>
                  <a:lnTo>
                    <a:pt x="6350" y="27940"/>
                  </a:lnTo>
                  <a:lnTo>
                    <a:pt x="6350" y="30480"/>
                  </a:lnTo>
                  <a:lnTo>
                    <a:pt x="5021580" y="30480"/>
                  </a:lnTo>
                  <a:lnTo>
                    <a:pt x="5021580" y="27940"/>
                  </a:lnTo>
                  <a:lnTo>
                    <a:pt x="5021580" y="26670"/>
                  </a:lnTo>
                  <a:close/>
                </a:path>
                <a:path w="5027930" h="48260">
                  <a:moveTo>
                    <a:pt x="5027930" y="44450"/>
                  </a:moveTo>
                  <a:lnTo>
                    <a:pt x="5026660" y="44450"/>
                  </a:lnTo>
                  <a:lnTo>
                    <a:pt x="5026660" y="40640"/>
                  </a:lnTo>
                  <a:lnTo>
                    <a:pt x="5025390" y="40640"/>
                  </a:lnTo>
                  <a:lnTo>
                    <a:pt x="5025390" y="36830"/>
                  </a:lnTo>
                  <a:lnTo>
                    <a:pt x="5024120" y="36830"/>
                  </a:lnTo>
                  <a:lnTo>
                    <a:pt x="5024120" y="33032"/>
                  </a:lnTo>
                  <a:lnTo>
                    <a:pt x="5022850" y="33032"/>
                  </a:lnTo>
                  <a:lnTo>
                    <a:pt x="5022850" y="30492"/>
                  </a:lnTo>
                  <a:lnTo>
                    <a:pt x="5080" y="30492"/>
                  </a:lnTo>
                  <a:lnTo>
                    <a:pt x="5080" y="33032"/>
                  </a:lnTo>
                  <a:lnTo>
                    <a:pt x="3810" y="33032"/>
                  </a:lnTo>
                  <a:lnTo>
                    <a:pt x="3810" y="36830"/>
                  </a:lnTo>
                  <a:lnTo>
                    <a:pt x="2540" y="36830"/>
                  </a:lnTo>
                  <a:lnTo>
                    <a:pt x="2540" y="40640"/>
                  </a:lnTo>
                  <a:lnTo>
                    <a:pt x="1270" y="40640"/>
                  </a:lnTo>
                  <a:lnTo>
                    <a:pt x="1270" y="44450"/>
                  </a:lnTo>
                  <a:lnTo>
                    <a:pt x="0" y="44450"/>
                  </a:lnTo>
                  <a:lnTo>
                    <a:pt x="0" y="48260"/>
                  </a:lnTo>
                  <a:lnTo>
                    <a:pt x="5027930" y="48260"/>
                  </a:lnTo>
                  <a:lnTo>
                    <a:pt x="5027930" y="44450"/>
                  </a:lnTo>
                  <a:close/>
                </a:path>
              </a:pathLst>
            </a:custGeom>
            <a:solidFill>
              <a:srgbClr val="E4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07590" y="3578859"/>
              <a:ext cx="5063490" cy="48260"/>
            </a:xfrm>
            <a:custGeom>
              <a:avLst/>
              <a:gdLst/>
              <a:ahLst/>
              <a:cxnLst/>
              <a:rect l="l" t="t" r="r" b="b"/>
              <a:pathLst>
                <a:path w="5063490" h="48260">
                  <a:moveTo>
                    <a:pt x="5058410" y="31750"/>
                  </a:moveTo>
                  <a:lnTo>
                    <a:pt x="5057140" y="31750"/>
                  </a:lnTo>
                  <a:lnTo>
                    <a:pt x="5057140" y="27940"/>
                  </a:lnTo>
                  <a:lnTo>
                    <a:pt x="5055870" y="27940"/>
                  </a:lnTo>
                  <a:lnTo>
                    <a:pt x="5055870" y="24130"/>
                  </a:lnTo>
                  <a:lnTo>
                    <a:pt x="5054600" y="24130"/>
                  </a:lnTo>
                  <a:lnTo>
                    <a:pt x="5054600" y="20320"/>
                  </a:lnTo>
                  <a:lnTo>
                    <a:pt x="5053330" y="20320"/>
                  </a:lnTo>
                  <a:lnTo>
                    <a:pt x="5053330" y="17780"/>
                  </a:lnTo>
                  <a:lnTo>
                    <a:pt x="5052060" y="17780"/>
                  </a:lnTo>
                  <a:lnTo>
                    <a:pt x="5052060" y="13970"/>
                  </a:lnTo>
                  <a:lnTo>
                    <a:pt x="5050790" y="13970"/>
                  </a:lnTo>
                  <a:lnTo>
                    <a:pt x="5050790" y="10172"/>
                  </a:lnTo>
                  <a:lnTo>
                    <a:pt x="5049520" y="10172"/>
                  </a:lnTo>
                  <a:lnTo>
                    <a:pt x="5049520" y="6350"/>
                  </a:lnTo>
                  <a:lnTo>
                    <a:pt x="5048250" y="6350"/>
                  </a:lnTo>
                  <a:lnTo>
                    <a:pt x="5048250" y="2540"/>
                  </a:lnTo>
                  <a:lnTo>
                    <a:pt x="5046980" y="2540"/>
                  </a:lnTo>
                  <a:lnTo>
                    <a:pt x="5046980" y="0"/>
                  </a:lnTo>
                  <a:lnTo>
                    <a:pt x="16510" y="0"/>
                  </a:lnTo>
                  <a:lnTo>
                    <a:pt x="16510" y="2540"/>
                  </a:lnTo>
                  <a:lnTo>
                    <a:pt x="15240" y="2540"/>
                  </a:lnTo>
                  <a:lnTo>
                    <a:pt x="15240" y="6350"/>
                  </a:lnTo>
                  <a:lnTo>
                    <a:pt x="13970" y="6350"/>
                  </a:lnTo>
                  <a:lnTo>
                    <a:pt x="13970" y="10172"/>
                  </a:lnTo>
                  <a:lnTo>
                    <a:pt x="12700" y="10172"/>
                  </a:lnTo>
                  <a:lnTo>
                    <a:pt x="12700" y="13970"/>
                  </a:lnTo>
                  <a:lnTo>
                    <a:pt x="11430" y="13970"/>
                  </a:lnTo>
                  <a:lnTo>
                    <a:pt x="11430" y="17780"/>
                  </a:lnTo>
                  <a:lnTo>
                    <a:pt x="10160" y="17780"/>
                  </a:lnTo>
                  <a:lnTo>
                    <a:pt x="10160" y="20320"/>
                  </a:lnTo>
                  <a:lnTo>
                    <a:pt x="8890" y="20320"/>
                  </a:lnTo>
                  <a:lnTo>
                    <a:pt x="8890" y="24130"/>
                  </a:lnTo>
                  <a:lnTo>
                    <a:pt x="7620" y="24130"/>
                  </a:lnTo>
                  <a:lnTo>
                    <a:pt x="7620" y="27940"/>
                  </a:lnTo>
                  <a:lnTo>
                    <a:pt x="6350" y="27940"/>
                  </a:lnTo>
                  <a:lnTo>
                    <a:pt x="6350" y="31750"/>
                  </a:lnTo>
                  <a:lnTo>
                    <a:pt x="5080" y="31750"/>
                  </a:lnTo>
                  <a:lnTo>
                    <a:pt x="5080" y="35560"/>
                  </a:lnTo>
                  <a:lnTo>
                    <a:pt x="5058410" y="35560"/>
                  </a:lnTo>
                  <a:lnTo>
                    <a:pt x="5058410" y="31750"/>
                  </a:lnTo>
                  <a:close/>
                </a:path>
                <a:path w="5063490" h="48260">
                  <a:moveTo>
                    <a:pt x="5063490" y="45720"/>
                  </a:moveTo>
                  <a:lnTo>
                    <a:pt x="5062220" y="45720"/>
                  </a:lnTo>
                  <a:lnTo>
                    <a:pt x="5062220" y="41910"/>
                  </a:lnTo>
                  <a:lnTo>
                    <a:pt x="5060950" y="41910"/>
                  </a:lnTo>
                  <a:lnTo>
                    <a:pt x="5060950" y="38100"/>
                  </a:lnTo>
                  <a:lnTo>
                    <a:pt x="5059680" y="38100"/>
                  </a:lnTo>
                  <a:lnTo>
                    <a:pt x="5059680" y="35572"/>
                  </a:lnTo>
                  <a:lnTo>
                    <a:pt x="3810" y="35572"/>
                  </a:lnTo>
                  <a:lnTo>
                    <a:pt x="3810" y="38100"/>
                  </a:lnTo>
                  <a:lnTo>
                    <a:pt x="2540" y="38100"/>
                  </a:lnTo>
                  <a:lnTo>
                    <a:pt x="2540" y="41910"/>
                  </a:lnTo>
                  <a:lnTo>
                    <a:pt x="1270" y="41910"/>
                  </a:lnTo>
                  <a:lnTo>
                    <a:pt x="1270" y="45720"/>
                  </a:lnTo>
                  <a:lnTo>
                    <a:pt x="0" y="45720"/>
                  </a:lnTo>
                  <a:lnTo>
                    <a:pt x="0" y="48260"/>
                  </a:lnTo>
                  <a:lnTo>
                    <a:pt x="5063490" y="48260"/>
                  </a:lnTo>
                  <a:lnTo>
                    <a:pt x="5063490" y="45720"/>
                  </a:lnTo>
                  <a:close/>
                </a:path>
              </a:pathLst>
            </a:custGeom>
            <a:solidFill>
              <a:srgbClr val="E3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9810" y="3627119"/>
              <a:ext cx="5099050" cy="49530"/>
            </a:xfrm>
            <a:custGeom>
              <a:avLst/>
              <a:gdLst/>
              <a:ahLst/>
              <a:cxnLst/>
              <a:rect l="l" t="t" r="r" b="b"/>
              <a:pathLst>
                <a:path w="5099050" h="49529">
                  <a:moveTo>
                    <a:pt x="5099050" y="46990"/>
                  </a:moveTo>
                  <a:lnTo>
                    <a:pt x="5097780" y="46990"/>
                  </a:lnTo>
                  <a:lnTo>
                    <a:pt x="5097780" y="43180"/>
                  </a:lnTo>
                  <a:lnTo>
                    <a:pt x="5096510" y="43180"/>
                  </a:lnTo>
                  <a:lnTo>
                    <a:pt x="5096510" y="40640"/>
                  </a:lnTo>
                  <a:lnTo>
                    <a:pt x="5095240" y="40640"/>
                  </a:lnTo>
                  <a:lnTo>
                    <a:pt x="5095240" y="36830"/>
                  </a:lnTo>
                  <a:lnTo>
                    <a:pt x="5093970" y="36830"/>
                  </a:lnTo>
                  <a:lnTo>
                    <a:pt x="5093970" y="33020"/>
                  </a:lnTo>
                  <a:lnTo>
                    <a:pt x="5092700" y="33020"/>
                  </a:lnTo>
                  <a:lnTo>
                    <a:pt x="5092700" y="29210"/>
                  </a:lnTo>
                  <a:lnTo>
                    <a:pt x="5091430" y="29210"/>
                  </a:lnTo>
                  <a:lnTo>
                    <a:pt x="5091430" y="25400"/>
                  </a:lnTo>
                  <a:lnTo>
                    <a:pt x="5090160" y="25400"/>
                  </a:lnTo>
                  <a:lnTo>
                    <a:pt x="5090160" y="22860"/>
                  </a:lnTo>
                  <a:lnTo>
                    <a:pt x="5088890" y="22860"/>
                  </a:lnTo>
                  <a:lnTo>
                    <a:pt x="5088890" y="19050"/>
                  </a:lnTo>
                  <a:lnTo>
                    <a:pt x="5087620" y="19050"/>
                  </a:lnTo>
                  <a:lnTo>
                    <a:pt x="5087620" y="15240"/>
                  </a:lnTo>
                  <a:lnTo>
                    <a:pt x="5086350" y="15240"/>
                  </a:lnTo>
                  <a:lnTo>
                    <a:pt x="5086350" y="11430"/>
                  </a:lnTo>
                  <a:lnTo>
                    <a:pt x="5085080" y="11430"/>
                  </a:lnTo>
                  <a:lnTo>
                    <a:pt x="5085080" y="7620"/>
                  </a:lnTo>
                  <a:lnTo>
                    <a:pt x="5083810" y="7620"/>
                  </a:lnTo>
                  <a:lnTo>
                    <a:pt x="5083810" y="5080"/>
                  </a:lnTo>
                  <a:lnTo>
                    <a:pt x="5082540" y="5080"/>
                  </a:lnTo>
                  <a:lnTo>
                    <a:pt x="5082540" y="1270"/>
                  </a:lnTo>
                  <a:lnTo>
                    <a:pt x="5081270" y="1270"/>
                  </a:lnTo>
                  <a:lnTo>
                    <a:pt x="5081270" y="0"/>
                  </a:lnTo>
                  <a:lnTo>
                    <a:pt x="17780" y="0"/>
                  </a:lnTo>
                  <a:lnTo>
                    <a:pt x="17780" y="1270"/>
                  </a:lnTo>
                  <a:lnTo>
                    <a:pt x="16510" y="1270"/>
                  </a:lnTo>
                  <a:lnTo>
                    <a:pt x="16510" y="5080"/>
                  </a:lnTo>
                  <a:lnTo>
                    <a:pt x="15240" y="5080"/>
                  </a:lnTo>
                  <a:lnTo>
                    <a:pt x="15240" y="7620"/>
                  </a:lnTo>
                  <a:lnTo>
                    <a:pt x="13970" y="7620"/>
                  </a:lnTo>
                  <a:lnTo>
                    <a:pt x="13970" y="11430"/>
                  </a:lnTo>
                  <a:lnTo>
                    <a:pt x="12700" y="11430"/>
                  </a:lnTo>
                  <a:lnTo>
                    <a:pt x="12700" y="15240"/>
                  </a:lnTo>
                  <a:lnTo>
                    <a:pt x="11430" y="15240"/>
                  </a:lnTo>
                  <a:lnTo>
                    <a:pt x="11430" y="19050"/>
                  </a:lnTo>
                  <a:lnTo>
                    <a:pt x="10160" y="19050"/>
                  </a:lnTo>
                  <a:lnTo>
                    <a:pt x="10160" y="22860"/>
                  </a:lnTo>
                  <a:lnTo>
                    <a:pt x="8890" y="22860"/>
                  </a:lnTo>
                  <a:lnTo>
                    <a:pt x="8890" y="25400"/>
                  </a:lnTo>
                  <a:lnTo>
                    <a:pt x="7620" y="25400"/>
                  </a:lnTo>
                  <a:lnTo>
                    <a:pt x="7620" y="29210"/>
                  </a:lnTo>
                  <a:lnTo>
                    <a:pt x="6350" y="29210"/>
                  </a:lnTo>
                  <a:lnTo>
                    <a:pt x="6350" y="33020"/>
                  </a:lnTo>
                  <a:lnTo>
                    <a:pt x="5080" y="33020"/>
                  </a:lnTo>
                  <a:lnTo>
                    <a:pt x="5080" y="36830"/>
                  </a:lnTo>
                  <a:lnTo>
                    <a:pt x="3810" y="36830"/>
                  </a:lnTo>
                  <a:lnTo>
                    <a:pt x="3810" y="40640"/>
                  </a:lnTo>
                  <a:lnTo>
                    <a:pt x="2540" y="40640"/>
                  </a:lnTo>
                  <a:lnTo>
                    <a:pt x="2540" y="43180"/>
                  </a:lnTo>
                  <a:lnTo>
                    <a:pt x="1270" y="43180"/>
                  </a:lnTo>
                  <a:lnTo>
                    <a:pt x="1270" y="46990"/>
                  </a:lnTo>
                  <a:lnTo>
                    <a:pt x="0" y="46990"/>
                  </a:lnTo>
                  <a:lnTo>
                    <a:pt x="0" y="49530"/>
                  </a:lnTo>
                  <a:lnTo>
                    <a:pt x="5099050" y="49530"/>
                  </a:lnTo>
                  <a:lnTo>
                    <a:pt x="5099050" y="46990"/>
                  </a:lnTo>
                  <a:close/>
                </a:path>
              </a:pathLst>
            </a:custGeom>
            <a:solidFill>
              <a:srgbClr val="E2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72017" y="3676649"/>
              <a:ext cx="5135245" cy="48260"/>
            </a:xfrm>
            <a:custGeom>
              <a:avLst/>
              <a:gdLst/>
              <a:ahLst/>
              <a:cxnLst/>
              <a:rect l="l" t="t" r="r" b="b"/>
              <a:pathLst>
                <a:path w="5135245" h="48260">
                  <a:moveTo>
                    <a:pt x="5119382" y="5080"/>
                  </a:moveTo>
                  <a:lnTo>
                    <a:pt x="5118112" y="5080"/>
                  </a:lnTo>
                  <a:lnTo>
                    <a:pt x="5118112" y="1270"/>
                  </a:lnTo>
                  <a:lnTo>
                    <a:pt x="5116842" y="1270"/>
                  </a:lnTo>
                  <a:lnTo>
                    <a:pt x="5116842" y="0"/>
                  </a:lnTo>
                  <a:lnTo>
                    <a:pt x="17792" y="0"/>
                  </a:lnTo>
                  <a:lnTo>
                    <a:pt x="17792" y="1270"/>
                  </a:lnTo>
                  <a:lnTo>
                    <a:pt x="16522" y="1270"/>
                  </a:lnTo>
                  <a:lnTo>
                    <a:pt x="16522" y="5080"/>
                  </a:lnTo>
                  <a:lnTo>
                    <a:pt x="15252" y="5080"/>
                  </a:lnTo>
                  <a:lnTo>
                    <a:pt x="15252" y="8890"/>
                  </a:lnTo>
                  <a:lnTo>
                    <a:pt x="5119382" y="8890"/>
                  </a:lnTo>
                  <a:lnTo>
                    <a:pt x="5119382" y="5080"/>
                  </a:lnTo>
                  <a:close/>
                </a:path>
                <a:path w="5135245" h="48260">
                  <a:moveTo>
                    <a:pt x="5125732" y="22860"/>
                  </a:moveTo>
                  <a:lnTo>
                    <a:pt x="5124462" y="22860"/>
                  </a:lnTo>
                  <a:lnTo>
                    <a:pt x="5124462" y="19050"/>
                  </a:lnTo>
                  <a:lnTo>
                    <a:pt x="5123192" y="19050"/>
                  </a:lnTo>
                  <a:lnTo>
                    <a:pt x="5123192" y="15240"/>
                  </a:lnTo>
                  <a:lnTo>
                    <a:pt x="5121922" y="15240"/>
                  </a:lnTo>
                  <a:lnTo>
                    <a:pt x="5121922" y="11430"/>
                  </a:lnTo>
                  <a:lnTo>
                    <a:pt x="5120652" y="11430"/>
                  </a:lnTo>
                  <a:lnTo>
                    <a:pt x="5120652" y="8902"/>
                  </a:lnTo>
                  <a:lnTo>
                    <a:pt x="13982" y="8902"/>
                  </a:lnTo>
                  <a:lnTo>
                    <a:pt x="13982" y="11430"/>
                  </a:lnTo>
                  <a:lnTo>
                    <a:pt x="12712" y="11430"/>
                  </a:lnTo>
                  <a:lnTo>
                    <a:pt x="12712" y="15240"/>
                  </a:lnTo>
                  <a:lnTo>
                    <a:pt x="11442" y="15240"/>
                  </a:lnTo>
                  <a:lnTo>
                    <a:pt x="11442" y="19050"/>
                  </a:lnTo>
                  <a:lnTo>
                    <a:pt x="10172" y="19050"/>
                  </a:lnTo>
                  <a:lnTo>
                    <a:pt x="10172" y="22860"/>
                  </a:lnTo>
                  <a:lnTo>
                    <a:pt x="8902" y="22860"/>
                  </a:lnTo>
                  <a:lnTo>
                    <a:pt x="8902" y="26670"/>
                  </a:lnTo>
                  <a:lnTo>
                    <a:pt x="5125732" y="26670"/>
                  </a:lnTo>
                  <a:lnTo>
                    <a:pt x="5125732" y="22860"/>
                  </a:lnTo>
                  <a:close/>
                </a:path>
                <a:path w="5135245" h="48260">
                  <a:moveTo>
                    <a:pt x="5127002" y="27940"/>
                  </a:moveTo>
                  <a:lnTo>
                    <a:pt x="7632" y="27940"/>
                  </a:lnTo>
                  <a:lnTo>
                    <a:pt x="7632" y="29210"/>
                  </a:lnTo>
                  <a:lnTo>
                    <a:pt x="5127002" y="29210"/>
                  </a:lnTo>
                  <a:lnTo>
                    <a:pt x="5127002" y="27940"/>
                  </a:lnTo>
                  <a:close/>
                </a:path>
                <a:path w="5135245" h="48260">
                  <a:moveTo>
                    <a:pt x="5129542" y="33020"/>
                  </a:moveTo>
                  <a:lnTo>
                    <a:pt x="5128272" y="33020"/>
                  </a:lnTo>
                  <a:lnTo>
                    <a:pt x="5128272" y="30480"/>
                  </a:lnTo>
                  <a:lnTo>
                    <a:pt x="5128272" y="29210"/>
                  </a:lnTo>
                  <a:lnTo>
                    <a:pt x="5127002" y="29210"/>
                  </a:lnTo>
                  <a:lnTo>
                    <a:pt x="5127002" y="30480"/>
                  </a:lnTo>
                  <a:lnTo>
                    <a:pt x="7632" y="30480"/>
                  </a:lnTo>
                  <a:lnTo>
                    <a:pt x="7632" y="29210"/>
                  </a:lnTo>
                  <a:lnTo>
                    <a:pt x="6362" y="29210"/>
                  </a:lnTo>
                  <a:lnTo>
                    <a:pt x="6362" y="30480"/>
                  </a:lnTo>
                  <a:lnTo>
                    <a:pt x="6362" y="33020"/>
                  </a:lnTo>
                  <a:lnTo>
                    <a:pt x="5092" y="33020"/>
                  </a:lnTo>
                  <a:lnTo>
                    <a:pt x="5092" y="36830"/>
                  </a:lnTo>
                  <a:lnTo>
                    <a:pt x="5129542" y="36830"/>
                  </a:lnTo>
                  <a:lnTo>
                    <a:pt x="5129542" y="33020"/>
                  </a:lnTo>
                  <a:close/>
                </a:path>
                <a:path w="5135245" h="48260">
                  <a:moveTo>
                    <a:pt x="5134622" y="46990"/>
                  </a:moveTo>
                  <a:lnTo>
                    <a:pt x="5133352" y="46990"/>
                  </a:lnTo>
                  <a:lnTo>
                    <a:pt x="5133352" y="45720"/>
                  </a:lnTo>
                  <a:lnTo>
                    <a:pt x="5132082" y="45720"/>
                  </a:lnTo>
                  <a:lnTo>
                    <a:pt x="5132082" y="40640"/>
                  </a:lnTo>
                  <a:lnTo>
                    <a:pt x="5130812" y="40640"/>
                  </a:lnTo>
                  <a:lnTo>
                    <a:pt x="5130812" y="38100"/>
                  </a:lnTo>
                  <a:lnTo>
                    <a:pt x="5130812" y="36830"/>
                  </a:lnTo>
                  <a:lnTo>
                    <a:pt x="5129542" y="36830"/>
                  </a:lnTo>
                  <a:lnTo>
                    <a:pt x="5129542" y="38100"/>
                  </a:lnTo>
                  <a:lnTo>
                    <a:pt x="5092" y="38100"/>
                  </a:lnTo>
                  <a:lnTo>
                    <a:pt x="5092" y="36830"/>
                  </a:lnTo>
                  <a:lnTo>
                    <a:pt x="3822" y="36830"/>
                  </a:lnTo>
                  <a:lnTo>
                    <a:pt x="3822" y="38100"/>
                  </a:lnTo>
                  <a:lnTo>
                    <a:pt x="3822" y="40640"/>
                  </a:lnTo>
                  <a:lnTo>
                    <a:pt x="2552" y="40640"/>
                  </a:lnTo>
                  <a:lnTo>
                    <a:pt x="2552" y="45720"/>
                  </a:lnTo>
                  <a:lnTo>
                    <a:pt x="1282" y="45720"/>
                  </a:lnTo>
                  <a:lnTo>
                    <a:pt x="1282" y="46990"/>
                  </a:lnTo>
                  <a:lnTo>
                    <a:pt x="12" y="46990"/>
                  </a:lnTo>
                  <a:lnTo>
                    <a:pt x="0" y="48260"/>
                  </a:lnTo>
                  <a:lnTo>
                    <a:pt x="5134622" y="48260"/>
                  </a:lnTo>
                  <a:lnTo>
                    <a:pt x="5134622" y="46990"/>
                  </a:lnTo>
                  <a:close/>
                </a:path>
              </a:pathLst>
            </a:custGeom>
            <a:solidFill>
              <a:srgbClr val="E1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61870" y="3724909"/>
              <a:ext cx="5154930" cy="49530"/>
            </a:xfrm>
            <a:custGeom>
              <a:avLst/>
              <a:gdLst/>
              <a:ahLst/>
              <a:cxnLst/>
              <a:rect l="l" t="t" r="r" b="b"/>
              <a:pathLst>
                <a:path w="5154930" h="49529">
                  <a:moveTo>
                    <a:pt x="5146040" y="3810"/>
                  </a:moveTo>
                  <a:lnTo>
                    <a:pt x="5144770" y="3810"/>
                  </a:lnTo>
                  <a:lnTo>
                    <a:pt x="5144770" y="0"/>
                  </a:lnTo>
                  <a:lnTo>
                    <a:pt x="10160" y="0"/>
                  </a:lnTo>
                  <a:lnTo>
                    <a:pt x="10160" y="3810"/>
                  </a:lnTo>
                  <a:lnTo>
                    <a:pt x="8890" y="3810"/>
                  </a:lnTo>
                  <a:lnTo>
                    <a:pt x="8890" y="6350"/>
                  </a:lnTo>
                  <a:lnTo>
                    <a:pt x="5146040" y="6350"/>
                  </a:lnTo>
                  <a:lnTo>
                    <a:pt x="5146040" y="3810"/>
                  </a:lnTo>
                  <a:close/>
                </a:path>
                <a:path w="5154930" h="49529">
                  <a:moveTo>
                    <a:pt x="5154930" y="43180"/>
                  </a:moveTo>
                  <a:lnTo>
                    <a:pt x="5153660" y="43180"/>
                  </a:lnTo>
                  <a:lnTo>
                    <a:pt x="5153660" y="36830"/>
                  </a:lnTo>
                  <a:lnTo>
                    <a:pt x="5152390" y="36830"/>
                  </a:lnTo>
                  <a:lnTo>
                    <a:pt x="5152390" y="30480"/>
                  </a:lnTo>
                  <a:lnTo>
                    <a:pt x="5151120" y="30480"/>
                  </a:lnTo>
                  <a:lnTo>
                    <a:pt x="5151120" y="22860"/>
                  </a:lnTo>
                  <a:lnTo>
                    <a:pt x="5149850" y="22860"/>
                  </a:lnTo>
                  <a:lnTo>
                    <a:pt x="5149850" y="17780"/>
                  </a:lnTo>
                  <a:lnTo>
                    <a:pt x="5148580" y="17780"/>
                  </a:lnTo>
                  <a:lnTo>
                    <a:pt x="5148580" y="11430"/>
                  </a:lnTo>
                  <a:lnTo>
                    <a:pt x="5147310" y="11430"/>
                  </a:lnTo>
                  <a:lnTo>
                    <a:pt x="5147310" y="7620"/>
                  </a:lnTo>
                  <a:lnTo>
                    <a:pt x="5147310" y="6350"/>
                  </a:lnTo>
                  <a:lnTo>
                    <a:pt x="5146040" y="6350"/>
                  </a:lnTo>
                  <a:lnTo>
                    <a:pt x="5146040" y="7620"/>
                  </a:lnTo>
                  <a:lnTo>
                    <a:pt x="8890" y="7620"/>
                  </a:lnTo>
                  <a:lnTo>
                    <a:pt x="889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7620" y="11430"/>
                  </a:lnTo>
                  <a:lnTo>
                    <a:pt x="6350" y="11430"/>
                  </a:lnTo>
                  <a:lnTo>
                    <a:pt x="6350" y="17780"/>
                  </a:lnTo>
                  <a:lnTo>
                    <a:pt x="5080" y="17780"/>
                  </a:lnTo>
                  <a:lnTo>
                    <a:pt x="5080" y="22860"/>
                  </a:lnTo>
                  <a:lnTo>
                    <a:pt x="3810" y="22860"/>
                  </a:lnTo>
                  <a:lnTo>
                    <a:pt x="3810" y="30480"/>
                  </a:lnTo>
                  <a:lnTo>
                    <a:pt x="2540" y="30480"/>
                  </a:lnTo>
                  <a:lnTo>
                    <a:pt x="2540" y="36830"/>
                  </a:lnTo>
                  <a:lnTo>
                    <a:pt x="1270" y="36830"/>
                  </a:lnTo>
                  <a:lnTo>
                    <a:pt x="1270" y="43180"/>
                  </a:lnTo>
                  <a:lnTo>
                    <a:pt x="0" y="43180"/>
                  </a:lnTo>
                  <a:lnTo>
                    <a:pt x="0" y="49530"/>
                  </a:lnTo>
                  <a:lnTo>
                    <a:pt x="5154930" y="49530"/>
                  </a:lnTo>
                  <a:lnTo>
                    <a:pt x="5154930" y="43180"/>
                  </a:lnTo>
                  <a:close/>
                </a:path>
              </a:pathLst>
            </a:custGeom>
            <a:solidFill>
              <a:srgbClr val="E04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51710" y="3774439"/>
              <a:ext cx="5175250" cy="48260"/>
            </a:xfrm>
            <a:custGeom>
              <a:avLst/>
              <a:gdLst/>
              <a:ahLst/>
              <a:cxnLst/>
              <a:rect l="l" t="t" r="r" b="b"/>
              <a:pathLst>
                <a:path w="5175250" h="48260">
                  <a:moveTo>
                    <a:pt x="5175250" y="41910"/>
                  </a:moveTo>
                  <a:lnTo>
                    <a:pt x="5173980" y="41910"/>
                  </a:lnTo>
                  <a:lnTo>
                    <a:pt x="5173980" y="35560"/>
                  </a:lnTo>
                  <a:lnTo>
                    <a:pt x="5172710" y="35560"/>
                  </a:lnTo>
                  <a:lnTo>
                    <a:pt x="5172710" y="29210"/>
                  </a:lnTo>
                  <a:lnTo>
                    <a:pt x="5171440" y="29210"/>
                  </a:lnTo>
                  <a:lnTo>
                    <a:pt x="5171440" y="24130"/>
                  </a:lnTo>
                  <a:lnTo>
                    <a:pt x="5170170" y="24130"/>
                  </a:lnTo>
                  <a:lnTo>
                    <a:pt x="5170170" y="17780"/>
                  </a:lnTo>
                  <a:lnTo>
                    <a:pt x="5168900" y="17780"/>
                  </a:lnTo>
                  <a:lnTo>
                    <a:pt x="5168900" y="11430"/>
                  </a:lnTo>
                  <a:lnTo>
                    <a:pt x="5167630" y="11430"/>
                  </a:lnTo>
                  <a:lnTo>
                    <a:pt x="5167630" y="5080"/>
                  </a:lnTo>
                  <a:lnTo>
                    <a:pt x="5166360" y="5080"/>
                  </a:lnTo>
                  <a:lnTo>
                    <a:pt x="5166360" y="0"/>
                  </a:lnTo>
                  <a:lnTo>
                    <a:pt x="8890" y="0"/>
                  </a:lnTo>
                  <a:lnTo>
                    <a:pt x="8890" y="5080"/>
                  </a:lnTo>
                  <a:lnTo>
                    <a:pt x="7620" y="5080"/>
                  </a:lnTo>
                  <a:lnTo>
                    <a:pt x="7620" y="11430"/>
                  </a:lnTo>
                  <a:lnTo>
                    <a:pt x="6350" y="11430"/>
                  </a:lnTo>
                  <a:lnTo>
                    <a:pt x="6350" y="17780"/>
                  </a:lnTo>
                  <a:lnTo>
                    <a:pt x="5080" y="17780"/>
                  </a:lnTo>
                  <a:lnTo>
                    <a:pt x="5080" y="24130"/>
                  </a:lnTo>
                  <a:lnTo>
                    <a:pt x="3810" y="24130"/>
                  </a:lnTo>
                  <a:lnTo>
                    <a:pt x="3810" y="29210"/>
                  </a:lnTo>
                  <a:lnTo>
                    <a:pt x="2540" y="29210"/>
                  </a:lnTo>
                  <a:lnTo>
                    <a:pt x="2540" y="35560"/>
                  </a:lnTo>
                  <a:lnTo>
                    <a:pt x="1270" y="35560"/>
                  </a:lnTo>
                  <a:lnTo>
                    <a:pt x="1270" y="41910"/>
                  </a:lnTo>
                  <a:lnTo>
                    <a:pt x="0" y="41910"/>
                  </a:lnTo>
                  <a:lnTo>
                    <a:pt x="0" y="48260"/>
                  </a:lnTo>
                  <a:lnTo>
                    <a:pt x="5175250" y="48260"/>
                  </a:lnTo>
                  <a:lnTo>
                    <a:pt x="5175250" y="41910"/>
                  </a:lnTo>
                  <a:close/>
                </a:path>
              </a:pathLst>
            </a:custGeom>
            <a:solidFill>
              <a:srgbClr val="DF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0267" y="3822699"/>
              <a:ext cx="5198745" cy="48260"/>
            </a:xfrm>
            <a:custGeom>
              <a:avLst/>
              <a:gdLst/>
              <a:ahLst/>
              <a:cxnLst/>
              <a:rect l="l" t="t" r="r" b="b"/>
              <a:pathLst>
                <a:path w="5198745" h="48260">
                  <a:moveTo>
                    <a:pt x="5193042" y="24130"/>
                  </a:moveTo>
                  <a:lnTo>
                    <a:pt x="5191772" y="24130"/>
                  </a:lnTo>
                  <a:lnTo>
                    <a:pt x="5191772" y="17780"/>
                  </a:lnTo>
                  <a:lnTo>
                    <a:pt x="5190502" y="17780"/>
                  </a:lnTo>
                  <a:lnTo>
                    <a:pt x="5190502" y="11430"/>
                  </a:lnTo>
                  <a:lnTo>
                    <a:pt x="5189232" y="11430"/>
                  </a:lnTo>
                  <a:lnTo>
                    <a:pt x="5189232" y="6350"/>
                  </a:lnTo>
                  <a:lnTo>
                    <a:pt x="5189232" y="5080"/>
                  </a:lnTo>
                  <a:lnTo>
                    <a:pt x="5187962" y="5080"/>
                  </a:lnTo>
                  <a:lnTo>
                    <a:pt x="5187962" y="0"/>
                  </a:lnTo>
                  <a:lnTo>
                    <a:pt x="10172" y="0"/>
                  </a:lnTo>
                  <a:lnTo>
                    <a:pt x="10172" y="5080"/>
                  </a:lnTo>
                  <a:lnTo>
                    <a:pt x="10172" y="6350"/>
                  </a:lnTo>
                  <a:lnTo>
                    <a:pt x="8902" y="6350"/>
                  </a:lnTo>
                  <a:lnTo>
                    <a:pt x="8902" y="11430"/>
                  </a:lnTo>
                  <a:lnTo>
                    <a:pt x="7632" y="11430"/>
                  </a:lnTo>
                  <a:lnTo>
                    <a:pt x="7632" y="17780"/>
                  </a:lnTo>
                  <a:lnTo>
                    <a:pt x="6362" y="17780"/>
                  </a:lnTo>
                  <a:lnTo>
                    <a:pt x="6362" y="24130"/>
                  </a:lnTo>
                  <a:lnTo>
                    <a:pt x="5092" y="24130"/>
                  </a:lnTo>
                  <a:lnTo>
                    <a:pt x="5092" y="29210"/>
                  </a:lnTo>
                  <a:lnTo>
                    <a:pt x="5193042" y="29210"/>
                  </a:lnTo>
                  <a:lnTo>
                    <a:pt x="5193042" y="24130"/>
                  </a:lnTo>
                  <a:close/>
                </a:path>
                <a:path w="5198745" h="48260">
                  <a:moveTo>
                    <a:pt x="5198122" y="46990"/>
                  </a:moveTo>
                  <a:lnTo>
                    <a:pt x="5196852" y="46990"/>
                  </a:lnTo>
                  <a:lnTo>
                    <a:pt x="5196852" y="40640"/>
                  </a:lnTo>
                  <a:lnTo>
                    <a:pt x="5195582" y="40640"/>
                  </a:lnTo>
                  <a:lnTo>
                    <a:pt x="5195582" y="34290"/>
                  </a:lnTo>
                  <a:lnTo>
                    <a:pt x="5194312" y="34290"/>
                  </a:lnTo>
                  <a:lnTo>
                    <a:pt x="5194312" y="30480"/>
                  </a:lnTo>
                  <a:lnTo>
                    <a:pt x="5194312" y="29210"/>
                  </a:lnTo>
                  <a:lnTo>
                    <a:pt x="5193042" y="29210"/>
                  </a:lnTo>
                  <a:lnTo>
                    <a:pt x="5193042" y="30480"/>
                  </a:lnTo>
                  <a:lnTo>
                    <a:pt x="5092" y="30480"/>
                  </a:lnTo>
                  <a:lnTo>
                    <a:pt x="5092" y="29210"/>
                  </a:lnTo>
                  <a:lnTo>
                    <a:pt x="3822" y="29210"/>
                  </a:lnTo>
                  <a:lnTo>
                    <a:pt x="3822" y="30480"/>
                  </a:lnTo>
                  <a:lnTo>
                    <a:pt x="3822" y="34290"/>
                  </a:lnTo>
                  <a:lnTo>
                    <a:pt x="2552" y="34290"/>
                  </a:lnTo>
                  <a:lnTo>
                    <a:pt x="2552" y="40640"/>
                  </a:lnTo>
                  <a:lnTo>
                    <a:pt x="1282" y="40640"/>
                  </a:lnTo>
                  <a:lnTo>
                    <a:pt x="1282" y="46990"/>
                  </a:lnTo>
                  <a:lnTo>
                    <a:pt x="12" y="46990"/>
                  </a:lnTo>
                  <a:lnTo>
                    <a:pt x="0" y="48260"/>
                  </a:lnTo>
                  <a:lnTo>
                    <a:pt x="5198122" y="48260"/>
                  </a:lnTo>
                  <a:lnTo>
                    <a:pt x="5198122" y="46990"/>
                  </a:lnTo>
                  <a:close/>
                </a:path>
              </a:pathLst>
            </a:custGeom>
            <a:solidFill>
              <a:srgbClr val="DE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0120" y="3870959"/>
              <a:ext cx="5218430" cy="49530"/>
            </a:xfrm>
            <a:custGeom>
              <a:avLst/>
              <a:gdLst/>
              <a:ahLst/>
              <a:cxnLst/>
              <a:rect l="l" t="t" r="r" b="b"/>
              <a:pathLst>
                <a:path w="5218430" h="49529">
                  <a:moveTo>
                    <a:pt x="5218430" y="48260"/>
                  </a:moveTo>
                  <a:lnTo>
                    <a:pt x="5217160" y="48260"/>
                  </a:lnTo>
                  <a:lnTo>
                    <a:pt x="5217160" y="41910"/>
                  </a:lnTo>
                  <a:lnTo>
                    <a:pt x="5215890" y="41910"/>
                  </a:lnTo>
                  <a:lnTo>
                    <a:pt x="5215890" y="36830"/>
                  </a:lnTo>
                  <a:lnTo>
                    <a:pt x="5214620" y="36830"/>
                  </a:lnTo>
                  <a:lnTo>
                    <a:pt x="5214620" y="30480"/>
                  </a:lnTo>
                  <a:lnTo>
                    <a:pt x="5213350" y="30480"/>
                  </a:lnTo>
                  <a:lnTo>
                    <a:pt x="5213350" y="24130"/>
                  </a:lnTo>
                  <a:lnTo>
                    <a:pt x="5212080" y="24130"/>
                  </a:lnTo>
                  <a:lnTo>
                    <a:pt x="5212080" y="17780"/>
                  </a:lnTo>
                  <a:lnTo>
                    <a:pt x="5210810" y="17780"/>
                  </a:lnTo>
                  <a:lnTo>
                    <a:pt x="5210810" y="11430"/>
                  </a:lnTo>
                  <a:lnTo>
                    <a:pt x="5209540" y="11430"/>
                  </a:lnTo>
                  <a:lnTo>
                    <a:pt x="5209540" y="5080"/>
                  </a:lnTo>
                  <a:lnTo>
                    <a:pt x="5208270" y="5080"/>
                  </a:lnTo>
                  <a:lnTo>
                    <a:pt x="5208270" y="0"/>
                  </a:lnTo>
                  <a:lnTo>
                    <a:pt x="10160" y="0"/>
                  </a:lnTo>
                  <a:lnTo>
                    <a:pt x="10160" y="5080"/>
                  </a:lnTo>
                  <a:lnTo>
                    <a:pt x="8890" y="5080"/>
                  </a:lnTo>
                  <a:lnTo>
                    <a:pt x="8890" y="11430"/>
                  </a:lnTo>
                  <a:lnTo>
                    <a:pt x="7620" y="11430"/>
                  </a:lnTo>
                  <a:lnTo>
                    <a:pt x="7620" y="17780"/>
                  </a:lnTo>
                  <a:lnTo>
                    <a:pt x="6350" y="17780"/>
                  </a:lnTo>
                  <a:lnTo>
                    <a:pt x="6350" y="24130"/>
                  </a:lnTo>
                  <a:lnTo>
                    <a:pt x="5080" y="24130"/>
                  </a:lnTo>
                  <a:lnTo>
                    <a:pt x="5080" y="30480"/>
                  </a:lnTo>
                  <a:lnTo>
                    <a:pt x="3810" y="30480"/>
                  </a:lnTo>
                  <a:lnTo>
                    <a:pt x="3810" y="36830"/>
                  </a:lnTo>
                  <a:lnTo>
                    <a:pt x="2540" y="36830"/>
                  </a:lnTo>
                  <a:lnTo>
                    <a:pt x="2540" y="41910"/>
                  </a:lnTo>
                  <a:lnTo>
                    <a:pt x="1270" y="41910"/>
                  </a:lnTo>
                  <a:lnTo>
                    <a:pt x="1270" y="48260"/>
                  </a:lnTo>
                  <a:lnTo>
                    <a:pt x="0" y="48260"/>
                  </a:lnTo>
                  <a:lnTo>
                    <a:pt x="0" y="49530"/>
                  </a:lnTo>
                  <a:lnTo>
                    <a:pt x="5218430" y="49530"/>
                  </a:lnTo>
                  <a:lnTo>
                    <a:pt x="5218430" y="48260"/>
                  </a:lnTo>
                  <a:close/>
                </a:path>
              </a:pathLst>
            </a:custGeom>
            <a:solidFill>
              <a:srgbClr val="DD4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6297" y="3920489"/>
              <a:ext cx="5226685" cy="48260"/>
            </a:xfrm>
            <a:custGeom>
              <a:avLst/>
              <a:gdLst/>
              <a:ahLst/>
              <a:cxnLst/>
              <a:rect l="l" t="t" r="r" b="b"/>
              <a:pathLst>
                <a:path w="5226684" h="48260">
                  <a:moveTo>
                    <a:pt x="5223522" y="10160"/>
                  </a:moveTo>
                  <a:lnTo>
                    <a:pt x="5222252" y="10160"/>
                  </a:lnTo>
                  <a:lnTo>
                    <a:pt x="5222252" y="0"/>
                  </a:lnTo>
                  <a:lnTo>
                    <a:pt x="3822" y="0"/>
                  </a:lnTo>
                  <a:lnTo>
                    <a:pt x="3822" y="10160"/>
                  </a:lnTo>
                  <a:lnTo>
                    <a:pt x="2552" y="10160"/>
                  </a:lnTo>
                  <a:lnTo>
                    <a:pt x="2552" y="26670"/>
                  </a:lnTo>
                  <a:lnTo>
                    <a:pt x="5223522" y="26670"/>
                  </a:lnTo>
                  <a:lnTo>
                    <a:pt x="5223522" y="10160"/>
                  </a:lnTo>
                  <a:close/>
                </a:path>
                <a:path w="5226684" h="48260">
                  <a:moveTo>
                    <a:pt x="5226062" y="44450"/>
                  </a:moveTo>
                  <a:lnTo>
                    <a:pt x="5224792" y="44450"/>
                  </a:lnTo>
                  <a:lnTo>
                    <a:pt x="5224792" y="27940"/>
                  </a:lnTo>
                  <a:lnTo>
                    <a:pt x="5224792" y="26670"/>
                  </a:lnTo>
                  <a:lnTo>
                    <a:pt x="5223522" y="26670"/>
                  </a:lnTo>
                  <a:lnTo>
                    <a:pt x="5223522" y="27940"/>
                  </a:lnTo>
                  <a:lnTo>
                    <a:pt x="2552" y="27940"/>
                  </a:lnTo>
                  <a:lnTo>
                    <a:pt x="2552" y="26670"/>
                  </a:lnTo>
                  <a:lnTo>
                    <a:pt x="1282" y="26670"/>
                  </a:lnTo>
                  <a:lnTo>
                    <a:pt x="1282" y="27940"/>
                  </a:lnTo>
                  <a:lnTo>
                    <a:pt x="1282" y="44450"/>
                  </a:lnTo>
                  <a:lnTo>
                    <a:pt x="12" y="44450"/>
                  </a:lnTo>
                  <a:lnTo>
                    <a:pt x="0" y="48260"/>
                  </a:lnTo>
                  <a:lnTo>
                    <a:pt x="5226062" y="48260"/>
                  </a:lnTo>
                  <a:lnTo>
                    <a:pt x="5226062" y="44450"/>
                  </a:lnTo>
                  <a:close/>
                </a:path>
              </a:pathLst>
            </a:custGeom>
            <a:solidFill>
              <a:srgbClr val="DC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3757" y="3968749"/>
              <a:ext cx="5231765" cy="48260"/>
            </a:xfrm>
            <a:custGeom>
              <a:avLst/>
              <a:gdLst/>
              <a:ahLst/>
              <a:cxnLst/>
              <a:rect l="l" t="t" r="r" b="b"/>
              <a:pathLst>
                <a:path w="5231765" h="48260">
                  <a:moveTo>
                    <a:pt x="5231142" y="33020"/>
                  </a:moveTo>
                  <a:lnTo>
                    <a:pt x="5229872" y="33020"/>
                  </a:lnTo>
                  <a:lnTo>
                    <a:pt x="5229872" y="15240"/>
                  </a:lnTo>
                  <a:lnTo>
                    <a:pt x="5228602" y="15240"/>
                  </a:lnTo>
                  <a:lnTo>
                    <a:pt x="5228602" y="0"/>
                  </a:lnTo>
                  <a:lnTo>
                    <a:pt x="2552" y="0"/>
                  </a:lnTo>
                  <a:lnTo>
                    <a:pt x="2552" y="15240"/>
                  </a:lnTo>
                  <a:lnTo>
                    <a:pt x="1282" y="15240"/>
                  </a:lnTo>
                  <a:lnTo>
                    <a:pt x="1282" y="33020"/>
                  </a:lnTo>
                  <a:lnTo>
                    <a:pt x="12" y="33020"/>
                  </a:lnTo>
                  <a:lnTo>
                    <a:pt x="0" y="48260"/>
                  </a:lnTo>
                  <a:lnTo>
                    <a:pt x="5231142" y="48260"/>
                  </a:lnTo>
                  <a:lnTo>
                    <a:pt x="5231142" y="33020"/>
                  </a:lnTo>
                  <a:close/>
                </a:path>
              </a:pathLst>
            </a:custGeom>
            <a:solidFill>
              <a:srgbClr val="DB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9960" y="4017009"/>
              <a:ext cx="5238750" cy="49530"/>
            </a:xfrm>
            <a:custGeom>
              <a:avLst/>
              <a:gdLst/>
              <a:ahLst/>
              <a:cxnLst/>
              <a:rect l="l" t="t" r="r" b="b"/>
              <a:pathLst>
                <a:path w="5238750" h="49529">
                  <a:moveTo>
                    <a:pt x="5236210" y="2540"/>
                  </a:moveTo>
                  <a:lnTo>
                    <a:pt x="5234940" y="2540"/>
                  </a:lnTo>
                  <a:lnTo>
                    <a:pt x="5234940" y="0"/>
                  </a:lnTo>
                  <a:lnTo>
                    <a:pt x="3810" y="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19050"/>
                  </a:lnTo>
                  <a:lnTo>
                    <a:pt x="5236210" y="19050"/>
                  </a:lnTo>
                  <a:lnTo>
                    <a:pt x="5236210" y="2540"/>
                  </a:lnTo>
                  <a:close/>
                </a:path>
                <a:path w="5238750" h="49529">
                  <a:moveTo>
                    <a:pt x="5238750" y="36830"/>
                  </a:moveTo>
                  <a:lnTo>
                    <a:pt x="5237480" y="36830"/>
                  </a:lnTo>
                  <a:lnTo>
                    <a:pt x="5237480" y="20320"/>
                  </a:lnTo>
                  <a:lnTo>
                    <a:pt x="5237480" y="19050"/>
                  </a:lnTo>
                  <a:lnTo>
                    <a:pt x="5236210" y="19050"/>
                  </a:lnTo>
                  <a:lnTo>
                    <a:pt x="5236210" y="20320"/>
                  </a:lnTo>
                  <a:lnTo>
                    <a:pt x="2540" y="20320"/>
                  </a:lnTo>
                  <a:lnTo>
                    <a:pt x="2540" y="19050"/>
                  </a:lnTo>
                  <a:lnTo>
                    <a:pt x="1270" y="19050"/>
                  </a:lnTo>
                  <a:lnTo>
                    <a:pt x="1270" y="20320"/>
                  </a:lnTo>
                  <a:lnTo>
                    <a:pt x="1270" y="36830"/>
                  </a:lnTo>
                  <a:lnTo>
                    <a:pt x="0" y="36830"/>
                  </a:lnTo>
                  <a:lnTo>
                    <a:pt x="0" y="49530"/>
                  </a:lnTo>
                  <a:lnTo>
                    <a:pt x="5238750" y="49530"/>
                  </a:lnTo>
                  <a:lnTo>
                    <a:pt x="5238750" y="36830"/>
                  </a:lnTo>
                  <a:close/>
                </a:path>
              </a:pathLst>
            </a:custGeom>
            <a:solidFill>
              <a:srgbClr val="DA44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6150" y="4066539"/>
              <a:ext cx="5246370" cy="48260"/>
            </a:xfrm>
            <a:custGeom>
              <a:avLst/>
              <a:gdLst/>
              <a:ahLst/>
              <a:cxnLst/>
              <a:rect l="l" t="t" r="r" b="b"/>
              <a:pathLst>
                <a:path w="5246370" h="48260">
                  <a:moveTo>
                    <a:pt x="5245100" y="24130"/>
                  </a:moveTo>
                  <a:lnTo>
                    <a:pt x="5243830" y="24130"/>
                  </a:lnTo>
                  <a:lnTo>
                    <a:pt x="5243830" y="6350"/>
                  </a:lnTo>
                  <a:lnTo>
                    <a:pt x="5242560" y="6350"/>
                  </a:lnTo>
                  <a:lnTo>
                    <a:pt x="5242560" y="0"/>
                  </a:lnTo>
                  <a:lnTo>
                    <a:pt x="3810" y="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24130"/>
                  </a:lnTo>
                  <a:lnTo>
                    <a:pt x="1270" y="24130"/>
                  </a:lnTo>
                  <a:lnTo>
                    <a:pt x="1270" y="40640"/>
                  </a:lnTo>
                  <a:lnTo>
                    <a:pt x="5245100" y="40640"/>
                  </a:lnTo>
                  <a:lnTo>
                    <a:pt x="5245100" y="24130"/>
                  </a:lnTo>
                  <a:close/>
                </a:path>
                <a:path w="5246370" h="48260">
                  <a:moveTo>
                    <a:pt x="5246370" y="40640"/>
                  </a:moveTo>
                  <a:lnTo>
                    <a:pt x="5245100" y="40640"/>
                  </a:lnTo>
                  <a:lnTo>
                    <a:pt x="5245100" y="41910"/>
                  </a:lnTo>
                  <a:lnTo>
                    <a:pt x="1270" y="41910"/>
                  </a:lnTo>
                  <a:lnTo>
                    <a:pt x="1270" y="40640"/>
                  </a:lnTo>
                  <a:lnTo>
                    <a:pt x="0" y="40640"/>
                  </a:lnTo>
                  <a:lnTo>
                    <a:pt x="0" y="41910"/>
                  </a:lnTo>
                  <a:lnTo>
                    <a:pt x="0" y="48260"/>
                  </a:lnTo>
                  <a:lnTo>
                    <a:pt x="5246370" y="48260"/>
                  </a:lnTo>
                  <a:lnTo>
                    <a:pt x="5246370" y="41910"/>
                  </a:lnTo>
                  <a:lnTo>
                    <a:pt x="5246370" y="40640"/>
                  </a:lnTo>
                  <a:close/>
                </a:path>
              </a:pathLst>
            </a:custGeom>
            <a:solidFill>
              <a:srgbClr val="D9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16150" y="4114799"/>
              <a:ext cx="5246370" cy="48260"/>
            </a:xfrm>
            <a:custGeom>
              <a:avLst/>
              <a:gdLst/>
              <a:ahLst/>
              <a:cxnLst/>
              <a:rect l="l" t="t" r="r" b="b"/>
              <a:pathLst>
                <a:path w="5246370" h="48260">
                  <a:moveTo>
                    <a:pt x="52463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70" y="8890"/>
                  </a:lnTo>
                  <a:lnTo>
                    <a:pt x="1270" y="27940"/>
                  </a:lnTo>
                  <a:lnTo>
                    <a:pt x="2540" y="27940"/>
                  </a:lnTo>
                  <a:lnTo>
                    <a:pt x="2540" y="45720"/>
                  </a:lnTo>
                  <a:lnTo>
                    <a:pt x="3810" y="45720"/>
                  </a:lnTo>
                  <a:lnTo>
                    <a:pt x="3810" y="48260"/>
                  </a:lnTo>
                  <a:lnTo>
                    <a:pt x="5242560" y="48260"/>
                  </a:lnTo>
                  <a:lnTo>
                    <a:pt x="5242560" y="45720"/>
                  </a:lnTo>
                  <a:lnTo>
                    <a:pt x="5243830" y="45720"/>
                  </a:lnTo>
                  <a:lnTo>
                    <a:pt x="5243830" y="27940"/>
                  </a:lnTo>
                  <a:lnTo>
                    <a:pt x="5245100" y="27940"/>
                  </a:lnTo>
                  <a:lnTo>
                    <a:pt x="5245100" y="8890"/>
                  </a:lnTo>
                  <a:lnTo>
                    <a:pt x="5246370" y="8890"/>
                  </a:lnTo>
                  <a:lnTo>
                    <a:pt x="5246370" y="0"/>
                  </a:lnTo>
                  <a:close/>
                </a:path>
              </a:pathLst>
            </a:custGeom>
            <a:solidFill>
              <a:srgbClr val="D8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19960" y="4163059"/>
              <a:ext cx="5238750" cy="49530"/>
            </a:xfrm>
            <a:custGeom>
              <a:avLst/>
              <a:gdLst/>
              <a:ahLst/>
              <a:cxnLst/>
              <a:rect l="l" t="t" r="r" b="b"/>
              <a:pathLst>
                <a:path w="5238750" h="49529">
                  <a:moveTo>
                    <a:pt x="5236210" y="33020"/>
                  </a:moveTo>
                  <a:lnTo>
                    <a:pt x="2540" y="33020"/>
                  </a:lnTo>
                  <a:lnTo>
                    <a:pt x="2540" y="49530"/>
                  </a:lnTo>
                  <a:lnTo>
                    <a:pt x="5236210" y="49530"/>
                  </a:lnTo>
                  <a:lnTo>
                    <a:pt x="5236210" y="33020"/>
                  </a:lnTo>
                  <a:close/>
                </a:path>
                <a:path w="5238750" h="49529">
                  <a:moveTo>
                    <a:pt x="523875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70" y="15240"/>
                  </a:lnTo>
                  <a:lnTo>
                    <a:pt x="1270" y="31750"/>
                  </a:lnTo>
                  <a:lnTo>
                    <a:pt x="1270" y="33020"/>
                  </a:lnTo>
                  <a:lnTo>
                    <a:pt x="2540" y="33020"/>
                  </a:lnTo>
                  <a:lnTo>
                    <a:pt x="2540" y="31750"/>
                  </a:lnTo>
                  <a:lnTo>
                    <a:pt x="5236210" y="31750"/>
                  </a:lnTo>
                  <a:lnTo>
                    <a:pt x="5236210" y="33020"/>
                  </a:lnTo>
                  <a:lnTo>
                    <a:pt x="5237480" y="33020"/>
                  </a:lnTo>
                  <a:lnTo>
                    <a:pt x="5237480" y="31750"/>
                  </a:lnTo>
                  <a:lnTo>
                    <a:pt x="5237480" y="15240"/>
                  </a:lnTo>
                  <a:lnTo>
                    <a:pt x="5238750" y="15240"/>
                  </a:lnTo>
                  <a:lnTo>
                    <a:pt x="5238750" y="0"/>
                  </a:lnTo>
                  <a:close/>
                </a:path>
              </a:pathLst>
            </a:custGeom>
            <a:solidFill>
              <a:srgbClr val="D7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3770" y="4212589"/>
              <a:ext cx="5231130" cy="48260"/>
            </a:xfrm>
            <a:custGeom>
              <a:avLst/>
              <a:gdLst/>
              <a:ahLst/>
              <a:cxnLst/>
              <a:rect l="l" t="t" r="r" b="b"/>
              <a:pathLst>
                <a:path w="5231130" h="48260">
                  <a:moveTo>
                    <a:pt x="523113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70" y="19050"/>
                  </a:lnTo>
                  <a:lnTo>
                    <a:pt x="1270" y="36830"/>
                  </a:lnTo>
                  <a:lnTo>
                    <a:pt x="2540" y="36830"/>
                  </a:lnTo>
                  <a:lnTo>
                    <a:pt x="2527" y="48260"/>
                  </a:lnTo>
                  <a:lnTo>
                    <a:pt x="5228590" y="48260"/>
                  </a:lnTo>
                  <a:lnTo>
                    <a:pt x="5228590" y="36830"/>
                  </a:lnTo>
                  <a:lnTo>
                    <a:pt x="5229860" y="36830"/>
                  </a:lnTo>
                  <a:lnTo>
                    <a:pt x="5229860" y="19050"/>
                  </a:lnTo>
                  <a:lnTo>
                    <a:pt x="5231130" y="19050"/>
                  </a:lnTo>
                  <a:lnTo>
                    <a:pt x="5231130" y="0"/>
                  </a:lnTo>
                  <a:close/>
                </a:path>
              </a:pathLst>
            </a:custGeom>
            <a:solidFill>
              <a:srgbClr val="D643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6310" y="4260849"/>
              <a:ext cx="5226050" cy="48260"/>
            </a:xfrm>
            <a:custGeom>
              <a:avLst/>
              <a:gdLst/>
              <a:ahLst/>
              <a:cxnLst/>
              <a:rect l="l" t="t" r="r" b="b"/>
              <a:pathLst>
                <a:path w="5226050" h="48260">
                  <a:moveTo>
                    <a:pt x="5223510" y="24130"/>
                  </a:moveTo>
                  <a:lnTo>
                    <a:pt x="2540" y="24130"/>
                  </a:lnTo>
                  <a:lnTo>
                    <a:pt x="2540" y="40640"/>
                  </a:lnTo>
                  <a:lnTo>
                    <a:pt x="3810" y="40640"/>
                  </a:lnTo>
                  <a:lnTo>
                    <a:pt x="3810" y="48260"/>
                  </a:lnTo>
                  <a:lnTo>
                    <a:pt x="5222240" y="48260"/>
                  </a:lnTo>
                  <a:lnTo>
                    <a:pt x="5222240" y="40640"/>
                  </a:lnTo>
                  <a:lnTo>
                    <a:pt x="5223510" y="40640"/>
                  </a:lnTo>
                  <a:lnTo>
                    <a:pt x="5223510" y="24130"/>
                  </a:lnTo>
                  <a:close/>
                </a:path>
                <a:path w="5226050" h="48260">
                  <a:moveTo>
                    <a:pt x="52260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22860"/>
                  </a:lnTo>
                  <a:lnTo>
                    <a:pt x="1270" y="24130"/>
                  </a:lnTo>
                  <a:lnTo>
                    <a:pt x="2540" y="24130"/>
                  </a:lnTo>
                  <a:lnTo>
                    <a:pt x="2540" y="22860"/>
                  </a:lnTo>
                  <a:lnTo>
                    <a:pt x="5223510" y="22860"/>
                  </a:lnTo>
                  <a:lnTo>
                    <a:pt x="5223510" y="24130"/>
                  </a:lnTo>
                  <a:lnTo>
                    <a:pt x="5224780" y="24130"/>
                  </a:lnTo>
                  <a:lnTo>
                    <a:pt x="5224780" y="22860"/>
                  </a:lnTo>
                  <a:lnTo>
                    <a:pt x="5224780" y="6350"/>
                  </a:lnTo>
                  <a:lnTo>
                    <a:pt x="5226050" y="6350"/>
                  </a:lnTo>
                  <a:lnTo>
                    <a:pt x="5226050" y="0"/>
                  </a:lnTo>
                  <a:close/>
                </a:path>
              </a:pathLst>
            </a:custGeom>
            <a:solidFill>
              <a:srgbClr val="D5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30120" y="4309109"/>
              <a:ext cx="5218430" cy="49530"/>
            </a:xfrm>
            <a:custGeom>
              <a:avLst/>
              <a:gdLst/>
              <a:ahLst/>
              <a:cxnLst/>
              <a:rect l="l" t="t" r="r" b="b"/>
              <a:pathLst>
                <a:path w="5218430" h="49529">
                  <a:moveTo>
                    <a:pt x="52184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1430"/>
                  </a:lnTo>
                  <a:lnTo>
                    <a:pt x="2540" y="11430"/>
                  </a:lnTo>
                  <a:lnTo>
                    <a:pt x="2540" y="16510"/>
                  </a:lnTo>
                  <a:lnTo>
                    <a:pt x="3810" y="16510"/>
                  </a:lnTo>
                  <a:lnTo>
                    <a:pt x="3810" y="22860"/>
                  </a:lnTo>
                  <a:lnTo>
                    <a:pt x="5080" y="22860"/>
                  </a:lnTo>
                  <a:lnTo>
                    <a:pt x="5080" y="29210"/>
                  </a:lnTo>
                  <a:lnTo>
                    <a:pt x="6350" y="29210"/>
                  </a:lnTo>
                  <a:lnTo>
                    <a:pt x="6350" y="35560"/>
                  </a:lnTo>
                  <a:lnTo>
                    <a:pt x="7620" y="35560"/>
                  </a:lnTo>
                  <a:lnTo>
                    <a:pt x="7620" y="41910"/>
                  </a:lnTo>
                  <a:lnTo>
                    <a:pt x="8890" y="41910"/>
                  </a:lnTo>
                  <a:lnTo>
                    <a:pt x="8890" y="46990"/>
                  </a:lnTo>
                  <a:lnTo>
                    <a:pt x="10160" y="46990"/>
                  </a:lnTo>
                  <a:lnTo>
                    <a:pt x="10147" y="49530"/>
                  </a:lnTo>
                  <a:lnTo>
                    <a:pt x="5208270" y="49530"/>
                  </a:lnTo>
                  <a:lnTo>
                    <a:pt x="5208270" y="46990"/>
                  </a:lnTo>
                  <a:lnTo>
                    <a:pt x="5209540" y="46990"/>
                  </a:lnTo>
                  <a:lnTo>
                    <a:pt x="5209540" y="41910"/>
                  </a:lnTo>
                  <a:lnTo>
                    <a:pt x="5210810" y="41910"/>
                  </a:lnTo>
                  <a:lnTo>
                    <a:pt x="5210810" y="35560"/>
                  </a:lnTo>
                  <a:lnTo>
                    <a:pt x="5212080" y="35560"/>
                  </a:lnTo>
                  <a:lnTo>
                    <a:pt x="5212080" y="29210"/>
                  </a:lnTo>
                  <a:lnTo>
                    <a:pt x="5213350" y="29210"/>
                  </a:lnTo>
                  <a:lnTo>
                    <a:pt x="5213350" y="22860"/>
                  </a:lnTo>
                  <a:lnTo>
                    <a:pt x="5214620" y="22860"/>
                  </a:lnTo>
                  <a:lnTo>
                    <a:pt x="5214620" y="16510"/>
                  </a:lnTo>
                  <a:lnTo>
                    <a:pt x="5215890" y="16510"/>
                  </a:lnTo>
                  <a:lnTo>
                    <a:pt x="5215890" y="11430"/>
                  </a:lnTo>
                  <a:lnTo>
                    <a:pt x="5217160" y="11430"/>
                  </a:lnTo>
                  <a:lnTo>
                    <a:pt x="5217160" y="5080"/>
                  </a:lnTo>
                  <a:lnTo>
                    <a:pt x="5218430" y="5080"/>
                  </a:lnTo>
                  <a:lnTo>
                    <a:pt x="5218430" y="0"/>
                  </a:lnTo>
                  <a:close/>
                </a:path>
              </a:pathLst>
            </a:custGeom>
            <a:solidFill>
              <a:srgbClr val="D4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40280" y="4358639"/>
              <a:ext cx="5198110" cy="48260"/>
            </a:xfrm>
            <a:custGeom>
              <a:avLst/>
              <a:gdLst/>
              <a:ahLst/>
              <a:cxnLst/>
              <a:rect l="l" t="t" r="r" b="b"/>
              <a:pathLst>
                <a:path w="5198109" h="48260">
                  <a:moveTo>
                    <a:pt x="5189220" y="40640"/>
                  </a:moveTo>
                  <a:lnTo>
                    <a:pt x="8890" y="40640"/>
                  </a:lnTo>
                  <a:lnTo>
                    <a:pt x="8890" y="44450"/>
                  </a:lnTo>
                  <a:lnTo>
                    <a:pt x="8890" y="45720"/>
                  </a:lnTo>
                  <a:lnTo>
                    <a:pt x="10160" y="45720"/>
                  </a:lnTo>
                  <a:lnTo>
                    <a:pt x="10160" y="48260"/>
                  </a:lnTo>
                  <a:lnTo>
                    <a:pt x="5187950" y="48260"/>
                  </a:lnTo>
                  <a:lnTo>
                    <a:pt x="5187950" y="45720"/>
                  </a:lnTo>
                  <a:lnTo>
                    <a:pt x="5187950" y="44450"/>
                  </a:lnTo>
                  <a:lnTo>
                    <a:pt x="5189220" y="44450"/>
                  </a:lnTo>
                  <a:lnTo>
                    <a:pt x="5189220" y="40640"/>
                  </a:lnTo>
                  <a:close/>
                </a:path>
                <a:path w="5198109" h="48260">
                  <a:moveTo>
                    <a:pt x="519811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10160"/>
                  </a:lnTo>
                  <a:lnTo>
                    <a:pt x="2540" y="10160"/>
                  </a:lnTo>
                  <a:lnTo>
                    <a:pt x="2540" y="16510"/>
                  </a:lnTo>
                  <a:lnTo>
                    <a:pt x="3810" y="16510"/>
                  </a:lnTo>
                  <a:lnTo>
                    <a:pt x="3810" y="21590"/>
                  </a:lnTo>
                  <a:lnTo>
                    <a:pt x="5080" y="21590"/>
                  </a:lnTo>
                  <a:lnTo>
                    <a:pt x="5080" y="27940"/>
                  </a:lnTo>
                  <a:lnTo>
                    <a:pt x="6350" y="27940"/>
                  </a:lnTo>
                  <a:lnTo>
                    <a:pt x="6350" y="34290"/>
                  </a:lnTo>
                  <a:lnTo>
                    <a:pt x="7620" y="34290"/>
                  </a:lnTo>
                  <a:lnTo>
                    <a:pt x="7620" y="39370"/>
                  </a:lnTo>
                  <a:lnTo>
                    <a:pt x="7620" y="40640"/>
                  </a:lnTo>
                  <a:lnTo>
                    <a:pt x="8890" y="40640"/>
                  </a:lnTo>
                  <a:lnTo>
                    <a:pt x="8890" y="39370"/>
                  </a:lnTo>
                  <a:lnTo>
                    <a:pt x="5189220" y="39370"/>
                  </a:lnTo>
                  <a:lnTo>
                    <a:pt x="5189220" y="40640"/>
                  </a:lnTo>
                  <a:lnTo>
                    <a:pt x="5190490" y="40640"/>
                  </a:lnTo>
                  <a:lnTo>
                    <a:pt x="5190490" y="39370"/>
                  </a:lnTo>
                  <a:lnTo>
                    <a:pt x="5190490" y="34290"/>
                  </a:lnTo>
                  <a:lnTo>
                    <a:pt x="5191760" y="34290"/>
                  </a:lnTo>
                  <a:lnTo>
                    <a:pt x="5191760" y="27940"/>
                  </a:lnTo>
                  <a:lnTo>
                    <a:pt x="5193030" y="27940"/>
                  </a:lnTo>
                  <a:lnTo>
                    <a:pt x="5193030" y="21590"/>
                  </a:lnTo>
                  <a:lnTo>
                    <a:pt x="5194300" y="21590"/>
                  </a:lnTo>
                  <a:lnTo>
                    <a:pt x="5194300" y="16510"/>
                  </a:lnTo>
                  <a:lnTo>
                    <a:pt x="5195570" y="16510"/>
                  </a:lnTo>
                  <a:lnTo>
                    <a:pt x="5195570" y="10160"/>
                  </a:lnTo>
                  <a:lnTo>
                    <a:pt x="5196840" y="10160"/>
                  </a:lnTo>
                  <a:lnTo>
                    <a:pt x="5196840" y="3810"/>
                  </a:lnTo>
                  <a:lnTo>
                    <a:pt x="5198110" y="3810"/>
                  </a:lnTo>
                  <a:lnTo>
                    <a:pt x="5198110" y="0"/>
                  </a:lnTo>
                  <a:close/>
                </a:path>
              </a:pathLst>
            </a:custGeom>
            <a:solidFill>
              <a:srgbClr val="D342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50440" y="4406899"/>
              <a:ext cx="5177790" cy="48260"/>
            </a:xfrm>
            <a:custGeom>
              <a:avLst/>
              <a:gdLst/>
              <a:ahLst/>
              <a:cxnLst/>
              <a:rect l="l" t="t" r="r" b="b"/>
              <a:pathLst>
                <a:path w="5177790" h="48260">
                  <a:moveTo>
                    <a:pt x="517779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5240"/>
                  </a:lnTo>
                  <a:lnTo>
                    <a:pt x="3810" y="15240"/>
                  </a:lnTo>
                  <a:lnTo>
                    <a:pt x="3810" y="21590"/>
                  </a:lnTo>
                  <a:lnTo>
                    <a:pt x="5080" y="21590"/>
                  </a:lnTo>
                  <a:lnTo>
                    <a:pt x="5080" y="26670"/>
                  </a:lnTo>
                  <a:lnTo>
                    <a:pt x="6350" y="26670"/>
                  </a:lnTo>
                  <a:lnTo>
                    <a:pt x="6350" y="33020"/>
                  </a:lnTo>
                  <a:lnTo>
                    <a:pt x="7620" y="33020"/>
                  </a:lnTo>
                  <a:lnTo>
                    <a:pt x="7620" y="39370"/>
                  </a:lnTo>
                  <a:lnTo>
                    <a:pt x="8890" y="39370"/>
                  </a:lnTo>
                  <a:lnTo>
                    <a:pt x="8890" y="45720"/>
                  </a:lnTo>
                  <a:lnTo>
                    <a:pt x="10160" y="45720"/>
                  </a:lnTo>
                  <a:lnTo>
                    <a:pt x="10160" y="48260"/>
                  </a:lnTo>
                  <a:lnTo>
                    <a:pt x="5167630" y="48260"/>
                  </a:lnTo>
                  <a:lnTo>
                    <a:pt x="5167630" y="45720"/>
                  </a:lnTo>
                  <a:lnTo>
                    <a:pt x="5168900" y="45720"/>
                  </a:lnTo>
                  <a:lnTo>
                    <a:pt x="5168900" y="39370"/>
                  </a:lnTo>
                  <a:lnTo>
                    <a:pt x="5170170" y="39370"/>
                  </a:lnTo>
                  <a:lnTo>
                    <a:pt x="5170170" y="33020"/>
                  </a:lnTo>
                  <a:lnTo>
                    <a:pt x="5171440" y="33020"/>
                  </a:lnTo>
                  <a:lnTo>
                    <a:pt x="5171440" y="26670"/>
                  </a:lnTo>
                  <a:lnTo>
                    <a:pt x="5172710" y="26670"/>
                  </a:lnTo>
                  <a:lnTo>
                    <a:pt x="5172710" y="21590"/>
                  </a:lnTo>
                  <a:lnTo>
                    <a:pt x="5173980" y="21590"/>
                  </a:lnTo>
                  <a:lnTo>
                    <a:pt x="5173980" y="15240"/>
                  </a:lnTo>
                  <a:lnTo>
                    <a:pt x="5175250" y="15240"/>
                  </a:lnTo>
                  <a:lnTo>
                    <a:pt x="5175250" y="8890"/>
                  </a:lnTo>
                  <a:lnTo>
                    <a:pt x="5176520" y="8890"/>
                  </a:lnTo>
                  <a:lnTo>
                    <a:pt x="5176520" y="2540"/>
                  </a:lnTo>
                  <a:lnTo>
                    <a:pt x="5177790" y="2540"/>
                  </a:lnTo>
                  <a:lnTo>
                    <a:pt x="5177790" y="0"/>
                  </a:lnTo>
                  <a:close/>
                </a:path>
              </a:pathLst>
            </a:custGeom>
            <a:solidFill>
              <a:srgbClr val="D2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60600" y="4455159"/>
              <a:ext cx="5157470" cy="49530"/>
            </a:xfrm>
            <a:custGeom>
              <a:avLst/>
              <a:gdLst/>
              <a:ahLst/>
              <a:cxnLst/>
              <a:rect l="l" t="t" r="r" b="b"/>
              <a:pathLst>
                <a:path w="5157470" h="49529">
                  <a:moveTo>
                    <a:pt x="51574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5240"/>
                  </a:lnTo>
                  <a:lnTo>
                    <a:pt x="3810" y="15240"/>
                  </a:lnTo>
                  <a:lnTo>
                    <a:pt x="3810" y="21590"/>
                  </a:lnTo>
                  <a:lnTo>
                    <a:pt x="5080" y="21590"/>
                  </a:lnTo>
                  <a:lnTo>
                    <a:pt x="5080" y="27940"/>
                  </a:lnTo>
                  <a:lnTo>
                    <a:pt x="6350" y="27940"/>
                  </a:lnTo>
                  <a:lnTo>
                    <a:pt x="6350" y="33020"/>
                  </a:lnTo>
                  <a:lnTo>
                    <a:pt x="7620" y="33020"/>
                  </a:lnTo>
                  <a:lnTo>
                    <a:pt x="7620" y="39370"/>
                  </a:lnTo>
                  <a:lnTo>
                    <a:pt x="8890" y="39370"/>
                  </a:lnTo>
                  <a:lnTo>
                    <a:pt x="8890" y="44450"/>
                  </a:lnTo>
                  <a:lnTo>
                    <a:pt x="10160" y="44450"/>
                  </a:lnTo>
                  <a:lnTo>
                    <a:pt x="10160" y="48260"/>
                  </a:lnTo>
                  <a:lnTo>
                    <a:pt x="11430" y="48260"/>
                  </a:lnTo>
                  <a:lnTo>
                    <a:pt x="11417" y="49530"/>
                  </a:lnTo>
                  <a:lnTo>
                    <a:pt x="5146040" y="49530"/>
                  </a:lnTo>
                  <a:lnTo>
                    <a:pt x="5146040" y="48260"/>
                  </a:lnTo>
                  <a:lnTo>
                    <a:pt x="5147310" y="48260"/>
                  </a:lnTo>
                  <a:lnTo>
                    <a:pt x="5147310" y="44450"/>
                  </a:lnTo>
                  <a:lnTo>
                    <a:pt x="5148580" y="44450"/>
                  </a:lnTo>
                  <a:lnTo>
                    <a:pt x="5148580" y="39370"/>
                  </a:lnTo>
                  <a:lnTo>
                    <a:pt x="5149850" y="39370"/>
                  </a:lnTo>
                  <a:lnTo>
                    <a:pt x="5149850" y="33020"/>
                  </a:lnTo>
                  <a:lnTo>
                    <a:pt x="5151120" y="33020"/>
                  </a:lnTo>
                  <a:lnTo>
                    <a:pt x="5151120" y="27940"/>
                  </a:lnTo>
                  <a:lnTo>
                    <a:pt x="5152390" y="27940"/>
                  </a:lnTo>
                  <a:lnTo>
                    <a:pt x="5152390" y="21590"/>
                  </a:lnTo>
                  <a:lnTo>
                    <a:pt x="5153660" y="21590"/>
                  </a:lnTo>
                  <a:lnTo>
                    <a:pt x="5153660" y="15240"/>
                  </a:lnTo>
                  <a:lnTo>
                    <a:pt x="5154930" y="15240"/>
                  </a:lnTo>
                  <a:lnTo>
                    <a:pt x="5154930" y="8890"/>
                  </a:lnTo>
                  <a:lnTo>
                    <a:pt x="5156200" y="8890"/>
                  </a:lnTo>
                  <a:lnTo>
                    <a:pt x="5156200" y="2540"/>
                  </a:lnTo>
                  <a:lnTo>
                    <a:pt x="5157470" y="2540"/>
                  </a:lnTo>
                  <a:lnTo>
                    <a:pt x="5157470" y="0"/>
                  </a:lnTo>
                  <a:close/>
                </a:path>
              </a:pathLst>
            </a:custGeom>
            <a:solidFill>
              <a:srgbClr val="D1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72030" y="4504689"/>
              <a:ext cx="5134610" cy="48260"/>
            </a:xfrm>
            <a:custGeom>
              <a:avLst/>
              <a:gdLst/>
              <a:ahLst/>
              <a:cxnLst/>
              <a:rect l="l" t="t" r="r" b="b"/>
              <a:pathLst>
                <a:path w="5134609" h="48260">
                  <a:moveTo>
                    <a:pt x="5125720" y="24142"/>
                  </a:moveTo>
                  <a:lnTo>
                    <a:pt x="8890" y="24142"/>
                  </a:lnTo>
                  <a:lnTo>
                    <a:pt x="8890" y="26670"/>
                  </a:lnTo>
                  <a:lnTo>
                    <a:pt x="10160" y="26670"/>
                  </a:lnTo>
                  <a:lnTo>
                    <a:pt x="10160" y="30480"/>
                  </a:lnTo>
                  <a:lnTo>
                    <a:pt x="11430" y="30480"/>
                  </a:lnTo>
                  <a:lnTo>
                    <a:pt x="11430" y="34290"/>
                  </a:lnTo>
                  <a:lnTo>
                    <a:pt x="12700" y="34290"/>
                  </a:lnTo>
                  <a:lnTo>
                    <a:pt x="12700" y="38100"/>
                  </a:lnTo>
                  <a:lnTo>
                    <a:pt x="13970" y="38100"/>
                  </a:lnTo>
                  <a:lnTo>
                    <a:pt x="13970" y="41910"/>
                  </a:lnTo>
                  <a:lnTo>
                    <a:pt x="15240" y="41910"/>
                  </a:lnTo>
                  <a:lnTo>
                    <a:pt x="15240" y="44450"/>
                  </a:lnTo>
                  <a:lnTo>
                    <a:pt x="16510" y="44450"/>
                  </a:lnTo>
                  <a:lnTo>
                    <a:pt x="16510" y="48260"/>
                  </a:lnTo>
                  <a:lnTo>
                    <a:pt x="5118100" y="48260"/>
                  </a:lnTo>
                  <a:lnTo>
                    <a:pt x="5118100" y="44450"/>
                  </a:lnTo>
                  <a:lnTo>
                    <a:pt x="5119370" y="44450"/>
                  </a:lnTo>
                  <a:lnTo>
                    <a:pt x="5119370" y="41910"/>
                  </a:lnTo>
                  <a:lnTo>
                    <a:pt x="5120640" y="41910"/>
                  </a:lnTo>
                  <a:lnTo>
                    <a:pt x="5120640" y="38100"/>
                  </a:lnTo>
                  <a:lnTo>
                    <a:pt x="5121910" y="38100"/>
                  </a:lnTo>
                  <a:lnTo>
                    <a:pt x="5121910" y="34290"/>
                  </a:lnTo>
                  <a:lnTo>
                    <a:pt x="5123180" y="34290"/>
                  </a:lnTo>
                  <a:lnTo>
                    <a:pt x="5123180" y="30480"/>
                  </a:lnTo>
                  <a:lnTo>
                    <a:pt x="5124450" y="30480"/>
                  </a:lnTo>
                  <a:lnTo>
                    <a:pt x="5124450" y="26670"/>
                  </a:lnTo>
                  <a:lnTo>
                    <a:pt x="5125720" y="26670"/>
                  </a:lnTo>
                  <a:lnTo>
                    <a:pt x="5125720" y="24142"/>
                  </a:lnTo>
                  <a:close/>
                </a:path>
                <a:path w="5134609" h="48260">
                  <a:moveTo>
                    <a:pt x="51346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2700"/>
                  </a:lnTo>
                  <a:lnTo>
                    <a:pt x="5080" y="12700"/>
                  </a:lnTo>
                  <a:lnTo>
                    <a:pt x="5080" y="16510"/>
                  </a:lnTo>
                  <a:lnTo>
                    <a:pt x="6350" y="16510"/>
                  </a:lnTo>
                  <a:lnTo>
                    <a:pt x="6350" y="20320"/>
                  </a:lnTo>
                  <a:lnTo>
                    <a:pt x="7620" y="20320"/>
                  </a:lnTo>
                  <a:lnTo>
                    <a:pt x="7620" y="22860"/>
                  </a:lnTo>
                  <a:lnTo>
                    <a:pt x="7620" y="24130"/>
                  </a:lnTo>
                  <a:lnTo>
                    <a:pt x="5125720" y="24130"/>
                  </a:lnTo>
                  <a:lnTo>
                    <a:pt x="5125720" y="22860"/>
                  </a:lnTo>
                  <a:lnTo>
                    <a:pt x="5126990" y="22860"/>
                  </a:lnTo>
                  <a:lnTo>
                    <a:pt x="5126990" y="20320"/>
                  </a:lnTo>
                  <a:lnTo>
                    <a:pt x="5128260" y="20320"/>
                  </a:lnTo>
                  <a:lnTo>
                    <a:pt x="5128260" y="16510"/>
                  </a:lnTo>
                  <a:lnTo>
                    <a:pt x="5129530" y="16510"/>
                  </a:lnTo>
                  <a:lnTo>
                    <a:pt x="5129530" y="12700"/>
                  </a:lnTo>
                  <a:lnTo>
                    <a:pt x="5130800" y="12700"/>
                  </a:lnTo>
                  <a:lnTo>
                    <a:pt x="5130800" y="8890"/>
                  </a:lnTo>
                  <a:lnTo>
                    <a:pt x="5132070" y="8890"/>
                  </a:lnTo>
                  <a:lnTo>
                    <a:pt x="5132070" y="5080"/>
                  </a:lnTo>
                  <a:lnTo>
                    <a:pt x="5133340" y="5080"/>
                  </a:lnTo>
                  <a:lnTo>
                    <a:pt x="5133340" y="2540"/>
                  </a:lnTo>
                  <a:lnTo>
                    <a:pt x="5134610" y="2540"/>
                  </a:lnTo>
                  <a:lnTo>
                    <a:pt x="5134610" y="0"/>
                  </a:lnTo>
                  <a:close/>
                </a:path>
              </a:pathLst>
            </a:custGeom>
            <a:solidFill>
              <a:srgbClr val="D041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9810" y="4552949"/>
              <a:ext cx="5099050" cy="49530"/>
            </a:xfrm>
            <a:custGeom>
              <a:avLst/>
              <a:gdLst/>
              <a:ahLst/>
              <a:cxnLst/>
              <a:rect l="l" t="t" r="r" b="b"/>
              <a:pathLst>
                <a:path w="5099050" h="49529">
                  <a:moveTo>
                    <a:pt x="5093970" y="15252"/>
                  </a:moveTo>
                  <a:lnTo>
                    <a:pt x="5080" y="15252"/>
                  </a:lnTo>
                  <a:lnTo>
                    <a:pt x="5080" y="17780"/>
                  </a:lnTo>
                  <a:lnTo>
                    <a:pt x="6350" y="17780"/>
                  </a:lnTo>
                  <a:lnTo>
                    <a:pt x="6350" y="21590"/>
                  </a:lnTo>
                  <a:lnTo>
                    <a:pt x="7620" y="21590"/>
                  </a:lnTo>
                  <a:lnTo>
                    <a:pt x="7620" y="25400"/>
                  </a:lnTo>
                  <a:lnTo>
                    <a:pt x="8890" y="25400"/>
                  </a:lnTo>
                  <a:lnTo>
                    <a:pt x="8890" y="29210"/>
                  </a:lnTo>
                  <a:lnTo>
                    <a:pt x="10160" y="29210"/>
                  </a:lnTo>
                  <a:lnTo>
                    <a:pt x="10160" y="33020"/>
                  </a:lnTo>
                  <a:lnTo>
                    <a:pt x="11430" y="33020"/>
                  </a:lnTo>
                  <a:lnTo>
                    <a:pt x="11430" y="35560"/>
                  </a:lnTo>
                  <a:lnTo>
                    <a:pt x="11430" y="36830"/>
                  </a:lnTo>
                  <a:lnTo>
                    <a:pt x="12700" y="36830"/>
                  </a:lnTo>
                  <a:lnTo>
                    <a:pt x="12700" y="39370"/>
                  </a:lnTo>
                  <a:lnTo>
                    <a:pt x="13970" y="39370"/>
                  </a:lnTo>
                  <a:lnTo>
                    <a:pt x="13970" y="43180"/>
                  </a:lnTo>
                  <a:lnTo>
                    <a:pt x="15240" y="43180"/>
                  </a:lnTo>
                  <a:lnTo>
                    <a:pt x="15240" y="46990"/>
                  </a:lnTo>
                  <a:lnTo>
                    <a:pt x="16510" y="46990"/>
                  </a:lnTo>
                  <a:lnTo>
                    <a:pt x="16510" y="49530"/>
                  </a:lnTo>
                  <a:lnTo>
                    <a:pt x="5082540" y="49530"/>
                  </a:lnTo>
                  <a:lnTo>
                    <a:pt x="5082540" y="46990"/>
                  </a:lnTo>
                  <a:lnTo>
                    <a:pt x="5083810" y="46990"/>
                  </a:lnTo>
                  <a:lnTo>
                    <a:pt x="5083810" y="43180"/>
                  </a:lnTo>
                  <a:lnTo>
                    <a:pt x="5085080" y="43180"/>
                  </a:lnTo>
                  <a:lnTo>
                    <a:pt x="5085080" y="39370"/>
                  </a:lnTo>
                  <a:lnTo>
                    <a:pt x="5086350" y="39370"/>
                  </a:lnTo>
                  <a:lnTo>
                    <a:pt x="5086350" y="36830"/>
                  </a:lnTo>
                  <a:lnTo>
                    <a:pt x="5086350" y="35560"/>
                  </a:lnTo>
                  <a:lnTo>
                    <a:pt x="5087620" y="35560"/>
                  </a:lnTo>
                  <a:lnTo>
                    <a:pt x="5087620" y="33020"/>
                  </a:lnTo>
                  <a:lnTo>
                    <a:pt x="5088890" y="33020"/>
                  </a:lnTo>
                  <a:lnTo>
                    <a:pt x="5088890" y="29210"/>
                  </a:lnTo>
                  <a:lnTo>
                    <a:pt x="5090160" y="29210"/>
                  </a:lnTo>
                  <a:lnTo>
                    <a:pt x="5090160" y="25400"/>
                  </a:lnTo>
                  <a:lnTo>
                    <a:pt x="5091430" y="25400"/>
                  </a:lnTo>
                  <a:lnTo>
                    <a:pt x="5091430" y="21590"/>
                  </a:lnTo>
                  <a:lnTo>
                    <a:pt x="5092700" y="21590"/>
                  </a:lnTo>
                  <a:lnTo>
                    <a:pt x="5092700" y="17780"/>
                  </a:lnTo>
                  <a:lnTo>
                    <a:pt x="5093970" y="17780"/>
                  </a:lnTo>
                  <a:lnTo>
                    <a:pt x="5093970" y="15252"/>
                  </a:lnTo>
                  <a:close/>
                </a:path>
                <a:path w="5099050" h="49529">
                  <a:moveTo>
                    <a:pt x="509905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1430"/>
                  </a:lnTo>
                  <a:lnTo>
                    <a:pt x="3810" y="11430"/>
                  </a:lnTo>
                  <a:lnTo>
                    <a:pt x="3810" y="15240"/>
                  </a:lnTo>
                  <a:lnTo>
                    <a:pt x="5095240" y="15240"/>
                  </a:lnTo>
                  <a:lnTo>
                    <a:pt x="5095240" y="11430"/>
                  </a:lnTo>
                  <a:lnTo>
                    <a:pt x="5096510" y="11430"/>
                  </a:lnTo>
                  <a:lnTo>
                    <a:pt x="5096510" y="7620"/>
                  </a:lnTo>
                  <a:lnTo>
                    <a:pt x="5097780" y="7620"/>
                  </a:lnTo>
                  <a:lnTo>
                    <a:pt x="5097780" y="3810"/>
                  </a:lnTo>
                  <a:lnTo>
                    <a:pt x="5099050" y="3810"/>
                  </a:lnTo>
                  <a:lnTo>
                    <a:pt x="5099050" y="0"/>
                  </a:lnTo>
                  <a:close/>
                </a:path>
              </a:pathLst>
            </a:custGeom>
            <a:solidFill>
              <a:srgbClr val="CF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06320" y="4602479"/>
              <a:ext cx="5066030" cy="48260"/>
            </a:xfrm>
            <a:custGeom>
              <a:avLst/>
              <a:gdLst/>
              <a:ahLst/>
              <a:cxnLst/>
              <a:rect l="l" t="t" r="r" b="b"/>
              <a:pathLst>
                <a:path w="5066030" h="48260">
                  <a:moveTo>
                    <a:pt x="5066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11430"/>
                  </a:lnTo>
                  <a:lnTo>
                    <a:pt x="5080" y="11430"/>
                  </a:lnTo>
                  <a:lnTo>
                    <a:pt x="5080" y="15240"/>
                  </a:lnTo>
                  <a:lnTo>
                    <a:pt x="6350" y="15240"/>
                  </a:lnTo>
                  <a:lnTo>
                    <a:pt x="6350" y="19050"/>
                  </a:lnTo>
                  <a:lnTo>
                    <a:pt x="7620" y="19050"/>
                  </a:lnTo>
                  <a:lnTo>
                    <a:pt x="7620" y="22860"/>
                  </a:lnTo>
                  <a:lnTo>
                    <a:pt x="8890" y="22860"/>
                  </a:lnTo>
                  <a:lnTo>
                    <a:pt x="8890" y="26670"/>
                  </a:lnTo>
                  <a:lnTo>
                    <a:pt x="10160" y="26670"/>
                  </a:lnTo>
                  <a:lnTo>
                    <a:pt x="10160" y="29210"/>
                  </a:lnTo>
                  <a:lnTo>
                    <a:pt x="11430" y="29210"/>
                  </a:lnTo>
                  <a:lnTo>
                    <a:pt x="11430" y="33020"/>
                  </a:lnTo>
                  <a:lnTo>
                    <a:pt x="12700" y="33020"/>
                  </a:lnTo>
                  <a:lnTo>
                    <a:pt x="12700" y="36830"/>
                  </a:lnTo>
                  <a:lnTo>
                    <a:pt x="13970" y="36830"/>
                  </a:lnTo>
                  <a:lnTo>
                    <a:pt x="13970" y="40640"/>
                  </a:lnTo>
                  <a:lnTo>
                    <a:pt x="15240" y="40640"/>
                  </a:lnTo>
                  <a:lnTo>
                    <a:pt x="15240" y="44450"/>
                  </a:lnTo>
                  <a:lnTo>
                    <a:pt x="16510" y="44450"/>
                  </a:lnTo>
                  <a:lnTo>
                    <a:pt x="16510" y="46990"/>
                  </a:lnTo>
                  <a:lnTo>
                    <a:pt x="16510" y="48260"/>
                  </a:lnTo>
                  <a:lnTo>
                    <a:pt x="5048250" y="48260"/>
                  </a:lnTo>
                  <a:lnTo>
                    <a:pt x="5048250" y="46990"/>
                  </a:lnTo>
                  <a:lnTo>
                    <a:pt x="5049520" y="46990"/>
                  </a:lnTo>
                  <a:lnTo>
                    <a:pt x="5049520" y="44450"/>
                  </a:lnTo>
                  <a:lnTo>
                    <a:pt x="5050790" y="44450"/>
                  </a:lnTo>
                  <a:lnTo>
                    <a:pt x="5050790" y="40640"/>
                  </a:lnTo>
                  <a:lnTo>
                    <a:pt x="5052060" y="40640"/>
                  </a:lnTo>
                  <a:lnTo>
                    <a:pt x="5052060" y="36830"/>
                  </a:lnTo>
                  <a:lnTo>
                    <a:pt x="5053330" y="36830"/>
                  </a:lnTo>
                  <a:lnTo>
                    <a:pt x="5053330" y="33020"/>
                  </a:lnTo>
                  <a:lnTo>
                    <a:pt x="5054600" y="33020"/>
                  </a:lnTo>
                  <a:lnTo>
                    <a:pt x="5054600" y="29210"/>
                  </a:lnTo>
                  <a:lnTo>
                    <a:pt x="5055870" y="29210"/>
                  </a:lnTo>
                  <a:lnTo>
                    <a:pt x="5055870" y="26670"/>
                  </a:lnTo>
                  <a:lnTo>
                    <a:pt x="5057140" y="26670"/>
                  </a:lnTo>
                  <a:lnTo>
                    <a:pt x="5057140" y="22860"/>
                  </a:lnTo>
                  <a:lnTo>
                    <a:pt x="5058410" y="22860"/>
                  </a:lnTo>
                  <a:lnTo>
                    <a:pt x="5058410" y="19050"/>
                  </a:lnTo>
                  <a:lnTo>
                    <a:pt x="5059680" y="19050"/>
                  </a:lnTo>
                  <a:lnTo>
                    <a:pt x="5059680" y="15240"/>
                  </a:lnTo>
                  <a:lnTo>
                    <a:pt x="5060950" y="15240"/>
                  </a:lnTo>
                  <a:lnTo>
                    <a:pt x="5060950" y="11430"/>
                  </a:lnTo>
                  <a:lnTo>
                    <a:pt x="5062220" y="11430"/>
                  </a:lnTo>
                  <a:lnTo>
                    <a:pt x="5062220" y="7620"/>
                  </a:lnTo>
                  <a:lnTo>
                    <a:pt x="5063490" y="7620"/>
                  </a:lnTo>
                  <a:lnTo>
                    <a:pt x="5063490" y="5080"/>
                  </a:lnTo>
                  <a:lnTo>
                    <a:pt x="5064760" y="5080"/>
                  </a:lnTo>
                  <a:lnTo>
                    <a:pt x="5064760" y="1270"/>
                  </a:lnTo>
                  <a:lnTo>
                    <a:pt x="5066030" y="1270"/>
                  </a:lnTo>
                  <a:lnTo>
                    <a:pt x="5066030" y="0"/>
                  </a:lnTo>
                  <a:close/>
                </a:path>
              </a:pathLst>
            </a:custGeom>
            <a:solidFill>
              <a:srgbClr val="CE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24100" y="4650752"/>
              <a:ext cx="5030470" cy="48260"/>
            </a:xfrm>
            <a:custGeom>
              <a:avLst/>
              <a:gdLst/>
              <a:ahLst/>
              <a:cxnLst/>
              <a:rect l="l" t="t" r="r" b="b"/>
              <a:pathLst>
                <a:path w="5030470" h="48260">
                  <a:moveTo>
                    <a:pt x="5012690" y="43180"/>
                  </a:moveTo>
                  <a:lnTo>
                    <a:pt x="17780" y="43180"/>
                  </a:lnTo>
                  <a:lnTo>
                    <a:pt x="17780" y="45707"/>
                  </a:lnTo>
                  <a:lnTo>
                    <a:pt x="19050" y="45707"/>
                  </a:lnTo>
                  <a:lnTo>
                    <a:pt x="19050" y="48247"/>
                  </a:lnTo>
                  <a:lnTo>
                    <a:pt x="5011420" y="48247"/>
                  </a:lnTo>
                  <a:lnTo>
                    <a:pt x="5011420" y="45707"/>
                  </a:lnTo>
                  <a:lnTo>
                    <a:pt x="5012690" y="45707"/>
                  </a:lnTo>
                  <a:lnTo>
                    <a:pt x="5012690" y="43180"/>
                  </a:lnTo>
                  <a:close/>
                </a:path>
                <a:path w="5030470" h="48260">
                  <a:moveTo>
                    <a:pt x="5015230" y="38100"/>
                  </a:moveTo>
                  <a:lnTo>
                    <a:pt x="15240" y="38100"/>
                  </a:lnTo>
                  <a:lnTo>
                    <a:pt x="15240" y="40627"/>
                  </a:lnTo>
                  <a:lnTo>
                    <a:pt x="16510" y="40627"/>
                  </a:lnTo>
                  <a:lnTo>
                    <a:pt x="16510" y="43167"/>
                  </a:lnTo>
                  <a:lnTo>
                    <a:pt x="5013960" y="43167"/>
                  </a:lnTo>
                  <a:lnTo>
                    <a:pt x="5013960" y="40627"/>
                  </a:lnTo>
                  <a:lnTo>
                    <a:pt x="5015230" y="40627"/>
                  </a:lnTo>
                  <a:lnTo>
                    <a:pt x="5015230" y="38100"/>
                  </a:lnTo>
                  <a:close/>
                </a:path>
                <a:path w="5030470" h="48260">
                  <a:moveTo>
                    <a:pt x="5019040" y="30480"/>
                  </a:moveTo>
                  <a:lnTo>
                    <a:pt x="11430" y="30480"/>
                  </a:lnTo>
                  <a:lnTo>
                    <a:pt x="11430" y="33007"/>
                  </a:lnTo>
                  <a:lnTo>
                    <a:pt x="12700" y="33007"/>
                  </a:lnTo>
                  <a:lnTo>
                    <a:pt x="12700" y="35547"/>
                  </a:lnTo>
                  <a:lnTo>
                    <a:pt x="13970" y="35547"/>
                  </a:lnTo>
                  <a:lnTo>
                    <a:pt x="13970" y="38087"/>
                  </a:lnTo>
                  <a:lnTo>
                    <a:pt x="5016500" y="38087"/>
                  </a:lnTo>
                  <a:lnTo>
                    <a:pt x="5016500" y="35547"/>
                  </a:lnTo>
                  <a:lnTo>
                    <a:pt x="5017770" y="35547"/>
                  </a:lnTo>
                  <a:lnTo>
                    <a:pt x="5017770" y="33007"/>
                  </a:lnTo>
                  <a:lnTo>
                    <a:pt x="5019040" y="33007"/>
                  </a:lnTo>
                  <a:lnTo>
                    <a:pt x="5019040" y="30480"/>
                  </a:lnTo>
                  <a:close/>
                </a:path>
                <a:path w="5030470" h="48260">
                  <a:moveTo>
                    <a:pt x="5024120" y="17780"/>
                  </a:moveTo>
                  <a:lnTo>
                    <a:pt x="6350" y="17780"/>
                  </a:lnTo>
                  <a:lnTo>
                    <a:pt x="6350" y="20307"/>
                  </a:lnTo>
                  <a:lnTo>
                    <a:pt x="7620" y="20307"/>
                  </a:lnTo>
                  <a:lnTo>
                    <a:pt x="7620" y="24117"/>
                  </a:lnTo>
                  <a:lnTo>
                    <a:pt x="8890" y="24117"/>
                  </a:lnTo>
                  <a:lnTo>
                    <a:pt x="8890" y="27927"/>
                  </a:lnTo>
                  <a:lnTo>
                    <a:pt x="10160" y="27927"/>
                  </a:lnTo>
                  <a:lnTo>
                    <a:pt x="10160" y="30467"/>
                  </a:lnTo>
                  <a:lnTo>
                    <a:pt x="5020310" y="30467"/>
                  </a:lnTo>
                  <a:lnTo>
                    <a:pt x="5020310" y="27927"/>
                  </a:lnTo>
                  <a:lnTo>
                    <a:pt x="5021580" y="27927"/>
                  </a:lnTo>
                  <a:lnTo>
                    <a:pt x="5021580" y="24117"/>
                  </a:lnTo>
                  <a:lnTo>
                    <a:pt x="5022850" y="24117"/>
                  </a:lnTo>
                  <a:lnTo>
                    <a:pt x="5022850" y="20307"/>
                  </a:lnTo>
                  <a:lnTo>
                    <a:pt x="5024120" y="20307"/>
                  </a:lnTo>
                  <a:lnTo>
                    <a:pt x="5024120" y="17780"/>
                  </a:lnTo>
                  <a:close/>
                </a:path>
                <a:path w="5030470" h="48260">
                  <a:moveTo>
                    <a:pt x="503047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1270" y="2527"/>
                  </a:lnTo>
                  <a:lnTo>
                    <a:pt x="1270" y="6337"/>
                  </a:lnTo>
                  <a:lnTo>
                    <a:pt x="2540" y="6337"/>
                  </a:lnTo>
                  <a:lnTo>
                    <a:pt x="2540" y="10147"/>
                  </a:lnTo>
                  <a:lnTo>
                    <a:pt x="3810" y="10147"/>
                  </a:lnTo>
                  <a:lnTo>
                    <a:pt x="3810" y="13957"/>
                  </a:lnTo>
                  <a:lnTo>
                    <a:pt x="5080" y="13957"/>
                  </a:lnTo>
                  <a:lnTo>
                    <a:pt x="5080" y="17767"/>
                  </a:lnTo>
                  <a:lnTo>
                    <a:pt x="5025390" y="17767"/>
                  </a:lnTo>
                  <a:lnTo>
                    <a:pt x="5025390" y="13957"/>
                  </a:lnTo>
                  <a:lnTo>
                    <a:pt x="5026660" y="13957"/>
                  </a:lnTo>
                  <a:lnTo>
                    <a:pt x="5026660" y="10147"/>
                  </a:lnTo>
                  <a:lnTo>
                    <a:pt x="5027930" y="10147"/>
                  </a:lnTo>
                  <a:lnTo>
                    <a:pt x="5027930" y="6337"/>
                  </a:lnTo>
                  <a:lnTo>
                    <a:pt x="5029200" y="6337"/>
                  </a:lnTo>
                  <a:lnTo>
                    <a:pt x="5029200" y="2527"/>
                  </a:lnTo>
                  <a:lnTo>
                    <a:pt x="5030470" y="2527"/>
                  </a:lnTo>
                  <a:lnTo>
                    <a:pt x="5030470" y="0"/>
                  </a:lnTo>
                  <a:close/>
                </a:path>
              </a:pathLst>
            </a:custGeom>
            <a:solidFill>
              <a:srgbClr val="CD4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44420" y="4698999"/>
              <a:ext cx="4989830" cy="97790"/>
            </a:xfrm>
            <a:custGeom>
              <a:avLst/>
              <a:gdLst/>
              <a:ahLst/>
              <a:cxnLst/>
              <a:rect l="l" t="t" r="r" b="b"/>
              <a:pathLst>
                <a:path w="4989830" h="97789">
                  <a:moveTo>
                    <a:pt x="4941570" y="96532"/>
                  </a:moveTo>
                  <a:lnTo>
                    <a:pt x="48260" y="96532"/>
                  </a:lnTo>
                  <a:lnTo>
                    <a:pt x="48247" y="97790"/>
                  </a:lnTo>
                  <a:lnTo>
                    <a:pt x="4941570" y="97790"/>
                  </a:lnTo>
                  <a:lnTo>
                    <a:pt x="4941570" y="96532"/>
                  </a:lnTo>
                  <a:close/>
                </a:path>
                <a:path w="4989830" h="97789">
                  <a:moveTo>
                    <a:pt x="4944110" y="91452"/>
                  </a:moveTo>
                  <a:lnTo>
                    <a:pt x="45720" y="91452"/>
                  </a:lnTo>
                  <a:lnTo>
                    <a:pt x="45720" y="93980"/>
                  </a:lnTo>
                  <a:lnTo>
                    <a:pt x="46990" y="93980"/>
                  </a:lnTo>
                  <a:lnTo>
                    <a:pt x="46990" y="96520"/>
                  </a:lnTo>
                  <a:lnTo>
                    <a:pt x="4942840" y="96520"/>
                  </a:lnTo>
                  <a:lnTo>
                    <a:pt x="4942840" y="93980"/>
                  </a:lnTo>
                  <a:lnTo>
                    <a:pt x="4944110" y="93980"/>
                  </a:lnTo>
                  <a:lnTo>
                    <a:pt x="4944110" y="91452"/>
                  </a:lnTo>
                  <a:close/>
                </a:path>
                <a:path w="4989830" h="97789">
                  <a:moveTo>
                    <a:pt x="4947920" y="83832"/>
                  </a:moveTo>
                  <a:lnTo>
                    <a:pt x="41910" y="83832"/>
                  </a:lnTo>
                  <a:lnTo>
                    <a:pt x="41910" y="86360"/>
                  </a:lnTo>
                  <a:lnTo>
                    <a:pt x="43180" y="86360"/>
                  </a:lnTo>
                  <a:lnTo>
                    <a:pt x="43180" y="88900"/>
                  </a:lnTo>
                  <a:lnTo>
                    <a:pt x="44450" y="88900"/>
                  </a:lnTo>
                  <a:lnTo>
                    <a:pt x="44450" y="91440"/>
                  </a:lnTo>
                  <a:lnTo>
                    <a:pt x="4945380" y="91440"/>
                  </a:lnTo>
                  <a:lnTo>
                    <a:pt x="4945380" y="88900"/>
                  </a:lnTo>
                  <a:lnTo>
                    <a:pt x="4946650" y="88900"/>
                  </a:lnTo>
                  <a:lnTo>
                    <a:pt x="4946650" y="86360"/>
                  </a:lnTo>
                  <a:lnTo>
                    <a:pt x="4947920" y="86360"/>
                  </a:lnTo>
                  <a:lnTo>
                    <a:pt x="4947920" y="83832"/>
                  </a:lnTo>
                  <a:close/>
                </a:path>
                <a:path w="4989830" h="97789">
                  <a:moveTo>
                    <a:pt x="4950460" y="78752"/>
                  </a:moveTo>
                  <a:lnTo>
                    <a:pt x="39370" y="78752"/>
                  </a:lnTo>
                  <a:lnTo>
                    <a:pt x="39370" y="81280"/>
                  </a:lnTo>
                  <a:lnTo>
                    <a:pt x="40640" y="81280"/>
                  </a:lnTo>
                  <a:lnTo>
                    <a:pt x="40640" y="83820"/>
                  </a:lnTo>
                  <a:lnTo>
                    <a:pt x="4949190" y="83820"/>
                  </a:lnTo>
                  <a:lnTo>
                    <a:pt x="4949190" y="81280"/>
                  </a:lnTo>
                  <a:lnTo>
                    <a:pt x="4950460" y="81280"/>
                  </a:lnTo>
                  <a:lnTo>
                    <a:pt x="4950460" y="78752"/>
                  </a:lnTo>
                  <a:close/>
                </a:path>
                <a:path w="4989830" h="97789">
                  <a:moveTo>
                    <a:pt x="4954270" y="71132"/>
                  </a:moveTo>
                  <a:lnTo>
                    <a:pt x="35560" y="71132"/>
                  </a:lnTo>
                  <a:lnTo>
                    <a:pt x="35560" y="73660"/>
                  </a:lnTo>
                  <a:lnTo>
                    <a:pt x="36830" y="73660"/>
                  </a:lnTo>
                  <a:lnTo>
                    <a:pt x="36830" y="76200"/>
                  </a:lnTo>
                  <a:lnTo>
                    <a:pt x="38100" y="76200"/>
                  </a:lnTo>
                  <a:lnTo>
                    <a:pt x="38100" y="78740"/>
                  </a:lnTo>
                  <a:lnTo>
                    <a:pt x="4951730" y="78740"/>
                  </a:lnTo>
                  <a:lnTo>
                    <a:pt x="4951730" y="76200"/>
                  </a:lnTo>
                  <a:lnTo>
                    <a:pt x="4953000" y="76200"/>
                  </a:lnTo>
                  <a:lnTo>
                    <a:pt x="4953000" y="73660"/>
                  </a:lnTo>
                  <a:lnTo>
                    <a:pt x="4954270" y="73660"/>
                  </a:lnTo>
                  <a:lnTo>
                    <a:pt x="4954270" y="71132"/>
                  </a:lnTo>
                  <a:close/>
                </a:path>
                <a:path w="4989830" h="97789">
                  <a:moveTo>
                    <a:pt x="4956810" y="66052"/>
                  </a:moveTo>
                  <a:lnTo>
                    <a:pt x="33020" y="66052"/>
                  </a:lnTo>
                  <a:lnTo>
                    <a:pt x="33020" y="68580"/>
                  </a:lnTo>
                  <a:lnTo>
                    <a:pt x="34290" y="68580"/>
                  </a:lnTo>
                  <a:lnTo>
                    <a:pt x="34290" y="71120"/>
                  </a:lnTo>
                  <a:lnTo>
                    <a:pt x="4955540" y="71120"/>
                  </a:lnTo>
                  <a:lnTo>
                    <a:pt x="4955540" y="68580"/>
                  </a:lnTo>
                  <a:lnTo>
                    <a:pt x="4956810" y="68580"/>
                  </a:lnTo>
                  <a:lnTo>
                    <a:pt x="4956810" y="66052"/>
                  </a:lnTo>
                  <a:close/>
                </a:path>
                <a:path w="4989830" h="97789">
                  <a:moveTo>
                    <a:pt x="4960620" y="58432"/>
                  </a:moveTo>
                  <a:lnTo>
                    <a:pt x="29210" y="58432"/>
                  </a:lnTo>
                  <a:lnTo>
                    <a:pt x="29210" y="60960"/>
                  </a:lnTo>
                  <a:lnTo>
                    <a:pt x="30480" y="60960"/>
                  </a:lnTo>
                  <a:lnTo>
                    <a:pt x="30480" y="63500"/>
                  </a:lnTo>
                  <a:lnTo>
                    <a:pt x="31750" y="63500"/>
                  </a:lnTo>
                  <a:lnTo>
                    <a:pt x="31750" y="66040"/>
                  </a:lnTo>
                  <a:lnTo>
                    <a:pt x="4958080" y="66040"/>
                  </a:lnTo>
                  <a:lnTo>
                    <a:pt x="4958080" y="63500"/>
                  </a:lnTo>
                  <a:lnTo>
                    <a:pt x="4959350" y="63500"/>
                  </a:lnTo>
                  <a:lnTo>
                    <a:pt x="4959350" y="60960"/>
                  </a:lnTo>
                  <a:lnTo>
                    <a:pt x="4960620" y="60960"/>
                  </a:lnTo>
                  <a:lnTo>
                    <a:pt x="4960620" y="58432"/>
                  </a:lnTo>
                  <a:close/>
                </a:path>
                <a:path w="4989830" h="97789">
                  <a:moveTo>
                    <a:pt x="4963160" y="53352"/>
                  </a:moveTo>
                  <a:lnTo>
                    <a:pt x="26670" y="53352"/>
                  </a:lnTo>
                  <a:lnTo>
                    <a:pt x="26670" y="55880"/>
                  </a:lnTo>
                  <a:lnTo>
                    <a:pt x="27940" y="55880"/>
                  </a:lnTo>
                  <a:lnTo>
                    <a:pt x="27940" y="58420"/>
                  </a:lnTo>
                  <a:lnTo>
                    <a:pt x="4961890" y="58420"/>
                  </a:lnTo>
                  <a:lnTo>
                    <a:pt x="4961890" y="55880"/>
                  </a:lnTo>
                  <a:lnTo>
                    <a:pt x="4963160" y="55880"/>
                  </a:lnTo>
                  <a:lnTo>
                    <a:pt x="4963160" y="53352"/>
                  </a:lnTo>
                  <a:close/>
                </a:path>
                <a:path w="4989830" h="97789">
                  <a:moveTo>
                    <a:pt x="4966970" y="45732"/>
                  </a:moveTo>
                  <a:lnTo>
                    <a:pt x="22860" y="45732"/>
                  </a:lnTo>
                  <a:lnTo>
                    <a:pt x="22860" y="48260"/>
                  </a:lnTo>
                  <a:lnTo>
                    <a:pt x="24130" y="48260"/>
                  </a:lnTo>
                  <a:lnTo>
                    <a:pt x="24117" y="49530"/>
                  </a:lnTo>
                  <a:lnTo>
                    <a:pt x="24130" y="50800"/>
                  </a:lnTo>
                  <a:lnTo>
                    <a:pt x="25400" y="50800"/>
                  </a:lnTo>
                  <a:lnTo>
                    <a:pt x="25400" y="53340"/>
                  </a:lnTo>
                  <a:lnTo>
                    <a:pt x="4964430" y="53340"/>
                  </a:lnTo>
                  <a:lnTo>
                    <a:pt x="4964430" y="50800"/>
                  </a:lnTo>
                  <a:lnTo>
                    <a:pt x="4965700" y="50800"/>
                  </a:lnTo>
                  <a:lnTo>
                    <a:pt x="4965700" y="49530"/>
                  </a:lnTo>
                  <a:lnTo>
                    <a:pt x="4965700" y="48260"/>
                  </a:lnTo>
                  <a:lnTo>
                    <a:pt x="4966970" y="48260"/>
                  </a:lnTo>
                  <a:lnTo>
                    <a:pt x="4966970" y="45732"/>
                  </a:lnTo>
                  <a:close/>
                </a:path>
                <a:path w="4989830" h="97789">
                  <a:moveTo>
                    <a:pt x="4969510" y="40652"/>
                  </a:moveTo>
                  <a:lnTo>
                    <a:pt x="20320" y="40652"/>
                  </a:lnTo>
                  <a:lnTo>
                    <a:pt x="20320" y="43180"/>
                  </a:lnTo>
                  <a:lnTo>
                    <a:pt x="21590" y="43180"/>
                  </a:lnTo>
                  <a:lnTo>
                    <a:pt x="21590" y="45720"/>
                  </a:lnTo>
                  <a:lnTo>
                    <a:pt x="4968240" y="45720"/>
                  </a:lnTo>
                  <a:lnTo>
                    <a:pt x="4968240" y="43180"/>
                  </a:lnTo>
                  <a:lnTo>
                    <a:pt x="4969510" y="43180"/>
                  </a:lnTo>
                  <a:lnTo>
                    <a:pt x="4969510" y="40652"/>
                  </a:lnTo>
                  <a:close/>
                </a:path>
                <a:path w="4989830" h="97789">
                  <a:moveTo>
                    <a:pt x="4973320" y="33032"/>
                  </a:moveTo>
                  <a:lnTo>
                    <a:pt x="16510" y="33032"/>
                  </a:lnTo>
                  <a:lnTo>
                    <a:pt x="16510" y="35560"/>
                  </a:lnTo>
                  <a:lnTo>
                    <a:pt x="17780" y="35560"/>
                  </a:lnTo>
                  <a:lnTo>
                    <a:pt x="17780" y="38100"/>
                  </a:lnTo>
                  <a:lnTo>
                    <a:pt x="19050" y="38100"/>
                  </a:lnTo>
                  <a:lnTo>
                    <a:pt x="19050" y="40640"/>
                  </a:lnTo>
                  <a:lnTo>
                    <a:pt x="4970780" y="40640"/>
                  </a:lnTo>
                  <a:lnTo>
                    <a:pt x="4970780" y="38100"/>
                  </a:lnTo>
                  <a:lnTo>
                    <a:pt x="4972050" y="38100"/>
                  </a:lnTo>
                  <a:lnTo>
                    <a:pt x="4972050" y="35560"/>
                  </a:lnTo>
                  <a:lnTo>
                    <a:pt x="4973320" y="35560"/>
                  </a:lnTo>
                  <a:lnTo>
                    <a:pt x="4973320" y="33032"/>
                  </a:lnTo>
                  <a:close/>
                </a:path>
                <a:path w="4989830" h="97789">
                  <a:moveTo>
                    <a:pt x="4975860" y="27952"/>
                  </a:moveTo>
                  <a:lnTo>
                    <a:pt x="13970" y="27952"/>
                  </a:lnTo>
                  <a:lnTo>
                    <a:pt x="13970" y="30480"/>
                  </a:lnTo>
                  <a:lnTo>
                    <a:pt x="15240" y="30480"/>
                  </a:lnTo>
                  <a:lnTo>
                    <a:pt x="15240" y="33020"/>
                  </a:lnTo>
                  <a:lnTo>
                    <a:pt x="4974590" y="33020"/>
                  </a:lnTo>
                  <a:lnTo>
                    <a:pt x="4974590" y="30480"/>
                  </a:lnTo>
                  <a:lnTo>
                    <a:pt x="4975860" y="30480"/>
                  </a:lnTo>
                  <a:lnTo>
                    <a:pt x="4975860" y="27952"/>
                  </a:lnTo>
                  <a:close/>
                </a:path>
                <a:path w="4989830" h="97789">
                  <a:moveTo>
                    <a:pt x="4979670" y="20332"/>
                  </a:moveTo>
                  <a:lnTo>
                    <a:pt x="10160" y="20332"/>
                  </a:lnTo>
                  <a:lnTo>
                    <a:pt x="10160" y="22860"/>
                  </a:lnTo>
                  <a:lnTo>
                    <a:pt x="11430" y="22860"/>
                  </a:lnTo>
                  <a:lnTo>
                    <a:pt x="11430" y="25400"/>
                  </a:lnTo>
                  <a:lnTo>
                    <a:pt x="12700" y="25400"/>
                  </a:lnTo>
                  <a:lnTo>
                    <a:pt x="12700" y="27940"/>
                  </a:lnTo>
                  <a:lnTo>
                    <a:pt x="4977130" y="27940"/>
                  </a:lnTo>
                  <a:lnTo>
                    <a:pt x="4977130" y="25400"/>
                  </a:lnTo>
                  <a:lnTo>
                    <a:pt x="4978400" y="25400"/>
                  </a:lnTo>
                  <a:lnTo>
                    <a:pt x="4978400" y="22860"/>
                  </a:lnTo>
                  <a:lnTo>
                    <a:pt x="4979670" y="22860"/>
                  </a:lnTo>
                  <a:lnTo>
                    <a:pt x="4979670" y="20332"/>
                  </a:lnTo>
                  <a:close/>
                </a:path>
                <a:path w="4989830" h="97789">
                  <a:moveTo>
                    <a:pt x="4982210" y="15252"/>
                  </a:moveTo>
                  <a:lnTo>
                    <a:pt x="7620" y="15252"/>
                  </a:lnTo>
                  <a:lnTo>
                    <a:pt x="7620" y="17780"/>
                  </a:lnTo>
                  <a:lnTo>
                    <a:pt x="8890" y="17780"/>
                  </a:lnTo>
                  <a:lnTo>
                    <a:pt x="8890" y="20320"/>
                  </a:lnTo>
                  <a:lnTo>
                    <a:pt x="4980940" y="20320"/>
                  </a:lnTo>
                  <a:lnTo>
                    <a:pt x="4980940" y="17780"/>
                  </a:lnTo>
                  <a:lnTo>
                    <a:pt x="4982210" y="17780"/>
                  </a:lnTo>
                  <a:lnTo>
                    <a:pt x="4982210" y="15252"/>
                  </a:lnTo>
                  <a:close/>
                </a:path>
                <a:path w="4989830" h="97789">
                  <a:moveTo>
                    <a:pt x="4986020" y="7632"/>
                  </a:moveTo>
                  <a:lnTo>
                    <a:pt x="3810" y="7632"/>
                  </a:lnTo>
                  <a:lnTo>
                    <a:pt x="3810" y="10160"/>
                  </a:lnTo>
                  <a:lnTo>
                    <a:pt x="5080" y="10160"/>
                  </a:lnTo>
                  <a:lnTo>
                    <a:pt x="5080" y="12700"/>
                  </a:lnTo>
                  <a:lnTo>
                    <a:pt x="6350" y="12700"/>
                  </a:lnTo>
                  <a:lnTo>
                    <a:pt x="6350" y="15240"/>
                  </a:lnTo>
                  <a:lnTo>
                    <a:pt x="4983480" y="15240"/>
                  </a:lnTo>
                  <a:lnTo>
                    <a:pt x="4983480" y="12700"/>
                  </a:lnTo>
                  <a:lnTo>
                    <a:pt x="4984750" y="12700"/>
                  </a:lnTo>
                  <a:lnTo>
                    <a:pt x="4984750" y="10160"/>
                  </a:lnTo>
                  <a:lnTo>
                    <a:pt x="4986020" y="10160"/>
                  </a:lnTo>
                  <a:lnTo>
                    <a:pt x="4986020" y="7632"/>
                  </a:lnTo>
                  <a:close/>
                </a:path>
                <a:path w="4989830" h="97789">
                  <a:moveTo>
                    <a:pt x="4988560" y="2552"/>
                  </a:moveTo>
                  <a:lnTo>
                    <a:pt x="1270" y="255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4987290" y="7620"/>
                  </a:lnTo>
                  <a:lnTo>
                    <a:pt x="4987290" y="5080"/>
                  </a:lnTo>
                  <a:lnTo>
                    <a:pt x="4988560" y="5080"/>
                  </a:lnTo>
                  <a:lnTo>
                    <a:pt x="4988560" y="2552"/>
                  </a:lnTo>
                  <a:close/>
                </a:path>
                <a:path w="4989830" h="97789">
                  <a:moveTo>
                    <a:pt x="498983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4989830" y="2540"/>
                  </a:lnTo>
                  <a:lnTo>
                    <a:pt x="4989830" y="0"/>
                  </a:lnTo>
                  <a:close/>
                </a:path>
              </a:pathLst>
            </a:custGeom>
            <a:solidFill>
              <a:srgbClr val="CC3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92680" y="4796789"/>
              <a:ext cx="4893310" cy="48260"/>
            </a:xfrm>
            <a:custGeom>
              <a:avLst/>
              <a:gdLst/>
              <a:ahLst/>
              <a:cxnLst/>
              <a:rect l="l" t="t" r="r" b="b"/>
              <a:pathLst>
                <a:path w="4893309" h="48260">
                  <a:moveTo>
                    <a:pt x="4870450" y="44462"/>
                  </a:moveTo>
                  <a:lnTo>
                    <a:pt x="22860" y="44462"/>
                  </a:lnTo>
                  <a:lnTo>
                    <a:pt x="22860" y="46990"/>
                  </a:lnTo>
                  <a:lnTo>
                    <a:pt x="24130" y="46990"/>
                  </a:lnTo>
                  <a:lnTo>
                    <a:pt x="24130" y="48260"/>
                  </a:lnTo>
                  <a:lnTo>
                    <a:pt x="4869180" y="48260"/>
                  </a:lnTo>
                  <a:lnTo>
                    <a:pt x="4869180" y="46990"/>
                  </a:lnTo>
                  <a:lnTo>
                    <a:pt x="4870450" y="46990"/>
                  </a:lnTo>
                  <a:lnTo>
                    <a:pt x="4870450" y="44462"/>
                  </a:lnTo>
                  <a:close/>
                </a:path>
                <a:path w="4893309" h="48260">
                  <a:moveTo>
                    <a:pt x="4874260" y="36842"/>
                  </a:moveTo>
                  <a:lnTo>
                    <a:pt x="19050" y="36842"/>
                  </a:lnTo>
                  <a:lnTo>
                    <a:pt x="19050" y="39370"/>
                  </a:lnTo>
                  <a:lnTo>
                    <a:pt x="20320" y="39370"/>
                  </a:lnTo>
                  <a:lnTo>
                    <a:pt x="20320" y="41910"/>
                  </a:lnTo>
                  <a:lnTo>
                    <a:pt x="21590" y="41910"/>
                  </a:lnTo>
                  <a:lnTo>
                    <a:pt x="21590" y="44450"/>
                  </a:lnTo>
                  <a:lnTo>
                    <a:pt x="4871720" y="44450"/>
                  </a:lnTo>
                  <a:lnTo>
                    <a:pt x="4871720" y="41910"/>
                  </a:lnTo>
                  <a:lnTo>
                    <a:pt x="4872990" y="41910"/>
                  </a:lnTo>
                  <a:lnTo>
                    <a:pt x="4872990" y="39370"/>
                  </a:lnTo>
                  <a:lnTo>
                    <a:pt x="4874260" y="39370"/>
                  </a:lnTo>
                  <a:lnTo>
                    <a:pt x="4874260" y="36842"/>
                  </a:lnTo>
                  <a:close/>
                </a:path>
                <a:path w="4893309" h="48260">
                  <a:moveTo>
                    <a:pt x="4876800" y="31762"/>
                  </a:moveTo>
                  <a:lnTo>
                    <a:pt x="16510" y="31762"/>
                  </a:lnTo>
                  <a:lnTo>
                    <a:pt x="16510" y="34290"/>
                  </a:lnTo>
                  <a:lnTo>
                    <a:pt x="17780" y="34290"/>
                  </a:lnTo>
                  <a:lnTo>
                    <a:pt x="17780" y="36830"/>
                  </a:lnTo>
                  <a:lnTo>
                    <a:pt x="4875530" y="36830"/>
                  </a:lnTo>
                  <a:lnTo>
                    <a:pt x="4875530" y="34290"/>
                  </a:lnTo>
                  <a:lnTo>
                    <a:pt x="4876800" y="34290"/>
                  </a:lnTo>
                  <a:lnTo>
                    <a:pt x="4876800" y="31762"/>
                  </a:lnTo>
                  <a:close/>
                </a:path>
                <a:path w="4893309" h="48260">
                  <a:moveTo>
                    <a:pt x="4880610" y="24142"/>
                  </a:moveTo>
                  <a:lnTo>
                    <a:pt x="12700" y="24142"/>
                  </a:lnTo>
                  <a:lnTo>
                    <a:pt x="12700" y="26670"/>
                  </a:lnTo>
                  <a:lnTo>
                    <a:pt x="13970" y="26670"/>
                  </a:lnTo>
                  <a:lnTo>
                    <a:pt x="13970" y="29210"/>
                  </a:lnTo>
                  <a:lnTo>
                    <a:pt x="15240" y="29210"/>
                  </a:lnTo>
                  <a:lnTo>
                    <a:pt x="15240" y="31750"/>
                  </a:lnTo>
                  <a:lnTo>
                    <a:pt x="4878070" y="31750"/>
                  </a:lnTo>
                  <a:lnTo>
                    <a:pt x="4878070" y="29210"/>
                  </a:lnTo>
                  <a:lnTo>
                    <a:pt x="4879340" y="29210"/>
                  </a:lnTo>
                  <a:lnTo>
                    <a:pt x="4879340" y="26670"/>
                  </a:lnTo>
                  <a:lnTo>
                    <a:pt x="4880610" y="26670"/>
                  </a:lnTo>
                  <a:lnTo>
                    <a:pt x="4880610" y="24142"/>
                  </a:lnTo>
                  <a:close/>
                </a:path>
                <a:path w="4893309" h="48260">
                  <a:moveTo>
                    <a:pt x="4883150" y="19062"/>
                  </a:moveTo>
                  <a:lnTo>
                    <a:pt x="10160" y="19062"/>
                  </a:lnTo>
                  <a:lnTo>
                    <a:pt x="10160" y="21590"/>
                  </a:lnTo>
                  <a:lnTo>
                    <a:pt x="11430" y="21590"/>
                  </a:lnTo>
                  <a:lnTo>
                    <a:pt x="11430" y="24130"/>
                  </a:lnTo>
                  <a:lnTo>
                    <a:pt x="4881880" y="24130"/>
                  </a:lnTo>
                  <a:lnTo>
                    <a:pt x="4881880" y="21590"/>
                  </a:lnTo>
                  <a:lnTo>
                    <a:pt x="4883150" y="21590"/>
                  </a:lnTo>
                  <a:lnTo>
                    <a:pt x="4883150" y="19062"/>
                  </a:lnTo>
                  <a:close/>
                </a:path>
                <a:path w="4893309" h="48260">
                  <a:moveTo>
                    <a:pt x="4886960" y="11442"/>
                  </a:moveTo>
                  <a:lnTo>
                    <a:pt x="6350" y="11442"/>
                  </a:lnTo>
                  <a:lnTo>
                    <a:pt x="6350" y="13970"/>
                  </a:lnTo>
                  <a:lnTo>
                    <a:pt x="7620" y="13970"/>
                  </a:lnTo>
                  <a:lnTo>
                    <a:pt x="7620" y="16510"/>
                  </a:lnTo>
                  <a:lnTo>
                    <a:pt x="8890" y="16510"/>
                  </a:lnTo>
                  <a:lnTo>
                    <a:pt x="8890" y="19050"/>
                  </a:lnTo>
                  <a:lnTo>
                    <a:pt x="4884420" y="19050"/>
                  </a:lnTo>
                  <a:lnTo>
                    <a:pt x="4884420" y="16510"/>
                  </a:lnTo>
                  <a:lnTo>
                    <a:pt x="4885690" y="16510"/>
                  </a:lnTo>
                  <a:lnTo>
                    <a:pt x="4885690" y="13970"/>
                  </a:lnTo>
                  <a:lnTo>
                    <a:pt x="4886960" y="13970"/>
                  </a:lnTo>
                  <a:lnTo>
                    <a:pt x="4886960" y="11442"/>
                  </a:lnTo>
                  <a:close/>
                </a:path>
                <a:path w="4893309" h="48260">
                  <a:moveTo>
                    <a:pt x="4889500" y="6362"/>
                  </a:moveTo>
                  <a:lnTo>
                    <a:pt x="3810" y="6362"/>
                  </a:lnTo>
                  <a:lnTo>
                    <a:pt x="3810" y="8890"/>
                  </a:lnTo>
                  <a:lnTo>
                    <a:pt x="5080" y="8890"/>
                  </a:lnTo>
                  <a:lnTo>
                    <a:pt x="5080" y="11430"/>
                  </a:lnTo>
                  <a:lnTo>
                    <a:pt x="4888230" y="11430"/>
                  </a:lnTo>
                  <a:lnTo>
                    <a:pt x="4888230" y="8890"/>
                  </a:lnTo>
                  <a:lnTo>
                    <a:pt x="4889500" y="8890"/>
                  </a:lnTo>
                  <a:lnTo>
                    <a:pt x="4889500" y="6362"/>
                  </a:lnTo>
                  <a:close/>
                </a:path>
                <a:path w="4893309" h="48260">
                  <a:moveTo>
                    <a:pt x="4893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4890770" y="6350"/>
                  </a:lnTo>
                  <a:lnTo>
                    <a:pt x="4890770" y="3810"/>
                  </a:lnTo>
                  <a:lnTo>
                    <a:pt x="4892040" y="3810"/>
                  </a:lnTo>
                  <a:lnTo>
                    <a:pt x="4892040" y="1270"/>
                  </a:lnTo>
                  <a:lnTo>
                    <a:pt x="4893310" y="1270"/>
                  </a:lnTo>
                  <a:lnTo>
                    <a:pt x="4893310" y="0"/>
                  </a:lnTo>
                  <a:close/>
                </a:path>
              </a:pathLst>
            </a:custGeom>
            <a:solidFill>
              <a:srgbClr val="CA3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16810" y="4845049"/>
              <a:ext cx="4845050" cy="49530"/>
            </a:xfrm>
            <a:custGeom>
              <a:avLst/>
              <a:gdLst/>
              <a:ahLst/>
              <a:cxnLst/>
              <a:rect l="l" t="t" r="r" b="b"/>
              <a:pathLst>
                <a:path w="4845050" h="49529">
                  <a:moveTo>
                    <a:pt x="4814570" y="47002"/>
                  </a:moveTo>
                  <a:lnTo>
                    <a:pt x="30480" y="47002"/>
                  </a:lnTo>
                  <a:lnTo>
                    <a:pt x="30480" y="48260"/>
                  </a:lnTo>
                  <a:lnTo>
                    <a:pt x="31750" y="48260"/>
                  </a:lnTo>
                  <a:lnTo>
                    <a:pt x="31737" y="49530"/>
                  </a:lnTo>
                  <a:lnTo>
                    <a:pt x="4813300" y="49530"/>
                  </a:lnTo>
                  <a:lnTo>
                    <a:pt x="4813300" y="48260"/>
                  </a:lnTo>
                  <a:lnTo>
                    <a:pt x="4814570" y="48260"/>
                  </a:lnTo>
                  <a:lnTo>
                    <a:pt x="4814570" y="47002"/>
                  </a:lnTo>
                  <a:close/>
                </a:path>
                <a:path w="4845050" h="49529">
                  <a:moveTo>
                    <a:pt x="4818380" y="40652"/>
                  </a:moveTo>
                  <a:lnTo>
                    <a:pt x="26670" y="40652"/>
                  </a:lnTo>
                  <a:lnTo>
                    <a:pt x="26670" y="43180"/>
                  </a:lnTo>
                  <a:lnTo>
                    <a:pt x="27940" y="43180"/>
                  </a:lnTo>
                  <a:lnTo>
                    <a:pt x="27940" y="44450"/>
                  </a:lnTo>
                  <a:lnTo>
                    <a:pt x="29210" y="44450"/>
                  </a:lnTo>
                  <a:lnTo>
                    <a:pt x="29210" y="46990"/>
                  </a:lnTo>
                  <a:lnTo>
                    <a:pt x="4815840" y="46990"/>
                  </a:lnTo>
                  <a:lnTo>
                    <a:pt x="4815840" y="44450"/>
                  </a:lnTo>
                  <a:lnTo>
                    <a:pt x="4817110" y="44450"/>
                  </a:lnTo>
                  <a:lnTo>
                    <a:pt x="4817110" y="43180"/>
                  </a:lnTo>
                  <a:lnTo>
                    <a:pt x="4818380" y="43180"/>
                  </a:lnTo>
                  <a:lnTo>
                    <a:pt x="4818380" y="40652"/>
                  </a:lnTo>
                  <a:close/>
                </a:path>
                <a:path w="4845050" h="49529">
                  <a:moveTo>
                    <a:pt x="4823460" y="33032"/>
                  </a:moveTo>
                  <a:lnTo>
                    <a:pt x="21590" y="33032"/>
                  </a:lnTo>
                  <a:lnTo>
                    <a:pt x="21590" y="35560"/>
                  </a:lnTo>
                  <a:lnTo>
                    <a:pt x="22860" y="35560"/>
                  </a:lnTo>
                  <a:lnTo>
                    <a:pt x="22860" y="36830"/>
                  </a:lnTo>
                  <a:lnTo>
                    <a:pt x="24130" y="36830"/>
                  </a:lnTo>
                  <a:lnTo>
                    <a:pt x="24130" y="39370"/>
                  </a:lnTo>
                  <a:lnTo>
                    <a:pt x="25400" y="39370"/>
                  </a:lnTo>
                  <a:lnTo>
                    <a:pt x="25400" y="40640"/>
                  </a:lnTo>
                  <a:lnTo>
                    <a:pt x="4819650" y="40640"/>
                  </a:lnTo>
                  <a:lnTo>
                    <a:pt x="4819650" y="39370"/>
                  </a:lnTo>
                  <a:lnTo>
                    <a:pt x="4820920" y="39370"/>
                  </a:lnTo>
                  <a:lnTo>
                    <a:pt x="4820920" y="36830"/>
                  </a:lnTo>
                  <a:lnTo>
                    <a:pt x="4822190" y="36830"/>
                  </a:lnTo>
                  <a:lnTo>
                    <a:pt x="4822190" y="35560"/>
                  </a:lnTo>
                  <a:lnTo>
                    <a:pt x="4823460" y="35560"/>
                  </a:lnTo>
                  <a:lnTo>
                    <a:pt x="4823460" y="33032"/>
                  </a:lnTo>
                  <a:close/>
                </a:path>
                <a:path w="4845050" h="49529">
                  <a:moveTo>
                    <a:pt x="4827270" y="27952"/>
                  </a:moveTo>
                  <a:lnTo>
                    <a:pt x="17780" y="27952"/>
                  </a:lnTo>
                  <a:lnTo>
                    <a:pt x="17780" y="29210"/>
                  </a:lnTo>
                  <a:lnTo>
                    <a:pt x="19050" y="29210"/>
                  </a:lnTo>
                  <a:lnTo>
                    <a:pt x="19050" y="31750"/>
                  </a:lnTo>
                  <a:lnTo>
                    <a:pt x="20320" y="31750"/>
                  </a:lnTo>
                  <a:lnTo>
                    <a:pt x="20320" y="33020"/>
                  </a:lnTo>
                  <a:lnTo>
                    <a:pt x="4824730" y="33020"/>
                  </a:lnTo>
                  <a:lnTo>
                    <a:pt x="4824730" y="31750"/>
                  </a:lnTo>
                  <a:lnTo>
                    <a:pt x="4826000" y="31750"/>
                  </a:lnTo>
                  <a:lnTo>
                    <a:pt x="4826000" y="29210"/>
                  </a:lnTo>
                  <a:lnTo>
                    <a:pt x="4827270" y="29210"/>
                  </a:lnTo>
                  <a:lnTo>
                    <a:pt x="4827270" y="27952"/>
                  </a:lnTo>
                  <a:close/>
                </a:path>
                <a:path w="4845050" h="49529">
                  <a:moveTo>
                    <a:pt x="4831080" y="21602"/>
                  </a:moveTo>
                  <a:lnTo>
                    <a:pt x="13970" y="21602"/>
                  </a:lnTo>
                  <a:lnTo>
                    <a:pt x="13970" y="24130"/>
                  </a:lnTo>
                  <a:lnTo>
                    <a:pt x="15240" y="24130"/>
                  </a:lnTo>
                  <a:lnTo>
                    <a:pt x="15240" y="25400"/>
                  </a:lnTo>
                  <a:lnTo>
                    <a:pt x="16510" y="25400"/>
                  </a:lnTo>
                  <a:lnTo>
                    <a:pt x="16510" y="27940"/>
                  </a:lnTo>
                  <a:lnTo>
                    <a:pt x="4828540" y="27940"/>
                  </a:lnTo>
                  <a:lnTo>
                    <a:pt x="4828540" y="25400"/>
                  </a:lnTo>
                  <a:lnTo>
                    <a:pt x="4829810" y="25400"/>
                  </a:lnTo>
                  <a:lnTo>
                    <a:pt x="4829810" y="24130"/>
                  </a:lnTo>
                  <a:lnTo>
                    <a:pt x="4831080" y="24130"/>
                  </a:lnTo>
                  <a:lnTo>
                    <a:pt x="4831080" y="21602"/>
                  </a:lnTo>
                  <a:close/>
                </a:path>
                <a:path w="4845050" h="49529">
                  <a:moveTo>
                    <a:pt x="4836160" y="13982"/>
                  </a:moveTo>
                  <a:lnTo>
                    <a:pt x="8890" y="13982"/>
                  </a:lnTo>
                  <a:lnTo>
                    <a:pt x="8890" y="16510"/>
                  </a:lnTo>
                  <a:lnTo>
                    <a:pt x="10160" y="16510"/>
                  </a:lnTo>
                  <a:lnTo>
                    <a:pt x="10160" y="17780"/>
                  </a:lnTo>
                  <a:lnTo>
                    <a:pt x="11430" y="17780"/>
                  </a:lnTo>
                  <a:lnTo>
                    <a:pt x="11430" y="20320"/>
                  </a:lnTo>
                  <a:lnTo>
                    <a:pt x="12700" y="20320"/>
                  </a:lnTo>
                  <a:lnTo>
                    <a:pt x="12700" y="21590"/>
                  </a:lnTo>
                  <a:lnTo>
                    <a:pt x="4832350" y="21590"/>
                  </a:lnTo>
                  <a:lnTo>
                    <a:pt x="4832350" y="20320"/>
                  </a:lnTo>
                  <a:lnTo>
                    <a:pt x="4833620" y="20320"/>
                  </a:lnTo>
                  <a:lnTo>
                    <a:pt x="4833620" y="17780"/>
                  </a:lnTo>
                  <a:lnTo>
                    <a:pt x="4834890" y="17780"/>
                  </a:lnTo>
                  <a:lnTo>
                    <a:pt x="4834890" y="16510"/>
                  </a:lnTo>
                  <a:lnTo>
                    <a:pt x="4836160" y="16510"/>
                  </a:lnTo>
                  <a:lnTo>
                    <a:pt x="4836160" y="13982"/>
                  </a:lnTo>
                  <a:close/>
                </a:path>
                <a:path w="4845050" h="49529">
                  <a:moveTo>
                    <a:pt x="4839970" y="8902"/>
                  </a:moveTo>
                  <a:lnTo>
                    <a:pt x="5080" y="8902"/>
                  </a:lnTo>
                  <a:lnTo>
                    <a:pt x="5080" y="10160"/>
                  </a:lnTo>
                  <a:lnTo>
                    <a:pt x="6350" y="10160"/>
                  </a:lnTo>
                  <a:lnTo>
                    <a:pt x="6350" y="1270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4837430" y="13970"/>
                  </a:lnTo>
                  <a:lnTo>
                    <a:pt x="4837430" y="12700"/>
                  </a:lnTo>
                  <a:lnTo>
                    <a:pt x="4838700" y="12700"/>
                  </a:lnTo>
                  <a:lnTo>
                    <a:pt x="4838700" y="10160"/>
                  </a:lnTo>
                  <a:lnTo>
                    <a:pt x="4839970" y="10160"/>
                  </a:lnTo>
                  <a:lnTo>
                    <a:pt x="4839970" y="8902"/>
                  </a:lnTo>
                  <a:close/>
                </a:path>
                <a:path w="4845050" h="49529">
                  <a:moveTo>
                    <a:pt x="484378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8890"/>
                  </a:lnTo>
                  <a:lnTo>
                    <a:pt x="4841240" y="8890"/>
                  </a:lnTo>
                  <a:lnTo>
                    <a:pt x="4841240" y="6350"/>
                  </a:lnTo>
                  <a:lnTo>
                    <a:pt x="4842510" y="6350"/>
                  </a:lnTo>
                  <a:lnTo>
                    <a:pt x="4842510" y="3810"/>
                  </a:lnTo>
                  <a:lnTo>
                    <a:pt x="4843780" y="3810"/>
                  </a:lnTo>
                  <a:lnTo>
                    <a:pt x="4843780" y="1282"/>
                  </a:lnTo>
                  <a:close/>
                </a:path>
                <a:path w="4845050" h="49529">
                  <a:moveTo>
                    <a:pt x="48450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845050" y="1270"/>
                  </a:lnTo>
                  <a:lnTo>
                    <a:pt x="4845050" y="0"/>
                  </a:lnTo>
                  <a:close/>
                </a:path>
              </a:pathLst>
            </a:custGeom>
            <a:solidFill>
              <a:srgbClr val="C9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48560" y="4894579"/>
              <a:ext cx="4781550" cy="48260"/>
            </a:xfrm>
            <a:custGeom>
              <a:avLst/>
              <a:gdLst/>
              <a:ahLst/>
              <a:cxnLst/>
              <a:rect l="l" t="t" r="r" b="b"/>
              <a:pathLst>
                <a:path w="4781550" h="48260">
                  <a:moveTo>
                    <a:pt x="4749800" y="47002"/>
                  </a:moveTo>
                  <a:lnTo>
                    <a:pt x="31750" y="47002"/>
                  </a:lnTo>
                  <a:lnTo>
                    <a:pt x="31737" y="48260"/>
                  </a:lnTo>
                  <a:lnTo>
                    <a:pt x="4749800" y="48260"/>
                  </a:lnTo>
                  <a:lnTo>
                    <a:pt x="4749800" y="47002"/>
                  </a:lnTo>
                  <a:close/>
                </a:path>
                <a:path w="4781550" h="48260">
                  <a:moveTo>
                    <a:pt x="4753610" y="40652"/>
                  </a:moveTo>
                  <a:lnTo>
                    <a:pt x="27940" y="40652"/>
                  </a:lnTo>
                  <a:lnTo>
                    <a:pt x="27940" y="43180"/>
                  </a:lnTo>
                  <a:lnTo>
                    <a:pt x="29210" y="43180"/>
                  </a:lnTo>
                  <a:lnTo>
                    <a:pt x="29210" y="45720"/>
                  </a:lnTo>
                  <a:lnTo>
                    <a:pt x="30480" y="45720"/>
                  </a:lnTo>
                  <a:lnTo>
                    <a:pt x="30480" y="46990"/>
                  </a:lnTo>
                  <a:lnTo>
                    <a:pt x="4751070" y="46990"/>
                  </a:lnTo>
                  <a:lnTo>
                    <a:pt x="4751070" y="45720"/>
                  </a:lnTo>
                  <a:lnTo>
                    <a:pt x="4752340" y="45720"/>
                  </a:lnTo>
                  <a:lnTo>
                    <a:pt x="4752340" y="43180"/>
                  </a:lnTo>
                  <a:lnTo>
                    <a:pt x="4753610" y="43180"/>
                  </a:lnTo>
                  <a:lnTo>
                    <a:pt x="4753610" y="40652"/>
                  </a:lnTo>
                  <a:close/>
                </a:path>
                <a:path w="4781550" h="48260">
                  <a:moveTo>
                    <a:pt x="4757420" y="35572"/>
                  </a:moveTo>
                  <a:lnTo>
                    <a:pt x="24130" y="35572"/>
                  </a:lnTo>
                  <a:lnTo>
                    <a:pt x="24130" y="36830"/>
                  </a:lnTo>
                  <a:lnTo>
                    <a:pt x="25400" y="36830"/>
                  </a:lnTo>
                  <a:lnTo>
                    <a:pt x="25400" y="39370"/>
                  </a:lnTo>
                  <a:lnTo>
                    <a:pt x="26670" y="39370"/>
                  </a:lnTo>
                  <a:lnTo>
                    <a:pt x="26670" y="40640"/>
                  </a:lnTo>
                  <a:lnTo>
                    <a:pt x="4754880" y="40640"/>
                  </a:lnTo>
                  <a:lnTo>
                    <a:pt x="4754880" y="39370"/>
                  </a:lnTo>
                  <a:lnTo>
                    <a:pt x="4756150" y="39370"/>
                  </a:lnTo>
                  <a:lnTo>
                    <a:pt x="4756150" y="36830"/>
                  </a:lnTo>
                  <a:lnTo>
                    <a:pt x="4757420" y="36830"/>
                  </a:lnTo>
                  <a:lnTo>
                    <a:pt x="4757420" y="35572"/>
                  </a:lnTo>
                  <a:close/>
                </a:path>
                <a:path w="4781550" h="48260">
                  <a:moveTo>
                    <a:pt x="4761230" y="29222"/>
                  </a:moveTo>
                  <a:lnTo>
                    <a:pt x="20320" y="29222"/>
                  </a:lnTo>
                  <a:lnTo>
                    <a:pt x="20320" y="31750"/>
                  </a:lnTo>
                  <a:lnTo>
                    <a:pt x="21590" y="31750"/>
                  </a:lnTo>
                  <a:lnTo>
                    <a:pt x="21590" y="33020"/>
                  </a:lnTo>
                  <a:lnTo>
                    <a:pt x="22860" y="33020"/>
                  </a:lnTo>
                  <a:lnTo>
                    <a:pt x="22860" y="35560"/>
                  </a:lnTo>
                  <a:lnTo>
                    <a:pt x="4758690" y="35560"/>
                  </a:lnTo>
                  <a:lnTo>
                    <a:pt x="4758690" y="33020"/>
                  </a:lnTo>
                  <a:lnTo>
                    <a:pt x="4759960" y="33020"/>
                  </a:lnTo>
                  <a:lnTo>
                    <a:pt x="4759960" y="31750"/>
                  </a:lnTo>
                  <a:lnTo>
                    <a:pt x="4761230" y="31750"/>
                  </a:lnTo>
                  <a:lnTo>
                    <a:pt x="4761230" y="29222"/>
                  </a:lnTo>
                  <a:close/>
                </a:path>
                <a:path w="4781550" h="48260">
                  <a:moveTo>
                    <a:pt x="4766310" y="21602"/>
                  </a:moveTo>
                  <a:lnTo>
                    <a:pt x="15240" y="21602"/>
                  </a:lnTo>
                  <a:lnTo>
                    <a:pt x="15240" y="24130"/>
                  </a:lnTo>
                  <a:lnTo>
                    <a:pt x="16510" y="24130"/>
                  </a:lnTo>
                  <a:lnTo>
                    <a:pt x="16510" y="25400"/>
                  </a:lnTo>
                  <a:lnTo>
                    <a:pt x="17780" y="25400"/>
                  </a:lnTo>
                  <a:lnTo>
                    <a:pt x="17780" y="27940"/>
                  </a:lnTo>
                  <a:lnTo>
                    <a:pt x="19050" y="27940"/>
                  </a:lnTo>
                  <a:lnTo>
                    <a:pt x="19050" y="29210"/>
                  </a:lnTo>
                  <a:lnTo>
                    <a:pt x="4762500" y="29210"/>
                  </a:lnTo>
                  <a:lnTo>
                    <a:pt x="4762500" y="27940"/>
                  </a:lnTo>
                  <a:lnTo>
                    <a:pt x="4763770" y="27940"/>
                  </a:lnTo>
                  <a:lnTo>
                    <a:pt x="4763770" y="25400"/>
                  </a:lnTo>
                  <a:lnTo>
                    <a:pt x="4765040" y="25400"/>
                  </a:lnTo>
                  <a:lnTo>
                    <a:pt x="4765040" y="24130"/>
                  </a:lnTo>
                  <a:lnTo>
                    <a:pt x="4766310" y="24130"/>
                  </a:lnTo>
                  <a:lnTo>
                    <a:pt x="4766310" y="21602"/>
                  </a:lnTo>
                  <a:close/>
                </a:path>
                <a:path w="4781550" h="48260">
                  <a:moveTo>
                    <a:pt x="4770120" y="16522"/>
                  </a:moveTo>
                  <a:lnTo>
                    <a:pt x="11430" y="16522"/>
                  </a:lnTo>
                  <a:lnTo>
                    <a:pt x="11430" y="17780"/>
                  </a:lnTo>
                  <a:lnTo>
                    <a:pt x="12700" y="17780"/>
                  </a:lnTo>
                  <a:lnTo>
                    <a:pt x="12700" y="20320"/>
                  </a:lnTo>
                  <a:lnTo>
                    <a:pt x="13970" y="20320"/>
                  </a:lnTo>
                  <a:lnTo>
                    <a:pt x="13970" y="21590"/>
                  </a:lnTo>
                  <a:lnTo>
                    <a:pt x="4767580" y="21590"/>
                  </a:lnTo>
                  <a:lnTo>
                    <a:pt x="4767580" y="20320"/>
                  </a:lnTo>
                  <a:lnTo>
                    <a:pt x="4768850" y="20320"/>
                  </a:lnTo>
                  <a:lnTo>
                    <a:pt x="4768850" y="17780"/>
                  </a:lnTo>
                  <a:lnTo>
                    <a:pt x="4770120" y="17780"/>
                  </a:lnTo>
                  <a:lnTo>
                    <a:pt x="4770120" y="16522"/>
                  </a:lnTo>
                  <a:close/>
                </a:path>
                <a:path w="4781550" h="48260">
                  <a:moveTo>
                    <a:pt x="4773930" y="10172"/>
                  </a:moveTo>
                  <a:lnTo>
                    <a:pt x="7620" y="10172"/>
                  </a:lnTo>
                  <a:lnTo>
                    <a:pt x="7620" y="12700"/>
                  </a:lnTo>
                  <a:lnTo>
                    <a:pt x="8890" y="12700"/>
                  </a:lnTo>
                  <a:lnTo>
                    <a:pt x="8890" y="13970"/>
                  </a:lnTo>
                  <a:lnTo>
                    <a:pt x="10160" y="13970"/>
                  </a:lnTo>
                  <a:lnTo>
                    <a:pt x="10160" y="16510"/>
                  </a:lnTo>
                  <a:lnTo>
                    <a:pt x="4771390" y="16510"/>
                  </a:lnTo>
                  <a:lnTo>
                    <a:pt x="4771390" y="13970"/>
                  </a:lnTo>
                  <a:lnTo>
                    <a:pt x="4772660" y="13970"/>
                  </a:lnTo>
                  <a:lnTo>
                    <a:pt x="4772660" y="12700"/>
                  </a:lnTo>
                  <a:lnTo>
                    <a:pt x="4773930" y="12700"/>
                  </a:lnTo>
                  <a:lnTo>
                    <a:pt x="4773930" y="10172"/>
                  </a:lnTo>
                  <a:close/>
                </a:path>
                <a:path w="4781550" h="48260">
                  <a:moveTo>
                    <a:pt x="4779010" y="2552"/>
                  </a:moveTo>
                  <a:lnTo>
                    <a:pt x="2540" y="255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8890"/>
                  </a:lnTo>
                  <a:lnTo>
                    <a:pt x="6350" y="8890"/>
                  </a:lnTo>
                  <a:lnTo>
                    <a:pt x="6350" y="10160"/>
                  </a:lnTo>
                  <a:lnTo>
                    <a:pt x="4775200" y="10160"/>
                  </a:lnTo>
                  <a:lnTo>
                    <a:pt x="4775200" y="8890"/>
                  </a:lnTo>
                  <a:lnTo>
                    <a:pt x="4776470" y="8890"/>
                  </a:lnTo>
                  <a:lnTo>
                    <a:pt x="4776470" y="6350"/>
                  </a:lnTo>
                  <a:lnTo>
                    <a:pt x="4777740" y="6350"/>
                  </a:lnTo>
                  <a:lnTo>
                    <a:pt x="4777740" y="5080"/>
                  </a:lnTo>
                  <a:lnTo>
                    <a:pt x="4779010" y="5080"/>
                  </a:lnTo>
                  <a:lnTo>
                    <a:pt x="4779010" y="2552"/>
                  </a:lnTo>
                  <a:close/>
                </a:path>
                <a:path w="4781550" h="48260">
                  <a:moveTo>
                    <a:pt x="47815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4780280" y="2540"/>
                  </a:lnTo>
                  <a:lnTo>
                    <a:pt x="4780280" y="1270"/>
                  </a:lnTo>
                  <a:lnTo>
                    <a:pt x="4781550" y="1270"/>
                  </a:lnTo>
                  <a:lnTo>
                    <a:pt x="4781550" y="0"/>
                  </a:lnTo>
                  <a:close/>
                </a:path>
              </a:pathLst>
            </a:custGeom>
            <a:solidFill>
              <a:srgbClr val="C8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80310" y="4942839"/>
              <a:ext cx="4718050" cy="48260"/>
            </a:xfrm>
            <a:custGeom>
              <a:avLst/>
              <a:gdLst/>
              <a:ahLst/>
              <a:cxnLst/>
              <a:rect l="l" t="t" r="r" b="b"/>
              <a:pathLst>
                <a:path w="4718050" h="48260">
                  <a:moveTo>
                    <a:pt x="4687570" y="44462"/>
                  </a:moveTo>
                  <a:lnTo>
                    <a:pt x="30480" y="44462"/>
                  </a:lnTo>
                  <a:lnTo>
                    <a:pt x="30480" y="46990"/>
                  </a:lnTo>
                  <a:lnTo>
                    <a:pt x="31750" y="46990"/>
                  </a:lnTo>
                  <a:lnTo>
                    <a:pt x="31750" y="48260"/>
                  </a:lnTo>
                  <a:lnTo>
                    <a:pt x="4686300" y="48260"/>
                  </a:lnTo>
                  <a:lnTo>
                    <a:pt x="4686300" y="46990"/>
                  </a:lnTo>
                  <a:lnTo>
                    <a:pt x="4687570" y="46990"/>
                  </a:lnTo>
                  <a:lnTo>
                    <a:pt x="4687570" y="44462"/>
                  </a:lnTo>
                  <a:close/>
                </a:path>
                <a:path w="4718050" h="48260">
                  <a:moveTo>
                    <a:pt x="4692650" y="36842"/>
                  </a:moveTo>
                  <a:lnTo>
                    <a:pt x="25400" y="36842"/>
                  </a:lnTo>
                  <a:lnTo>
                    <a:pt x="25400" y="39370"/>
                  </a:lnTo>
                  <a:lnTo>
                    <a:pt x="26670" y="39370"/>
                  </a:lnTo>
                  <a:lnTo>
                    <a:pt x="26670" y="40640"/>
                  </a:lnTo>
                  <a:lnTo>
                    <a:pt x="27940" y="40640"/>
                  </a:lnTo>
                  <a:lnTo>
                    <a:pt x="27940" y="43180"/>
                  </a:lnTo>
                  <a:lnTo>
                    <a:pt x="29210" y="43180"/>
                  </a:lnTo>
                  <a:lnTo>
                    <a:pt x="29210" y="44450"/>
                  </a:lnTo>
                  <a:lnTo>
                    <a:pt x="4688840" y="44450"/>
                  </a:lnTo>
                  <a:lnTo>
                    <a:pt x="4688840" y="43180"/>
                  </a:lnTo>
                  <a:lnTo>
                    <a:pt x="4690110" y="43180"/>
                  </a:lnTo>
                  <a:lnTo>
                    <a:pt x="4690110" y="40640"/>
                  </a:lnTo>
                  <a:lnTo>
                    <a:pt x="4691380" y="40640"/>
                  </a:lnTo>
                  <a:lnTo>
                    <a:pt x="4691380" y="39370"/>
                  </a:lnTo>
                  <a:lnTo>
                    <a:pt x="4692650" y="39370"/>
                  </a:lnTo>
                  <a:lnTo>
                    <a:pt x="4692650" y="36842"/>
                  </a:lnTo>
                  <a:close/>
                </a:path>
                <a:path w="4718050" h="48260">
                  <a:moveTo>
                    <a:pt x="4696460" y="31762"/>
                  </a:moveTo>
                  <a:lnTo>
                    <a:pt x="21590" y="31762"/>
                  </a:lnTo>
                  <a:lnTo>
                    <a:pt x="21590" y="33020"/>
                  </a:lnTo>
                  <a:lnTo>
                    <a:pt x="22860" y="33020"/>
                  </a:lnTo>
                  <a:lnTo>
                    <a:pt x="22860" y="35560"/>
                  </a:lnTo>
                  <a:lnTo>
                    <a:pt x="24130" y="35560"/>
                  </a:lnTo>
                  <a:lnTo>
                    <a:pt x="24130" y="36830"/>
                  </a:lnTo>
                  <a:lnTo>
                    <a:pt x="4693920" y="36830"/>
                  </a:lnTo>
                  <a:lnTo>
                    <a:pt x="4693920" y="35560"/>
                  </a:lnTo>
                  <a:lnTo>
                    <a:pt x="4695190" y="35560"/>
                  </a:lnTo>
                  <a:lnTo>
                    <a:pt x="4695190" y="33020"/>
                  </a:lnTo>
                  <a:lnTo>
                    <a:pt x="4696460" y="33020"/>
                  </a:lnTo>
                  <a:lnTo>
                    <a:pt x="4696460" y="31762"/>
                  </a:lnTo>
                  <a:close/>
                </a:path>
                <a:path w="4718050" h="48260">
                  <a:moveTo>
                    <a:pt x="4700270" y="25412"/>
                  </a:moveTo>
                  <a:lnTo>
                    <a:pt x="17780" y="25412"/>
                  </a:lnTo>
                  <a:lnTo>
                    <a:pt x="17780" y="27940"/>
                  </a:lnTo>
                  <a:lnTo>
                    <a:pt x="19050" y="27940"/>
                  </a:lnTo>
                  <a:lnTo>
                    <a:pt x="19050" y="29210"/>
                  </a:lnTo>
                  <a:lnTo>
                    <a:pt x="20320" y="29210"/>
                  </a:lnTo>
                  <a:lnTo>
                    <a:pt x="20320" y="31750"/>
                  </a:lnTo>
                  <a:lnTo>
                    <a:pt x="4697730" y="31750"/>
                  </a:lnTo>
                  <a:lnTo>
                    <a:pt x="4697730" y="29210"/>
                  </a:lnTo>
                  <a:lnTo>
                    <a:pt x="4699000" y="29210"/>
                  </a:lnTo>
                  <a:lnTo>
                    <a:pt x="4699000" y="27940"/>
                  </a:lnTo>
                  <a:lnTo>
                    <a:pt x="4700270" y="27940"/>
                  </a:lnTo>
                  <a:lnTo>
                    <a:pt x="4700270" y="25412"/>
                  </a:lnTo>
                  <a:close/>
                </a:path>
                <a:path w="4718050" h="48260">
                  <a:moveTo>
                    <a:pt x="4705350" y="17792"/>
                  </a:moveTo>
                  <a:lnTo>
                    <a:pt x="12700" y="17792"/>
                  </a:lnTo>
                  <a:lnTo>
                    <a:pt x="12700" y="20320"/>
                  </a:lnTo>
                  <a:lnTo>
                    <a:pt x="13970" y="20320"/>
                  </a:lnTo>
                  <a:lnTo>
                    <a:pt x="13970" y="21590"/>
                  </a:lnTo>
                  <a:lnTo>
                    <a:pt x="15240" y="21590"/>
                  </a:lnTo>
                  <a:lnTo>
                    <a:pt x="15240" y="24130"/>
                  </a:lnTo>
                  <a:lnTo>
                    <a:pt x="16510" y="24130"/>
                  </a:lnTo>
                  <a:lnTo>
                    <a:pt x="16510" y="25400"/>
                  </a:lnTo>
                  <a:lnTo>
                    <a:pt x="4701540" y="25400"/>
                  </a:lnTo>
                  <a:lnTo>
                    <a:pt x="4701540" y="24130"/>
                  </a:lnTo>
                  <a:lnTo>
                    <a:pt x="4702810" y="24130"/>
                  </a:lnTo>
                  <a:lnTo>
                    <a:pt x="4702810" y="21590"/>
                  </a:lnTo>
                  <a:lnTo>
                    <a:pt x="4704080" y="21590"/>
                  </a:lnTo>
                  <a:lnTo>
                    <a:pt x="4704080" y="20320"/>
                  </a:lnTo>
                  <a:lnTo>
                    <a:pt x="4705350" y="20320"/>
                  </a:lnTo>
                  <a:lnTo>
                    <a:pt x="4705350" y="17792"/>
                  </a:lnTo>
                  <a:close/>
                </a:path>
                <a:path w="4718050" h="48260">
                  <a:moveTo>
                    <a:pt x="4709160" y="12712"/>
                  </a:moveTo>
                  <a:lnTo>
                    <a:pt x="8890" y="12712"/>
                  </a:lnTo>
                  <a:lnTo>
                    <a:pt x="8890" y="13970"/>
                  </a:lnTo>
                  <a:lnTo>
                    <a:pt x="10160" y="13970"/>
                  </a:lnTo>
                  <a:lnTo>
                    <a:pt x="10160" y="16510"/>
                  </a:lnTo>
                  <a:lnTo>
                    <a:pt x="11430" y="16510"/>
                  </a:lnTo>
                  <a:lnTo>
                    <a:pt x="11430" y="17780"/>
                  </a:lnTo>
                  <a:lnTo>
                    <a:pt x="4706620" y="17780"/>
                  </a:lnTo>
                  <a:lnTo>
                    <a:pt x="4706620" y="16510"/>
                  </a:lnTo>
                  <a:lnTo>
                    <a:pt x="4707890" y="16510"/>
                  </a:lnTo>
                  <a:lnTo>
                    <a:pt x="4707890" y="13970"/>
                  </a:lnTo>
                  <a:lnTo>
                    <a:pt x="4709160" y="13970"/>
                  </a:lnTo>
                  <a:lnTo>
                    <a:pt x="4709160" y="12712"/>
                  </a:lnTo>
                  <a:close/>
                </a:path>
                <a:path w="4718050" h="48260">
                  <a:moveTo>
                    <a:pt x="4712970" y="6362"/>
                  </a:moveTo>
                  <a:lnTo>
                    <a:pt x="5080" y="6362"/>
                  </a:lnTo>
                  <a:lnTo>
                    <a:pt x="5080" y="8890"/>
                  </a:lnTo>
                  <a:lnTo>
                    <a:pt x="6350" y="8890"/>
                  </a:lnTo>
                  <a:lnTo>
                    <a:pt x="6350" y="10160"/>
                  </a:lnTo>
                  <a:lnTo>
                    <a:pt x="7620" y="10160"/>
                  </a:lnTo>
                  <a:lnTo>
                    <a:pt x="7620" y="12700"/>
                  </a:lnTo>
                  <a:lnTo>
                    <a:pt x="4710430" y="12700"/>
                  </a:lnTo>
                  <a:lnTo>
                    <a:pt x="4710430" y="10160"/>
                  </a:lnTo>
                  <a:lnTo>
                    <a:pt x="4711700" y="10160"/>
                  </a:lnTo>
                  <a:lnTo>
                    <a:pt x="4711700" y="8890"/>
                  </a:lnTo>
                  <a:lnTo>
                    <a:pt x="4712970" y="8890"/>
                  </a:lnTo>
                  <a:lnTo>
                    <a:pt x="4712970" y="6362"/>
                  </a:lnTo>
                  <a:close/>
                </a:path>
                <a:path w="4718050" h="48260">
                  <a:moveTo>
                    <a:pt x="47180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4714240" y="6350"/>
                  </a:lnTo>
                  <a:lnTo>
                    <a:pt x="4714240" y="5080"/>
                  </a:lnTo>
                  <a:lnTo>
                    <a:pt x="4715510" y="5080"/>
                  </a:lnTo>
                  <a:lnTo>
                    <a:pt x="4715510" y="2540"/>
                  </a:lnTo>
                  <a:lnTo>
                    <a:pt x="4716780" y="2540"/>
                  </a:lnTo>
                  <a:lnTo>
                    <a:pt x="4716780" y="1270"/>
                  </a:lnTo>
                  <a:lnTo>
                    <a:pt x="4718050" y="1270"/>
                  </a:lnTo>
                  <a:lnTo>
                    <a:pt x="4718050" y="0"/>
                  </a:lnTo>
                  <a:close/>
                </a:path>
              </a:pathLst>
            </a:custGeom>
            <a:solidFill>
              <a:srgbClr val="C73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13330" y="4991099"/>
              <a:ext cx="4652010" cy="49530"/>
            </a:xfrm>
            <a:custGeom>
              <a:avLst/>
              <a:gdLst/>
              <a:ahLst/>
              <a:cxnLst/>
              <a:rect l="l" t="t" r="r" b="b"/>
              <a:pathLst>
                <a:path w="4652009" h="49529">
                  <a:moveTo>
                    <a:pt x="4617720" y="47002"/>
                  </a:moveTo>
                  <a:lnTo>
                    <a:pt x="34290" y="47002"/>
                  </a:lnTo>
                  <a:lnTo>
                    <a:pt x="34290" y="48260"/>
                  </a:lnTo>
                  <a:lnTo>
                    <a:pt x="35560" y="48260"/>
                  </a:lnTo>
                  <a:lnTo>
                    <a:pt x="35560" y="49530"/>
                  </a:lnTo>
                  <a:lnTo>
                    <a:pt x="4616450" y="49530"/>
                  </a:lnTo>
                  <a:lnTo>
                    <a:pt x="4616450" y="48260"/>
                  </a:lnTo>
                  <a:lnTo>
                    <a:pt x="4617720" y="48260"/>
                  </a:lnTo>
                  <a:lnTo>
                    <a:pt x="4617720" y="47002"/>
                  </a:lnTo>
                  <a:close/>
                </a:path>
                <a:path w="4652009" h="49529">
                  <a:moveTo>
                    <a:pt x="4622800" y="40652"/>
                  </a:moveTo>
                  <a:lnTo>
                    <a:pt x="29210" y="40652"/>
                  </a:lnTo>
                  <a:lnTo>
                    <a:pt x="29210" y="43180"/>
                  </a:lnTo>
                  <a:lnTo>
                    <a:pt x="30480" y="43180"/>
                  </a:lnTo>
                  <a:lnTo>
                    <a:pt x="30480" y="44450"/>
                  </a:lnTo>
                  <a:lnTo>
                    <a:pt x="31750" y="44450"/>
                  </a:lnTo>
                  <a:lnTo>
                    <a:pt x="31750" y="45720"/>
                  </a:lnTo>
                  <a:lnTo>
                    <a:pt x="33020" y="45720"/>
                  </a:lnTo>
                  <a:lnTo>
                    <a:pt x="33020" y="46990"/>
                  </a:lnTo>
                  <a:lnTo>
                    <a:pt x="4618990" y="46990"/>
                  </a:lnTo>
                  <a:lnTo>
                    <a:pt x="4618990" y="45720"/>
                  </a:lnTo>
                  <a:lnTo>
                    <a:pt x="4620260" y="45720"/>
                  </a:lnTo>
                  <a:lnTo>
                    <a:pt x="4620260" y="44450"/>
                  </a:lnTo>
                  <a:lnTo>
                    <a:pt x="4621530" y="44450"/>
                  </a:lnTo>
                  <a:lnTo>
                    <a:pt x="4621530" y="43180"/>
                  </a:lnTo>
                  <a:lnTo>
                    <a:pt x="4622800" y="43180"/>
                  </a:lnTo>
                  <a:lnTo>
                    <a:pt x="4622800" y="40652"/>
                  </a:lnTo>
                  <a:close/>
                </a:path>
                <a:path w="4652009" h="49529">
                  <a:moveTo>
                    <a:pt x="4629150" y="33032"/>
                  </a:moveTo>
                  <a:lnTo>
                    <a:pt x="22860" y="33032"/>
                  </a:lnTo>
                  <a:lnTo>
                    <a:pt x="22860" y="35560"/>
                  </a:lnTo>
                  <a:lnTo>
                    <a:pt x="24130" y="35560"/>
                  </a:lnTo>
                  <a:lnTo>
                    <a:pt x="24130" y="36830"/>
                  </a:lnTo>
                  <a:lnTo>
                    <a:pt x="25400" y="36830"/>
                  </a:lnTo>
                  <a:lnTo>
                    <a:pt x="25400" y="38100"/>
                  </a:lnTo>
                  <a:lnTo>
                    <a:pt x="26670" y="38100"/>
                  </a:lnTo>
                  <a:lnTo>
                    <a:pt x="26670" y="39370"/>
                  </a:lnTo>
                  <a:lnTo>
                    <a:pt x="27940" y="39370"/>
                  </a:lnTo>
                  <a:lnTo>
                    <a:pt x="27940" y="40640"/>
                  </a:lnTo>
                  <a:lnTo>
                    <a:pt x="4624070" y="40640"/>
                  </a:lnTo>
                  <a:lnTo>
                    <a:pt x="4624070" y="39370"/>
                  </a:lnTo>
                  <a:lnTo>
                    <a:pt x="4625340" y="39370"/>
                  </a:lnTo>
                  <a:lnTo>
                    <a:pt x="4625340" y="38100"/>
                  </a:lnTo>
                  <a:lnTo>
                    <a:pt x="4626610" y="38100"/>
                  </a:lnTo>
                  <a:lnTo>
                    <a:pt x="4626610" y="36830"/>
                  </a:lnTo>
                  <a:lnTo>
                    <a:pt x="4627880" y="36830"/>
                  </a:lnTo>
                  <a:lnTo>
                    <a:pt x="4627880" y="35560"/>
                  </a:lnTo>
                  <a:lnTo>
                    <a:pt x="4629150" y="35560"/>
                  </a:lnTo>
                  <a:lnTo>
                    <a:pt x="4629150" y="33032"/>
                  </a:lnTo>
                  <a:close/>
                </a:path>
                <a:path w="4652009" h="49529">
                  <a:moveTo>
                    <a:pt x="4634230" y="26682"/>
                  </a:moveTo>
                  <a:lnTo>
                    <a:pt x="17780" y="26682"/>
                  </a:lnTo>
                  <a:lnTo>
                    <a:pt x="17780" y="29210"/>
                  </a:lnTo>
                  <a:lnTo>
                    <a:pt x="19050" y="29210"/>
                  </a:lnTo>
                  <a:lnTo>
                    <a:pt x="19050" y="30480"/>
                  </a:lnTo>
                  <a:lnTo>
                    <a:pt x="20320" y="30480"/>
                  </a:lnTo>
                  <a:lnTo>
                    <a:pt x="20320" y="31750"/>
                  </a:lnTo>
                  <a:lnTo>
                    <a:pt x="21590" y="31750"/>
                  </a:lnTo>
                  <a:lnTo>
                    <a:pt x="21590" y="33020"/>
                  </a:lnTo>
                  <a:lnTo>
                    <a:pt x="4630420" y="33020"/>
                  </a:lnTo>
                  <a:lnTo>
                    <a:pt x="4630420" y="31750"/>
                  </a:lnTo>
                  <a:lnTo>
                    <a:pt x="4631690" y="31750"/>
                  </a:lnTo>
                  <a:lnTo>
                    <a:pt x="4631690" y="30480"/>
                  </a:lnTo>
                  <a:lnTo>
                    <a:pt x="4632960" y="30480"/>
                  </a:lnTo>
                  <a:lnTo>
                    <a:pt x="4632960" y="29210"/>
                  </a:lnTo>
                  <a:lnTo>
                    <a:pt x="4634230" y="29210"/>
                  </a:lnTo>
                  <a:lnTo>
                    <a:pt x="4634230" y="26682"/>
                  </a:lnTo>
                  <a:close/>
                </a:path>
                <a:path w="4652009" h="49529">
                  <a:moveTo>
                    <a:pt x="4638040" y="21602"/>
                  </a:moveTo>
                  <a:lnTo>
                    <a:pt x="13970" y="21602"/>
                  </a:lnTo>
                  <a:lnTo>
                    <a:pt x="13970" y="22860"/>
                  </a:lnTo>
                  <a:lnTo>
                    <a:pt x="15240" y="22860"/>
                  </a:lnTo>
                  <a:lnTo>
                    <a:pt x="15240" y="25400"/>
                  </a:lnTo>
                  <a:lnTo>
                    <a:pt x="16510" y="25400"/>
                  </a:lnTo>
                  <a:lnTo>
                    <a:pt x="16510" y="26670"/>
                  </a:lnTo>
                  <a:lnTo>
                    <a:pt x="4635500" y="26670"/>
                  </a:lnTo>
                  <a:lnTo>
                    <a:pt x="4635500" y="25400"/>
                  </a:lnTo>
                  <a:lnTo>
                    <a:pt x="4636770" y="25400"/>
                  </a:lnTo>
                  <a:lnTo>
                    <a:pt x="4636770" y="22860"/>
                  </a:lnTo>
                  <a:lnTo>
                    <a:pt x="4638040" y="22860"/>
                  </a:lnTo>
                  <a:lnTo>
                    <a:pt x="4638040" y="21602"/>
                  </a:lnTo>
                  <a:close/>
                </a:path>
                <a:path w="4652009" h="49529">
                  <a:moveTo>
                    <a:pt x="4641850" y="15252"/>
                  </a:moveTo>
                  <a:lnTo>
                    <a:pt x="10160" y="15252"/>
                  </a:lnTo>
                  <a:lnTo>
                    <a:pt x="10160" y="17780"/>
                  </a:lnTo>
                  <a:lnTo>
                    <a:pt x="11430" y="17780"/>
                  </a:lnTo>
                  <a:lnTo>
                    <a:pt x="11430" y="19050"/>
                  </a:lnTo>
                  <a:lnTo>
                    <a:pt x="12700" y="19050"/>
                  </a:lnTo>
                  <a:lnTo>
                    <a:pt x="12700" y="21590"/>
                  </a:lnTo>
                  <a:lnTo>
                    <a:pt x="4639310" y="21590"/>
                  </a:lnTo>
                  <a:lnTo>
                    <a:pt x="4639310" y="19050"/>
                  </a:lnTo>
                  <a:lnTo>
                    <a:pt x="4640580" y="19050"/>
                  </a:lnTo>
                  <a:lnTo>
                    <a:pt x="4640580" y="17780"/>
                  </a:lnTo>
                  <a:lnTo>
                    <a:pt x="4641850" y="17780"/>
                  </a:lnTo>
                  <a:lnTo>
                    <a:pt x="4641850" y="15252"/>
                  </a:lnTo>
                  <a:close/>
                </a:path>
                <a:path w="4652009" h="49529">
                  <a:moveTo>
                    <a:pt x="4646930" y="7632"/>
                  </a:moveTo>
                  <a:lnTo>
                    <a:pt x="5080" y="7632"/>
                  </a:lnTo>
                  <a:lnTo>
                    <a:pt x="5080" y="10160"/>
                  </a:lnTo>
                  <a:lnTo>
                    <a:pt x="6350" y="10160"/>
                  </a:lnTo>
                  <a:lnTo>
                    <a:pt x="6350" y="11430"/>
                  </a:lnTo>
                  <a:lnTo>
                    <a:pt x="7620" y="11430"/>
                  </a:lnTo>
                  <a:lnTo>
                    <a:pt x="7620" y="13970"/>
                  </a:lnTo>
                  <a:lnTo>
                    <a:pt x="8890" y="13970"/>
                  </a:lnTo>
                  <a:lnTo>
                    <a:pt x="8890" y="15240"/>
                  </a:lnTo>
                  <a:lnTo>
                    <a:pt x="4643120" y="15240"/>
                  </a:lnTo>
                  <a:lnTo>
                    <a:pt x="4643120" y="13970"/>
                  </a:lnTo>
                  <a:lnTo>
                    <a:pt x="4644390" y="13970"/>
                  </a:lnTo>
                  <a:lnTo>
                    <a:pt x="4644390" y="11430"/>
                  </a:lnTo>
                  <a:lnTo>
                    <a:pt x="4645660" y="11430"/>
                  </a:lnTo>
                  <a:lnTo>
                    <a:pt x="4645660" y="10160"/>
                  </a:lnTo>
                  <a:lnTo>
                    <a:pt x="4646930" y="10160"/>
                  </a:lnTo>
                  <a:lnTo>
                    <a:pt x="4646930" y="7632"/>
                  </a:lnTo>
                  <a:close/>
                </a:path>
                <a:path w="4652009" h="49529">
                  <a:moveTo>
                    <a:pt x="465074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4648200" y="7620"/>
                  </a:lnTo>
                  <a:lnTo>
                    <a:pt x="4648200" y="6350"/>
                  </a:lnTo>
                  <a:lnTo>
                    <a:pt x="4649470" y="6350"/>
                  </a:lnTo>
                  <a:lnTo>
                    <a:pt x="4649470" y="3810"/>
                  </a:lnTo>
                  <a:lnTo>
                    <a:pt x="4650740" y="3810"/>
                  </a:lnTo>
                  <a:lnTo>
                    <a:pt x="4650740" y="2552"/>
                  </a:lnTo>
                  <a:close/>
                </a:path>
                <a:path w="4652009" h="49529">
                  <a:moveTo>
                    <a:pt x="46520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4652010" y="254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C6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50160" y="5040629"/>
              <a:ext cx="4578350" cy="48260"/>
            </a:xfrm>
            <a:custGeom>
              <a:avLst/>
              <a:gdLst/>
              <a:ahLst/>
              <a:cxnLst/>
              <a:rect l="l" t="t" r="r" b="b"/>
              <a:pathLst>
                <a:path w="4578350" h="48260">
                  <a:moveTo>
                    <a:pt x="4544060" y="40652"/>
                  </a:moveTo>
                  <a:lnTo>
                    <a:pt x="34290" y="40652"/>
                  </a:lnTo>
                  <a:lnTo>
                    <a:pt x="34290" y="43180"/>
                  </a:lnTo>
                  <a:lnTo>
                    <a:pt x="35560" y="43180"/>
                  </a:lnTo>
                  <a:lnTo>
                    <a:pt x="35560" y="44450"/>
                  </a:lnTo>
                  <a:lnTo>
                    <a:pt x="36830" y="44450"/>
                  </a:lnTo>
                  <a:lnTo>
                    <a:pt x="36830" y="45720"/>
                  </a:lnTo>
                  <a:lnTo>
                    <a:pt x="38100" y="45720"/>
                  </a:lnTo>
                  <a:lnTo>
                    <a:pt x="38100" y="46990"/>
                  </a:lnTo>
                  <a:lnTo>
                    <a:pt x="39370" y="46990"/>
                  </a:lnTo>
                  <a:lnTo>
                    <a:pt x="39370" y="48260"/>
                  </a:lnTo>
                  <a:lnTo>
                    <a:pt x="4538980" y="48260"/>
                  </a:lnTo>
                  <a:lnTo>
                    <a:pt x="4538980" y="46990"/>
                  </a:lnTo>
                  <a:lnTo>
                    <a:pt x="4540250" y="46990"/>
                  </a:lnTo>
                  <a:lnTo>
                    <a:pt x="4540250" y="45720"/>
                  </a:lnTo>
                  <a:lnTo>
                    <a:pt x="4541520" y="45720"/>
                  </a:lnTo>
                  <a:lnTo>
                    <a:pt x="4541520" y="44450"/>
                  </a:lnTo>
                  <a:lnTo>
                    <a:pt x="4542790" y="44450"/>
                  </a:lnTo>
                  <a:lnTo>
                    <a:pt x="4542790" y="43180"/>
                  </a:lnTo>
                  <a:lnTo>
                    <a:pt x="4544060" y="43180"/>
                  </a:lnTo>
                  <a:lnTo>
                    <a:pt x="4544060" y="40652"/>
                  </a:lnTo>
                  <a:close/>
                </a:path>
                <a:path w="4578350" h="48260">
                  <a:moveTo>
                    <a:pt x="4549140" y="35572"/>
                  </a:moveTo>
                  <a:lnTo>
                    <a:pt x="29210" y="35572"/>
                  </a:lnTo>
                  <a:lnTo>
                    <a:pt x="29210" y="36830"/>
                  </a:lnTo>
                  <a:lnTo>
                    <a:pt x="30480" y="36830"/>
                  </a:lnTo>
                  <a:lnTo>
                    <a:pt x="30480" y="38100"/>
                  </a:lnTo>
                  <a:lnTo>
                    <a:pt x="31750" y="38100"/>
                  </a:lnTo>
                  <a:lnTo>
                    <a:pt x="31750" y="39370"/>
                  </a:lnTo>
                  <a:lnTo>
                    <a:pt x="33020" y="39370"/>
                  </a:lnTo>
                  <a:lnTo>
                    <a:pt x="33020" y="40640"/>
                  </a:lnTo>
                  <a:lnTo>
                    <a:pt x="4545330" y="40640"/>
                  </a:lnTo>
                  <a:lnTo>
                    <a:pt x="4545330" y="39370"/>
                  </a:lnTo>
                  <a:lnTo>
                    <a:pt x="4546600" y="39370"/>
                  </a:lnTo>
                  <a:lnTo>
                    <a:pt x="4546600" y="38100"/>
                  </a:lnTo>
                  <a:lnTo>
                    <a:pt x="4547870" y="38100"/>
                  </a:lnTo>
                  <a:lnTo>
                    <a:pt x="4547870" y="36830"/>
                  </a:lnTo>
                  <a:lnTo>
                    <a:pt x="4549140" y="36830"/>
                  </a:lnTo>
                  <a:lnTo>
                    <a:pt x="4549140" y="35572"/>
                  </a:lnTo>
                  <a:close/>
                </a:path>
                <a:path w="4578350" h="48260">
                  <a:moveTo>
                    <a:pt x="4554220" y="29222"/>
                  </a:moveTo>
                  <a:lnTo>
                    <a:pt x="24130" y="29222"/>
                  </a:lnTo>
                  <a:lnTo>
                    <a:pt x="24130" y="30480"/>
                  </a:lnTo>
                  <a:lnTo>
                    <a:pt x="25400" y="30480"/>
                  </a:lnTo>
                  <a:lnTo>
                    <a:pt x="25400" y="31750"/>
                  </a:lnTo>
                  <a:lnTo>
                    <a:pt x="26670" y="31750"/>
                  </a:lnTo>
                  <a:lnTo>
                    <a:pt x="26670" y="33020"/>
                  </a:lnTo>
                  <a:lnTo>
                    <a:pt x="27940" y="33020"/>
                  </a:lnTo>
                  <a:lnTo>
                    <a:pt x="27940" y="35560"/>
                  </a:lnTo>
                  <a:lnTo>
                    <a:pt x="4550410" y="35560"/>
                  </a:lnTo>
                  <a:lnTo>
                    <a:pt x="4550410" y="33020"/>
                  </a:lnTo>
                  <a:lnTo>
                    <a:pt x="4551680" y="33020"/>
                  </a:lnTo>
                  <a:lnTo>
                    <a:pt x="4551680" y="31750"/>
                  </a:lnTo>
                  <a:lnTo>
                    <a:pt x="4552950" y="31750"/>
                  </a:lnTo>
                  <a:lnTo>
                    <a:pt x="4552950" y="30480"/>
                  </a:lnTo>
                  <a:lnTo>
                    <a:pt x="4554220" y="30480"/>
                  </a:lnTo>
                  <a:lnTo>
                    <a:pt x="4554220" y="29222"/>
                  </a:lnTo>
                  <a:close/>
                </a:path>
                <a:path w="4578350" h="48260">
                  <a:moveTo>
                    <a:pt x="4559300" y="22872"/>
                  </a:moveTo>
                  <a:lnTo>
                    <a:pt x="19050" y="22872"/>
                  </a:lnTo>
                  <a:lnTo>
                    <a:pt x="19050" y="24130"/>
                  </a:lnTo>
                  <a:lnTo>
                    <a:pt x="20320" y="24130"/>
                  </a:lnTo>
                  <a:lnTo>
                    <a:pt x="20320" y="26670"/>
                  </a:lnTo>
                  <a:lnTo>
                    <a:pt x="21590" y="26670"/>
                  </a:lnTo>
                  <a:lnTo>
                    <a:pt x="21590" y="27940"/>
                  </a:lnTo>
                  <a:lnTo>
                    <a:pt x="22860" y="27940"/>
                  </a:lnTo>
                  <a:lnTo>
                    <a:pt x="22860" y="29210"/>
                  </a:lnTo>
                  <a:lnTo>
                    <a:pt x="4555490" y="29210"/>
                  </a:lnTo>
                  <a:lnTo>
                    <a:pt x="4555490" y="27940"/>
                  </a:lnTo>
                  <a:lnTo>
                    <a:pt x="4556760" y="27940"/>
                  </a:lnTo>
                  <a:lnTo>
                    <a:pt x="4556760" y="26670"/>
                  </a:lnTo>
                  <a:lnTo>
                    <a:pt x="4558030" y="26670"/>
                  </a:lnTo>
                  <a:lnTo>
                    <a:pt x="4558030" y="24130"/>
                  </a:lnTo>
                  <a:lnTo>
                    <a:pt x="4559300" y="24130"/>
                  </a:lnTo>
                  <a:lnTo>
                    <a:pt x="4559300" y="22872"/>
                  </a:lnTo>
                  <a:close/>
                </a:path>
                <a:path w="4578350" h="48260">
                  <a:moveTo>
                    <a:pt x="4564380" y="16522"/>
                  </a:moveTo>
                  <a:lnTo>
                    <a:pt x="13970" y="16522"/>
                  </a:lnTo>
                  <a:lnTo>
                    <a:pt x="13970" y="19050"/>
                  </a:lnTo>
                  <a:lnTo>
                    <a:pt x="15240" y="19050"/>
                  </a:lnTo>
                  <a:lnTo>
                    <a:pt x="15240" y="20320"/>
                  </a:lnTo>
                  <a:lnTo>
                    <a:pt x="16510" y="20320"/>
                  </a:lnTo>
                  <a:lnTo>
                    <a:pt x="16510" y="21590"/>
                  </a:lnTo>
                  <a:lnTo>
                    <a:pt x="17780" y="21590"/>
                  </a:lnTo>
                  <a:lnTo>
                    <a:pt x="17780" y="22860"/>
                  </a:lnTo>
                  <a:lnTo>
                    <a:pt x="4560570" y="22860"/>
                  </a:lnTo>
                  <a:lnTo>
                    <a:pt x="4560570" y="21590"/>
                  </a:lnTo>
                  <a:lnTo>
                    <a:pt x="4561840" y="21590"/>
                  </a:lnTo>
                  <a:lnTo>
                    <a:pt x="4561840" y="20320"/>
                  </a:lnTo>
                  <a:lnTo>
                    <a:pt x="4563110" y="20320"/>
                  </a:lnTo>
                  <a:lnTo>
                    <a:pt x="4563110" y="19050"/>
                  </a:lnTo>
                  <a:lnTo>
                    <a:pt x="4564380" y="19050"/>
                  </a:lnTo>
                  <a:lnTo>
                    <a:pt x="4564380" y="16522"/>
                  </a:lnTo>
                  <a:close/>
                </a:path>
                <a:path w="4578350" h="48260">
                  <a:moveTo>
                    <a:pt x="4570730" y="10172"/>
                  </a:moveTo>
                  <a:lnTo>
                    <a:pt x="7620" y="10172"/>
                  </a:lnTo>
                  <a:lnTo>
                    <a:pt x="7620" y="11430"/>
                  </a:lnTo>
                  <a:lnTo>
                    <a:pt x="8890" y="11430"/>
                  </a:lnTo>
                  <a:lnTo>
                    <a:pt x="889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12700" y="15240"/>
                  </a:lnTo>
                  <a:lnTo>
                    <a:pt x="12700" y="16510"/>
                  </a:lnTo>
                  <a:lnTo>
                    <a:pt x="4565650" y="16510"/>
                  </a:lnTo>
                  <a:lnTo>
                    <a:pt x="4565650" y="15240"/>
                  </a:lnTo>
                  <a:lnTo>
                    <a:pt x="4566920" y="15240"/>
                  </a:lnTo>
                  <a:lnTo>
                    <a:pt x="4566920" y="13970"/>
                  </a:lnTo>
                  <a:lnTo>
                    <a:pt x="4568190" y="13970"/>
                  </a:lnTo>
                  <a:lnTo>
                    <a:pt x="4568190" y="12700"/>
                  </a:lnTo>
                  <a:lnTo>
                    <a:pt x="4569460" y="12700"/>
                  </a:lnTo>
                  <a:lnTo>
                    <a:pt x="4569460" y="11430"/>
                  </a:lnTo>
                  <a:lnTo>
                    <a:pt x="4570730" y="11430"/>
                  </a:lnTo>
                  <a:lnTo>
                    <a:pt x="4570730" y="10172"/>
                  </a:lnTo>
                  <a:close/>
                </a:path>
                <a:path w="4578350" h="48260">
                  <a:moveTo>
                    <a:pt x="457581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6350" y="7620"/>
                  </a:lnTo>
                  <a:lnTo>
                    <a:pt x="6350" y="10160"/>
                  </a:lnTo>
                  <a:lnTo>
                    <a:pt x="4572000" y="10160"/>
                  </a:lnTo>
                  <a:lnTo>
                    <a:pt x="4572000" y="7620"/>
                  </a:lnTo>
                  <a:lnTo>
                    <a:pt x="4573270" y="7620"/>
                  </a:lnTo>
                  <a:lnTo>
                    <a:pt x="4573270" y="6350"/>
                  </a:lnTo>
                  <a:lnTo>
                    <a:pt x="4574540" y="6350"/>
                  </a:lnTo>
                  <a:lnTo>
                    <a:pt x="4574540" y="5080"/>
                  </a:lnTo>
                  <a:lnTo>
                    <a:pt x="4575810" y="5080"/>
                  </a:lnTo>
                  <a:lnTo>
                    <a:pt x="4575810" y="3822"/>
                  </a:lnTo>
                  <a:close/>
                </a:path>
                <a:path w="4578350" h="48260">
                  <a:moveTo>
                    <a:pt x="457835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4577080" y="3810"/>
                  </a:lnTo>
                  <a:lnTo>
                    <a:pt x="4577080" y="2540"/>
                  </a:lnTo>
                  <a:lnTo>
                    <a:pt x="4578350" y="2540"/>
                  </a:lnTo>
                  <a:lnTo>
                    <a:pt x="4578350" y="0"/>
                  </a:lnTo>
                  <a:close/>
                </a:path>
              </a:pathLst>
            </a:custGeom>
            <a:solidFill>
              <a:srgbClr val="C5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5088902"/>
              <a:ext cx="4497070" cy="48260"/>
            </a:xfrm>
            <a:custGeom>
              <a:avLst/>
              <a:gdLst/>
              <a:ahLst/>
              <a:cxnLst/>
              <a:rect l="l" t="t" r="r" b="b"/>
              <a:pathLst>
                <a:path w="4497070" h="48260">
                  <a:moveTo>
                    <a:pt x="4460240" y="44450"/>
                  </a:moveTo>
                  <a:lnTo>
                    <a:pt x="36830" y="44450"/>
                  </a:lnTo>
                  <a:lnTo>
                    <a:pt x="36830" y="45707"/>
                  </a:lnTo>
                  <a:lnTo>
                    <a:pt x="38100" y="45707"/>
                  </a:lnTo>
                  <a:lnTo>
                    <a:pt x="38100" y="46977"/>
                  </a:lnTo>
                  <a:lnTo>
                    <a:pt x="39370" y="46977"/>
                  </a:lnTo>
                  <a:lnTo>
                    <a:pt x="39370" y="48247"/>
                  </a:lnTo>
                  <a:lnTo>
                    <a:pt x="4457700" y="48247"/>
                  </a:lnTo>
                  <a:lnTo>
                    <a:pt x="4457700" y="46977"/>
                  </a:lnTo>
                  <a:lnTo>
                    <a:pt x="4458970" y="46977"/>
                  </a:lnTo>
                  <a:lnTo>
                    <a:pt x="4458970" y="45707"/>
                  </a:lnTo>
                  <a:lnTo>
                    <a:pt x="4460240" y="45707"/>
                  </a:lnTo>
                  <a:lnTo>
                    <a:pt x="4460240" y="44450"/>
                  </a:lnTo>
                  <a:close/>
                </a:path>
                <a:path w="4497070" h="48260">
                  <a:moveTo>
                    <a:pt x="4465320" y="38100"/>
                  </a:moveTo>
                  <a:lnTo>
                    <a:pt x="31750" y="38100"/>
                  </a:lnTo>
                  <a:lnTo>
                    <a:pt x="31750" y="39357"/>
                  </a:lnTo>
                  <a:lnTo>
                    <a:pt x="33020" y="39357"/>
                  </a:lnTo>
                  <a:lnTo>
                    <a:pt x="33020" y="40627"/>
                  </a:lnTo>
                  <a:lnTo>
                    <a:pt x="34290" y="40627"/>
                  </a:lnTo>
                  <a:lnTo>
                    <a:pt x="34290" y="41897"/>
                  </a:lnTo>
                  <a:lnTo>
                    <a:pt x="35560" y="41897"/>
                  </a:lnTo>
                  <a:lnTo>
                    <a:pt x="35560" y="44437"/>
                  </a:lnTo>
                  <a:lnTo>
                    <a:pt x="4461510" y="44437"/>
                  </a:lnTo>
                  <a:lnTo>
                    <a:pt x="4461510" y="41897"/>
                  </a:lnTo>
                  <a:lnTo>
                    <a:pt x="4462780" y="41897"/>
                  </a:lnTo>
                  <a:lnTo>
                    <a:pt x="4462780" y="40627"/>
                  </a:lnTo>
                  <a:lnTo>
                    <a:pt x="4464050" y="40627"/>
                  </a:lnTo>
                  <a:lnTo>
                    <a:pt x="4464050" y="39357"/>
                  </a:lnTo>
                  <a:lnTo>
                    <a:pt x="4465320" y="39357"/>
                  </a:lnTo>
                  <a:lnTo>
                    <a:pt x="4465320" y="38100"/>
                  </a:lnTo>
                  <a:close/>
                </a:path>
                <a:path w="4497070" h="48260">
                  <a:moveTo>
                    <a:pt x="4470400" y="31750"/>
                  </a:moveTo>
                  <a:lnTo>
                    <a:pt x="26670" y="31750"/>
                  </a:lnTo>
                  <a:lnTo>
                    <a:pt x="26670" y="33007"/>
                  </a:lnTo>
                  <a:lnTo>
                    <a:pt x="27940" y="33007"/>
                  </a:lnTo>
                  <a:lnTo>
                    <a:pt x="27940" y="35547"/>
                  </a:lnTo>
                  <a:lnTo>
                    <a:pt x="29210" y="35547"/>
                  </a:lnTo>
                  <a:lnTo>
                    <a:pt x="29210" y="36817"/>
                  </a:lnTo>
                  <a:lnTo>
                    <a:pt x="30480" y="36817"/>
                  </a:lnTo>
                  <a:lnTo>
                    <a:pt x="30480" y="38087"/>
                  </a:lnTo>
                  <a:lnTo>
                    <a:pt x="4466590" y="38087"/>
                  </a:lnTo>
                  <a:lnTo>
                    <a:pt x="4466590" y="36817"/>
                  </a:lnTo>
                  <a:lnTo>
                    <a:pt x="4467860" y="36817"/>
                  </a:lnTo>
                  <a:lnTo>
                    <a:pt x="4467860" y="35547"/>
                  </a:lnTo>
                  <a:lnTo>
                    <a:pt x="4469130" y="35547"/>
                  </a:lnTo>
                  <a:lnTo>
                    <a:pt x="4469130" y="33007"/>
                  </a:lnTo>
                  <a:lnTo>
                    <a:pt x="4470400" y="33007"/>
                  </a:lnTo>
                  <a:lnTo>
                    <a:pt x="4470400" y="31750"/>
                  </a:lnTo>
                  <a:close/>
                </a:path>
                <a:path w="4497070" h="48260">
                  <a:moveTo>
                    <a:pt x="4475480" y="25400"/>
                  </a:moveTo>
                  <a:lnTo>
                    <a:pt x="21590" y="25400"/>
                  </a:lnTo>
                  <a:lnTo>
                    <a:pt x="21590" y="27927"/>
                  </a:lnTo>
                  <a:lnTo>
                    <a:pt x="22860" y="27927"/>
                  </a:lnTo>
                  <a:lnTo>
                    <a:pt x="22860" y="29197"/>
                  </a:lnTo>
                  <a:lnTo>
                    <a:pt x="24130" y="29197"/>
                  </a:lnTo>
                  <a:lnTo>
                    <a:pt x="24130" y="30467"/>
                  </a:lnTo>
                  <a:lnTo>
                    <a:pt x="25400" y="30467"/>
                  </a:lnTo>
                  <a:lnTo>
                    <a:pt x="25400" y="31737"/>
                  </a:lnTo>
                  <a:lnTo>
                    <a:pt x="4471670" y="31737"/>
                  </a:lnTo>
                  <a:lnTo>
                    <a:pt x="4471670" y="30467"/>
                  </a:lnTo>
                  <a:lnTo>
                    <a:pt x="4472940" y="30467"/>
                  </a:lnTo>
                  <a:lnTo>
                    <a:pt x="4472940" y="29197"/>
                  </a:lnTo>
                  <a:lnTo>
                    <a:pt x="4474210" y="29197"/>
                  </a:lnTo>
                  <a:lnTo>
                    <a:pt x="4474210" y="27927"/>
                  </a:lnTo>
                  <a:lnTo>
                    <a:pt x="4475480" y="27927"/>
                  </a:lnTo>
                  <a:lnTo>
                    <a:pt x="4475480" y="25400"/>
                  </a:lnTo>
                  <a:close/>
                </a:path>
                <a:path w="4497070" h="48260">
                  <a:moveTo>
                    <a:pt x="4481830" y="19050"/>
                  </a:moveTo>
                  <a:lnTo>
                    <a:pt x="15240" y="19050"/>
                  </a:lnTo>
                  <a:lnTo>
                    <a:pt x="15240" y="20307"/>
                  </a:lnTo>
                  <a:lnTo>
                    <a:pt x="16510" y="20307"/>
                  </a:lnTo>
                  <a:lnTo>
                    <a:pt x="16510" y="21577"/>
                  </a:lnTo>
                  <a:lnTo>
                    <a:pt x="17780" y="21577"/>
                  </a:lnTo>
                  <a:lnTo>
                    <a:pt x="17780" y="22847"/>
                  </a:lnTo>
                  <a:lnTo>
                    <a:pt x="19050" y="22847"/>
                  </a:lnTo>
                  <a:lnTo>
                    <a:pt x="19050" y="24117"/>
                  </a:lnTo>
                  <a:lnTo>
                    <a:pt x="20320" y="24117"/>
                  </a:lnTo>
                  <a:lnTo>
                    <a:pt x="20320" y="25387"/>
                  </a:lnTo>
                  <a:lnTo>
                    <a:pt x="4476750" y="25387"/>
                  </a:lnTo>
                  <a:lnTo>
                    <a:pt x="4476750" y="24117"/>
                  </a:lnTo>
                  <a:lnTo>
                    <a:pt x="4478020" y="24117"/>
                  </a:lnTo>
                  <a:lnTo>
                    <a:pt x="4478020" y="22847"/>
                  </a:lnTo>
                  <a:lnTo>
                    <a:pt x="4479290" y="22847"/>
                  </a:lnTo>
                  <a:lnTo>
                    <a:pt x="4479290" y="21577"/>
                  </a:lnTo>
                  <a:lnTo>
                    <a:pt x="4480560" y="21577"/>
                  </a:lnTo>
                  <a:lnTo>
                    <a:pt x="4480560" y="20307"/>
                  </a:lnTo>
                  <a:lnTo>
                    <a:pt x="4481830" y="20307"/>
                  </a:lnTo>
                  <a:lnTo>
                    <a:pt x="4481830" y="19050"/>
                  </a:lnTo>
                  <a:close/>
                </a:path>
                <a:path w="4497070" h="48260">
                  <a:moveTo>
                    <a:pt x="4486910" y="12700"/>
                  </a:moveTo>
                  <a:lnTo>
                    <a:pt x="10160" y="12700"/>
                  </a:lnTo>
                  <a:lnTo>
                    <a:pt x="10160" y="13957"/>
                  </a:lnTo>
                  <a:lnTo>
                    <a:pt x="11430" y="13957"/>
                  </a:lnTo>
                  <a:lnTo>
                    <a:pt x="11430" y="15227"/>
                  </a:lnTo>
                  <a:lnTo>
                    <a:pt x="12700" y="15227"/>
                  </a:lnTo>
                  <a:lnTo>
                    <a:pt x="12700" y="16497"/>
                  </a:lnTo>
                  <a:lnTo>
                    <a:pt x="13970" y="16497"/>
                  </a:lnTo>
                  <a:lnTo>
                    <a:pt x="13970" y="19037"/>
                  </a:lnTo>
                  <a:lnTo>
                    <a:pt x="4483100" y="19037"/>
                  </a:lnTo>
                  <a:lnTo>
                    <a:pt x="4483100" y="16497"/>
                  </a:lnTo>
                  <a:lnTo>
                    <a:pt x="4484370" y="16497"/>
                  </a:lnTo>
                  <a:lnTo>
                    <a:pt x="4484370" y="15227"/>
                  </a:lnTo>
                  <a:lnTo>
                    <a:pt x="4485640" y="15227"/>
                  </a:lnTo>
                  <a:lnTo>
                    <a:pt x="4485640" y="13957"/>
                  </a:lnTo>
                  <a:lnTo>
                    <a:pt x="4486910" y="13957"/>
                  </a:lnTo>
                  <a:lnTo>
                    <a:pt x="4486910" y="12700"/>
                  </a:lnTo>
                  <a:close/>
                </a:path>
                <a:path w="4497070" h="48260">
                  <a:moveTo>
                    <a:pt x="4491990" y="6350"/>
                  </a:moveTo>
                  <a:lnTo>
                    <a:pt x="5080" y="6350"/>
                  </a:lnTo>
                  <a:lnTo>
                    <a:pt x="5080" y="7607"/>
                  </a:lnTo>
                  <a:lnTo>
                    <a:pt x="6350" y="7607"/>
                  </a:lnTo>
                  <a:lnTo>
                    <a:pt x="6350" y="8877"/>
                  </a:lnTo>
                  <a:lnTo>
                    <a:pt x="7620" y="8877"/>
                  </a:lnTo>
                  <a:lnTo>
                    <a:pt x="7620" y="11417"/>
                  </a:lnTo>
                  <a:lnTo>
                    <a:pt x="8890" y="11417"/>
                  </a:lnTo>
                  <a:lnTo>
                    <a:pt x="8890" y="12687"/>
                  </a:lnTo>
                  <a:lnTo>
                    <a:pt x="4488180" y="12687"/>
                  </a:lnTo>
                  <a:lnTo>
                    <a:pt x="4488180" y="11417"/>
                  </a:lnTo>
                  <a:lnTo>
                    <a:pt x="4489450" y="11417"/>
                  </a:lnTo>
                  <a:lnTo>
                    <a:pt x="4489450" y="8877"/>
                  </a:lnTo>
                  <a:lnTo>
                    <a:pt x="4490720" y="8877"/>
                  </a:lnTo>
                  <a:lnTo>
                    <a:pt x="4490720" y="7607"/>
                  </a:lnTo>
                  <a:lnTo>
                    <a:pt x="4491990" y="7607"/>
                  </a:lnTo>
                  <a:lnTo>
                    <a:pt x="4491990" y="6350"/>
                  </a:lnTo>
                  <a:close/>
                </a:path>
                <a:path w="4497070" h="48260">
                  <a:moveTo>
                    <a:pt x="44970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4493260" y="6337"/>
                  </a:lnTo>
                  <a:lnTo>
                    <a:pt x="4493260" y="5067"/>
                  </a:lnTo>
                  <a:lnTo>
                    <a:pt x="4494530" y="5067"/>
                  </a:lnTo>
                  <a:lnTo>
                    <a:pt x="4494530" y="3797"/>
                  </a:lnTo>
                  <a:lnTo>
                    <a:pt x="4495800" y="3797"/>
                  </a:lnTo>
                  <a:lnTo>
                    <a:pt x="4495800" y="1257"/>
                  </a:lnTo>
                  <a:lnTo>
                    <a:pt x="4497070" y="1257"/>
                  </a:lnTo>
                  <a:lnTo>
                    <a:pt x="4497070" y="0"/>
                  </a:lnTo>
                  <a:close/>
                </a:path>
              </a:pathLst>
            </a:custGeom>
            <a:solidFill>
              <a:srgbClr val="C4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31440" y="5137149"/>
              <a:ext cx="4415790" cy="49530"/>
            </a:xfrm>
            <a:custGeom>
              <a:avLst/>
              <a:gdLst/>
              <a:ahLst/>
              <a:cxnLst/>
              <a:rect l="l" t="t" r="r" b="b"/>
              <a:pathLst>
                <a:path w="4415790" h="49529">
                  <a:moveTo>
                    <a:pt x="4375150" y="47002"/>
                  </a:moveTo>
                  <a:lnTo>
                    <a:pt x="40640" y="47002"/>
                  </a:lnTo>
                  <a:lnTo>
                    <a:pt x="40640" y="48260"/>
                  </a:lnTo>
                  <a:lnTo>
                    <a:pt x="41910" y="48260"/>
                  </a:lnTo>
                  <a:lnTo>
                    <a:pt x="41910" y="49530"/>
                  </a:lnTo>
                  <a:lnTo>
                    <a:pt x="4373880" y="49530"/>
                  </a:lnTo>
                  <a:lnTo>
                    <a:pt x="4373880" y="48260"/>
                  </a:lnTo>
                  <a:lnTo>
                    <a:pt x="4375150" y="48260"/>
                  </a:lnTo>
                  <a:lnTo>
                    <a:pt x="4375150" y="47002"/>
                  </a:lnTo>
                  <a:close/>
                </a:path>
                <a:path w="4415790" h="49529">
                  <a:moveTo>
                    <a:pt x="4381500" y="40652"/>
                  </a:moveTo>
                  <a:lnTo>
                    <a:pt x="34290" y="40652"/>
                  </a:lnTo>
                  <a:lnTo>
                    <a:pt x="34290" y="41910"/>
                  </a:lnTo>
                  <a:lnTo>
                    <a:pt x="35560" y="41910"/>
                  </a:lnTo>
                  <a:lnTo>
                    <a:pt x="35560" y="43180"/>
                  </a:lnTo>
                  <a:lnTo>
                    <a:pt x="36830" y="43180"/>
                  </a:lnTo>
                  <a:lnTo>
                    <a:pt x="36830" y="44450"/>
                  </a:lnTo>
                  <a:lnTo>
                    <a:pt x="38100" y="44450"/>
                  </a:lnTo>
                  <a:lnTo>
                    <a:pt x="38100" y="45720"/>
                  </a:lnTo>
                  <a:lnTo>
                    <a:pt x="39370" y="45720"/>
                  </a:lnTo>
                  <a:lnTo>
                    <a:pt x="39370" y="46990"/>
                  </a:lnTo>
                  <a:lnTo>
                    <a:pt x="4376420" y="46990"/>
                  </a:lnTo>
                  <a:lnTo>
                    <a:pt x="4376420" y="45720"/>
                  </a:lnTo>
                  <a:lnTo>
                    <a:pt x="4377690" y="45720"/>
                  </a:lnTo>
                  <a:lnTo>
                    <a:pt x="4377690" y="44450"/>
                  </a:lnTo>
                  <a:lnTo>
                    <a:pt x="4378960" y="44450"/>
                  </a:lnTo>
                  <a:lnTo>
                    <a:pt x="4378960" y="43180"/>
                  </a:lnTo>
                  <a:lnTo>
                    <a:pt x="4380230" y="43180"/>
                  </a:lnTo>
                  <a:lnTo>
                    <a:pt x="4380230" y="41910"/>
                  </a:lnTo>
                  <a:lnTo>
                    <a:pt x="4381500" y="41910"/>
                  </a:lnTo>
                  <a:lnTo>
                    <a:pt x="4381500" y="40652"/>
                  </a:lnTo>
                  <a:close/>
                </a:path>
                <a:path w="4415790" h="49529">
                  <a:moveTo>
                    <a:pt x="4386580" y="34302"/>
                  </a:moveTo>
                  <a:lnTo>
                    <a:pt x="29210" y="34302"/>
                  </a:lnTo>
                  <a:lnTo>
                    <a:pt x="29210" y="36830"/>
                  </a:lnTo>
                  <a:lnTo>
                    <a:pt x="30480" y="36830"/>
                  </a:lnTo>
                  <a:lnTo>
                    <a:pt x="30480" y="38100"/>
                  </a:lnTo>
                  <a:lnTo>
                    <a:pt x="31750" y="38100"/>
                  </a:lnTo>
                  <a:lnTo>
                    <a:pt x="31750" y="39370"/>
                  </a:lnTo>
                  <a:lnTo>
                    <a:pt x="33020" y="39370"/>
                  </a:lnTo>
                  <a:lnTo>
                    <a:pt x="33020" y="40640"/>
                  </a:lnTo>
                  <a:lnTo>
                    <a:pt x="4382770" y="40640"/>
                  </a:lnTo>
                  <a:lnTo>
                    <a:pt x="4382770" y="39370"/>
                  </a:lnTo>
                  <a:lnTo>
                    <a:pt x="4384040" y="39370"/>
                  </a:lnTo>
                  <a:lnTo>
                    <a:pt x="4384040" y="38100"/>
                  </a:lnTo>
                  <a:lnTo>
                    <a:pt x="4385310" y="38100"/>
                  </a:lnTo>
                  <a:lnTo>
                    <a:pt x="4385310" y="36830"/>
                  </a:lnTo>
                  <a:lnTo>
                    <a:pt x="4386580" y="36830"/>
                  </a:lnTo>
                  <a:lnTo>
                    <a:pt x="4386580" y="34302"/>
                  </a:lnTo>
                  <a:close/>
                </a:path>
                <a:path w="4415790" h="49529">
                  <a:moveTo>
                    <a:pt x="4392930" y="26682"/>
                  </a:moveTo>
                  <a:lnTo>
                    <a:pt x="22860" y="26682"/>
                  </a:lnTo>
                  <a:lnTo>
                    <a:pt x="22860" y="29210"/>
                  </a:lnTo>
                  <a:lnTo>
                    <a:pt x="24130" y="29210"/>
                  </a:lnTo>
                  <a:lnTo>
                    <a:pt x="24130" y="30480"/>
                  </a:lnTo>
                  <a:lnTo>
                    <a:pt x="25400" y="30480"/>
                  </a:lnTo>
                  <a:lnTo>
                    <a:pt x="25400" y="31750"/>
                  </a:lnTo>
                  <a:lnTo>
                    <a:pt x="26670" y="31750"/>
                  </a:lnTo>
                  <a:lnTo>
                    <a:pt x="26670" y="33020"/>
                  </a:lnTo>
                  <a:lnTo>
                    <a:pt x="27940" y="33020"/>
                  </a:lnTo>
                  <a:lnTo>
                    <a:pt x="27940" y="34290"/>
                  </a:lnTo>
                  <a:lnTo>
                    <a:pt x="4387850" y="34290"/>
                  </a:lnTo>
                  <a:lnTo>
                    <a:pt x="4387850" y="33020"/>
                  </a:lnTo>
                  <a:lnTo>
                    <a:pt x="4389120" y="33020"/>
                  </a:lnTo>
                  <a:lnTo>
                    <a:pt x="4389120" y="31750"/>
                  </a:lnTo>
                  <a:lnTo>
                    <a:pt x="4390390" y="31750"/>
                  </a:lnTo>
                  <a:lnTo>
                    <a:pt x="4390390" y="30480"/>
                  </a:lnTo>
                  <a:lnTo>
                    <a:pt x="4391660" y="30480"/>
                  </a:lnTo>
                  <a:lnTo>
                    <a:pt x="4391660" y="29210"/>
                  </a:lnTo>
                  <a:lnTo>
                    <a:pt x="4392930" y="29210"/>
                  </a:lnTo>
                  <a:lnTo>
                    <a:pt x="4392930" y="26682"/>
                  </a:lnTo>
                  <a:close/>
                </a:path>
                <a:path w="4415790" h="49529">
                  <a:moveTo>
                    <a:pt x="4398010" y="21602"/>
                  </a:moveTo>
                  <a:lnTo>
                    <a:pt x="17780" y="21602"/>
                  </a:lnTo>
                  <a:lnTo>
                    <a:pt x="17780" y="22860"/>
                  </a:lnTo>
                  <a:lnTo>
                    <a:pt x="19050" y="22860"/>
                  </a:lnTo>
                  <a:lnTo>
                    <a:pt x="19050" y="24130"/>
                  </a:lnTo>
                  <a:lnTo>
                    <a:pt x="20320" y="24130"/>
                  </a:lnTo>
                  <a:lnTo>
                    <a:pt x="20320" y="25400"/>
                  </a:lnTo>
                  <a:lnTo>
                    <a:pt x="21590" y="25400"/>
                  </a:lnTo>
                  <a:lnTo>
                    <a:pt x="21590" y="26670"/>
                  </a:lnTo>
                  <a:lnTo>
                    <a:pt x="4394200" y="26670"/>
                  </a:lnTo>
                  <a:lnTo>
                    <a:pt x="4394200" y="25400"/>
                  </a:lnTo>
                  <a:lnTo>
                    <a:pt x="4395470" y="25400"/>
                  </a:lnTo>
                  <a:lnTo>
                    <a:pt x="4395470" y="24130"/>
                  </a:lnTo>
                  <a:lnTo>
                    <a:pt x="4396740" y="24130"/>
                  </a:lnTo>
                  <a:lnTo>
                    <a:pt x="4396740" y="22860"/>
                  </a:lnTo>
                  <a:lnTo>
                    <a:pt x="4398010" y="22860"/>
                  </a:lnTo>
                  <a:lnTo>
                    <a:pt x="4398010" y="21602"/>
                  </a:lnTo>
                  <a:close/>
                </a:path>
                <a:path w="4415790" h="49529">
                  <a:moveTo>
                    <a:pt x="4403090" y="15252"/>
                  </a:moveTo>
                  <a:lnTo>
                    <a:pt x="12700" y="15252"/>
                  </a:lnTo>
                  <a:lnTo>
                    <a:pt x="12700" y="16510"/>
                  </a:lnTo>
                  <a:lnTo>
                    <a:pt x="13970" y="16510"/>
                  </a:lnTo>
                  <a:lnTo>
                    <a:pt x="13970" y="17780"/>
                  </a:lnTo>
                  <a:lnTo>
                    <a:pt x="15240" y="17780"/>
                  </a:lnTo>
                  <a:lnTo>
                    <a:pt x="15240" y="20320"/>
                  </a:lnTo>
                  <a:lnTo>
                    <a:pt x="16510" y="20320"/>
                  </a:lnTo>
                  <a:lnTo>
                    <a:pt x="16510" y="21590"/>
                  </a:lnTo>
                  <a:lnTo>
                    <a:pt x="4399280" y="21590"/>
                  </a:lnTo>
                  <a:lnTo>
                    <a:pt x="4399280" y="20320"/>
                  </a:lnTo>
                  <a:lnTo>
                    <a:pt x="4400550" y="20320"/>
                  </a:lnTo>
                  <a:lnTo>
                    <a:pt x="4400550" y="17780"/>
                  </a:lnTo>
                  <a:lnTo>
                    <a:pt x="4401820" y="17780"/>
                  </a:lnTo>
                  <a:lnTo>
                    <a:pt x="4401820" y="16510"/>
                  </a:lnTo>
                  <a:lnTo>
                    <a:pt x="4403090" y="16510"/>
                  </a:lnTo>
                  <a:lnTo>
                    <a:pt x="4403090" y="15252"/>
                  </a:lnTo>
                  <a:close/>
                </a:path>
                <a:path w="4415790" h="49529">
                  <a:moveTo>
                    <a:pt x="4408170" y="8902"/>
                  </a:moveTo>
                  <a:lnTo>
                    <a:pt x="7620" y="8902"/>
                  </a:lnTo>
                  <a:lnTo>
                    <a:pt x="7620" y="10160"/>
                  </a:lnTo>
                  <a:lnTo>
                    <a:pt x="8890" y="10160"/>
                  </a:lnTo>
                  <a:lnTo>
                    <a:pt x="889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4404360" y="15240"/>
                  </a:lnTo>
                  <a:lnTo>
                    <a:pt x="4404360" y="13970"/>
                  </a:lnTo>
                  <a:lnTo>
                    <a:pt x="4405630" y="13970"/>
                  </a:lnTo>
                  <a:lnTo>
                    <a:pt x="4405630" y="12700"/>
                  </a:lnTo>
                  <a:lnTo>
                    <a:pt x="4406900" y="12700"/>
                  </a:lnTo>
                  <a:lnTo>
                    <a:pt x="4406900" y="10160"/>
                  </a:lnTo>
                  <a:lnTo>
                    <a:pt x="4408170" y="10160"/>
                  </a:lnTo>
                  <a:lnTo>
                    <a:pt x="4408170" y="8902"/>
                  </a:lnTo>
                  <a:close/>
                </a:path>
                <a:path w="4415790" h="49529">
                  <a:moveTo>
                    <a:pt x="441452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6350" y="7620"/>
                  </a:lnTo>
                  <a:lnTo>
                    <a:pt x="6350" y="8890"/>
                  </a:lnTo>
                  <a:lnTo>
                    <a:pt x="4409440" y="8890"/>
                  </a:lnTo>
                  <a:lnTo>
                    <a:pt x="4409440" y="7620"/>
                  </a:lnTo>
                  <a:lnTo>
                    <a:pt x="4410710" y="7620"/>
                  </a:lnTo>
                  <a:lnTo>
                    <a:pt x="4410710" y="6350"/>
                  </a:lnTo>
                  <a:lnTo>
                    <a:pt x="4411980" y="6350"/>
                  </a:lnTo>
                  <a:lnTo>
                    <a:pt x="4411980" y="5080"/>
                  </a:lnTo>
                  <a:lnTo>
                    <a:pt x="4413250" y="5080"/>
                  </a:lnTo>
                  <a:lnTo>
                    <a:pt x="4413250" y="3810"/>
                  </a:lnTo>
                  <a:lnTo>
                    <a:pt x="4414520" y="3810"/>
                  </a:lnTo>
                  <a:lnTo>
                    <a:pt x="4414520" y="1282"/>
                  </a:lnTo>
                  <a:close/>
                </a:path>
                <a:path w="4415790" h="49529">
                  <a:moveTo>
                    <a:pt x="44157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15790" y="1270"/>
                  </a:lnTo>
                  <a:lnTo>
                    <a:pt x="4415790" y="0"/>
                  </a:lnTo>
                  <a:close/>
                </a:path>
              </a:pathLst>
            </a:custGeom>
            <a:solidFill>
              <a:srgbClr val="C33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4620" y="5186679"/>
              <a:ext cx="4329430" cy="48260"/>
            </a:xfrm>
            <a:custGeom>
              <a:avLst/>
              <a:gdLst/>
              <a:ahLst/>
              <a:cxnLst/>
              <a:rect l="l" t="t" r="r" b="b"/>
              <a:pathLst>
                <a:path w="4329430" h="48260">
                  <a:moveTo>
                    <a:pt x="4279900" y="47002"/>
                  </a:moveTo>
                  <a:lnTo>
                    <a:pt x="49530" y="47002"/>
                  </a:lnTo>
                  <a:lnTo>
                    <a:pt x="49530" y="48260"/>
                  </a:lnTo>
                  <a:lnTo>
                    <a:pt x="4279900" y="48260"/>
                  </a:lnTo>
                  <a:lnTo>
                    <a:pt x="4279900" y="47002"/>
                  </a:lnTo>
                  <a:close/>
                </a:path>
                <a:path w="4329430" h="48260">
                  <a:moveTo>
                    <a:pt x="4286250" y="41922"/>
                  </a:moveTo>
                  <a:lnTo>
                    <a:pt x="43180" y="41922"/>
                  </a:lnTo>
                  <a:lnTo>
                    <a:pt x="43180" y="43192"/>
                  </a:lnTo>
                  <a:lnTo>
                    <a:pt x="44450" y="43192"/>
                  </a:lnTo>
                  <a:lnTo>
                    <a:pt x="44450" y="44450"/>
                  </a:lnTo>
                  <a:lnTo>
                    <a:pt x="46990" y="44450"/>
                  </a:lnTo>
                  <a:lnTo>
                    <a:pt x="46990" y="45720"/>
                  </a:lnTo>
                  <a:lnTo>
                    <a:pt x="48260" y="45720"/>
                  </a:lnTo>
                  <a:lnTo>
                    <a:pt x="48260" y="46990"/>
                  </a:lnTo>
                  <a:lnTo>
                    <a:pt x="4281170" y="46990"/>
                  </a:lnTo>
                  <a:lnTo>
                    <a:pt x="4281170" y="45720"/>
                  </a:lnTo>
                  <a:lnTo>
                    <a:pt x="4283710" y="45720"/>
                  </a:lnTo>
                  <a:lnTo>
                    <a:pt x="4283710" y="44450"/>
                  </a:lnTo>
                  <a:lnTo>
                    <a:pt x="4284980" y="44450"/>
                  </a:lnTo>
                  <a:lnTo>
                    <a:pt x="4284980" y="43192"/>
                  </a:lnTo>
                  <a:lnTo>
                    <a:pt x="4286250" y="43192"/>
                  </a:lnTo>
                  <a:lnTo>
                    <a:pt x="4286250" y="41922"/>
                  </a:lnTo>
                  <a:close/>
                </a:path>
                <a:path w="4329430" h="48260">
                  <a:moveTo>
                    <a:pt x="4292600" y="35572"/>
                  </a:moveTo>
                  <a:lnTo>
                    <a:pt x="36830" y="35572"/>
                  </a:lnTo>
                  <a:lnTo>
                    <a:pt x="36830" y="36842"/>
                  </a:lnTo>
                  <a:lnTo>
                    <a:pt x="38100" y="36842"/>
                  </a:lnTo>
                  <a:lnTo>
                    <a:pt x="38100" y="38100"/>
                  </a:lnTo>
                  <a:lnTo>
                    <a:pt x="39370" y="38100"/>
                  </a:lnTo>
                  <a:lnTo>
                    <a:pt x="39370" y="39370"/>
                  </a:lnTo>
                  <a:lnTo>
                    <a:pt x="40640" y="39370"/>
                  </a:lnTo>
                  <a:lnTo>
                    <a:pt x="40640" y="40640"/>
                  </a:lnTo>
                  <a:lnTo>
                    <a:pt x="41910" y="40640"/>
                  </a:lnTo>
                  <a:lnTo>
                    <a:pt x="41910" y="41910"/>
                  </a:lnTo>
                  <a:lnTo>
                    <a:pt x="4287520" y="41910"/>
                  </a:lnTo>
                  <a:lnTo>
                    <a:pt x="4287520" y="40640"/>
                  </a:lnTo>
                  <a:lnTo>
                    <a:pt x="4288790" y="40640"/>
                  </a:lnTo>
                  <a:lnTo>
                    <a:pt x="4288790" y="39370"/>
                  </a:lnTo>
                  <a:lnTo>
                    <a:pt x="4290060" y="39370"/>
                  </a:lnTo>
                  <a:lnTo>
                    <a:pt x="4290060" y="38100"/>
                  </a:lnTo>
                  <a:lnTo>
                    <a:pt x="4291330" y="38100"/>
                  </a:lnTo>
                  <a:lnTo>
                    <a:pt x="4291330" y="36842"/>
                  </a:lnTo>
                  <a:lnTo>
                    <a:pt x="4292600" y="36842"/>
                  </a:lnTo>
                  <a:lnTo>
                    <a:pt x="4292600" y="35572"/>
                  </a:lnTo>
                  <a:close/>
                </a:path>
                <a:path w="4329430" h="48260">
                  <a:moveTo>
                    <a:pt x="4298950" y="29222"/>
                  </a:moveTo>
                  <a:lnTo>
                    <a:pt x="30480" y="29222"/>
                  </a:lnTo>
                  <a:lnTo>
                    <a:pt x="30480" y="30492"/>
                  </a:lnTo>
                  <a:lnTo>
                    <a:pt x="31750" y="30492"/>
                  </a:lnTo>
                  <a:lnTo>
                    <a:pt x="31750" y="31750"/>
                  </a:lnTo>
                  <a:lnTo>
                    <a:pt x="33020" y="31750"/>
                  </a:lnTo>
                  <a:lnTo>
                    <a:pt x="33020" y="33020"/>
                  </a:lnTo>
                  <a:lnTo>
                    <a:pt x="34290" y="33020"/>
                  </a:lnTo>
                  <a:lnTo>
                    <a:pt x="34290" y="34290"/>
                  </a:lnTo>
                  <a:lnTo>
                    <a:pt x="35560" y="34290"/>
                  </a:lnTo>
                  <a:lnTo>
                    <a:pt x="35560" y="35560"/>
                  </a:lnTo>
                  <a:lnTo>
                    <a:pt x="4293870" y="35560"/>
                  </a:lnTo>
                  <a:lnTo>
                    <a:pt x="4293870" y="34290"/>
                  </a:lnTo>
                  <a:lnTo>
                    <a:pt x="4295140" y="34290"/>
                  </a:lnTo>
                  <a:lnTo>
                    <a:pt x="4295140" y="33020"/>
                  </a:lnTo>
                  <a:lnTo>
                    <a:pt x="4296410" y="33020"/>
                  </a:lnTo>
                  <a:lnTo>
                    <a:pt x="4296410" y="31750"/>
                  </a:lnTo>
                  <a:lnTo>
                    <a:pt x="4297680" y="31750"/>
                  </a:lnTo>
                  <a:lnTo>
                    <a:pt x="4297680" y="30492"/>
                  </a:lnTo>
                  <a:lnTo>
                    <a:pt x="4298950" y="30492"/>
                  </a:lnTo>
                  <a:lnTo>
                    <a:pt x="4298950" y="29222"/>
                  </a:lnTo>
                  <a:close/>
                </a:path>
                <a:path w="4329430" h="48260">
                  <a:moveTo>
                    <a:pt x="4305300" y="22872"/>
                  </a:moveTo>
                  <a:lnTo>
                    <a:pt x="24130" y="22872"/>
                  </a:lnTo>
                  <a:lnTo>
                    <a:pt x="24130" y="24142"/>
                  </a:lnTo>
                  <a:lnTo>
                    <a:pt x="25400" y="24142"/>
                  </a:lnTo>
                  <a:lnTo>
                    <a:pt x="25400" y="25400"/>
                  </a:lnTo>
                  <a:lnTo>
                    <a:pt x="26670" y="25400"/>
                  </a:lnTo>
                  <a:lnTo>
                    <a:pt x="26670" y="26670"/>
                  </a:lnTo>
                  <a:lnTo>
                    <a:pt x="27940" y="26670"/>
                  </a:lnTo>
                  <a:lnTo>
                    <a:pt x="27940" y="27940"/>
                  </a:lnTo>
                  <a:lnTo>
                    <a:pt x="29210" y="27940"/>
                  </a:lnTo>
                  <a:lnTo>
                    <a:pt x="29210" y="29210"/>
                  </a:lnTo>
                  <a:lnTo>
                    <a:pt x="4300220" y="29210"/>
                  </a:lnTo>
                  <a:lnTo>
                    <a:pt x="4300220" y="27940"/>
                  </a:lnTo>
                  <a:lnTo>
                    <a:pt x="4301490" y="27940"/>
                  </a:lnTo>
                  <a:lnTo>
                    <a:pt x="4301490" y="26670"/>
                  </a:lnTo>
                  <a:lnTo>
                    <a:pt x="4302760" y="26670"/>
                  </a:lnTo>
                  <a:lnTo>
                    <a:pt x="4302760" y="25400"/>
                  </a:lnTo>
                  <a:lnTo>
                    <a:pt x="4304030" y="25400"/>
                  </a:lnTo>
                  <a:lnTo>
                    <a:pt x="4304030" y="24142"/>
                  </a:lnTo>
                  <a:lnTo>
                    <a:pt x="4305300" y="24142"/>
                  </a:lnTo>
                  <a:lnTo>
                    <a:pt x="4305300" y="22872"/>
                  </a:lnTo>
                  <a:close/>
                </a:path>
                <a:path w="4329430" h="48260">
                  <a:moveTo>
                    <a:pt x="4311650" y="16522"/>
                  </a:moveTo>
                  <a:lnTo>
                    <a:pt x="17780" y="16522"/>
                  </a:lnTo>
                  <a:lnTo>
                    <a:pt x="17780" y="17792"/>
                  </a:lnTo>
                  <a:lnTo>
                    <a:pt x="19050" y="17792"/>
                  </a:lnTo>
                  <a:lnTo>
                    <a:pt x="19050" y="19050"/>
                  </a:lnTo>
                  <a:lnTo>
                    <a:pt x="20320" y="19050"/>
                  </a:lnTo>
                  <a:lnTo>
                    <a:pt x="20320" y="20320"/>
                  </a:lnTo>
                  <a:lnTo>
                    <a:pt x="21590" y="20320"/>
                  </a:lnTo>
                  <a:lnTo>
                    <a:pt x="21590" y="21590"/>
                  </a:lnTo>
                  <a:lnTo>
                    <a:pt x="22860" y="21590"/>
                  </a:lnTo>
                  <a:lnTo>
                    <a:pt x="22860" y="22860"/>
                  </a:lnTo>
                  <a:lnTo>
                    <a:pt x="4306570" y="22860"/>
                  </a:lnTo>
                  <a:lnTo>
                    <a:pt x="4306570" y="21590"/>
                  </a:lnTo>
                  <a:lnTo>
                    <a:pt x="4307840" y="21590"/>
                  </a:lnTo>
                  <a:lnTo>
                    <a:pt x="4307840" y="20320"/>
                  </a:lnTo>
                  <a:lnTo>
                    <a:pt x="4309110" y="20320"/>
                  </a:lnTo>
                  <a:lnTo>
                    <a:pt x="4309110" y="19050"/>
                  </a:lnTo>
                  <a:lnTo>
                    <a:pt x="4310380" y="19050"/>
                  </a:lnTo>
                  <a:lnTo>
                    <a:pt x="4310380" y="17792"/>
                  </a:lnTo>
                  <a:lnTo>
                    <a:pt x="4311650" y="17792"/>
                  </a:lnTo>
                  <a:lnTo>
                    <a:pt x="4311650" y="16522"/>
                  </a:lnTo>
                  <a:close/>
                </a:path>
                <a:path w="4329430" h="48260">
                  <a:moveTo>
                    <a:pt x="4318000" y="10172"/>
                  </a:moveTo>
                  <a:lnTo>
                    <a:pt x="11430" y="10172"/>
                  </a:lnTo>
                  <a:lnTo>
                    <a:pt x="11430" y="11442"/>
                  </a:lnTo>
                  <a:lnTo>
                    <a:pt x="12700" y="11442"/>
                  </a:lnTo>
                  <a:lnTo>
                    <a:pt x="12700" y="12700"/>
                  </a:lnTo>
                  <a:lnTo>
                    <a:pt x="13970" y="12700"/>
                  </a:lnTo>
                  <a:lnTo>
                    <a:pt x="13970" y="13970"/>
                  </a:lnTo>
                  <a:lnTo>
                    <a:pt x="15240" y="13970"/>
                  </a:lnTo>
                  <a:lnTo>
                    <a:pt x="15240" y="15240"/>
                  </a:lnTo>
                  <a:lnTo>
                    <a:pt x="16510" y="15240"/>
                  </a:lnTo>
                  <a:lnTo>
                    <a:pt x="16510" y="16510"/>
                  </a:lnTo>
                  <a:lnTo>
                    <a:pt x="4312920" y="16510"/>
                  </a:lnTo>
                  <a:lnTo>
                    <a:pt x="4312920" y="15240"/>
                  </a:lnTo>
                  <a:lnTo>
                    <a:pt x="4314190" y="15240"/>
                  </a:lnTo>
                  <a:lnTo>
                    <a:pt x="4314190" y="13970"/>
                  </a:lnTo>
                  <a:lnTo>
                    <a:pt x="4315460" y="13970"/>
                  </a:lnTo>
                  <a:lnTo>
                    <a:pt x="4315460" y="12700"/>
                  </a:lnTo>
                  <a:lnTo>
                    <a:pt x="4316730" y="12700"/>
                  </a:lnTo>
                  <a:lnTo>
                    <a:pt x="4316730" y="11442"/>
                  </a:lnTo>
                  <a:lnTo>
                    <a:pt x="4318000" y="11442"/>
                  </a:lnTo>
                  <a:lnTo>
                    <a:pt x="4318000" y="10172"/>
                  </a:lnTo>
                  <a:close/>
                </a:path>
                <a:path w="4329430" h="48260">
                  <a:moveTo>
                    <a:pt x="432562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8890" y="7620"/>
                  </a:lnTo>
                  <a:lnTo>
                    <a:pt x="8890" y="8890"/>
                  </a:lnTo>
                  <a:lnTo>
                    <a:pt x="10160" y="8890"/>
                  </a:lnTo>
                  <a:lnTo>
                    <a:pt x="10160" y="10160"/>
                  </a:lnTo>
                  <a:lnTo>
                    <a:pt x="4319270" y="10160"/>
                  </a:lnTo>
                  <a:lnTo>
                    <a:pt x="4319270" y="8890"/>
                  </a:lnTo>
                  <a:lnTo>
                    <a:pt x="4321810" y="8890"/>
                  </a:lnTo>
                  <a:lnTo>
                    <a:pt x="4321810" y="7620"/>
                  </a:lnTo>
                  <a:lnTo>
                    <a:pt x="4323080" y="7620"/>
                  </a:lnTo>
                  <a:lnTo>
                    <a:pt x="4323080" y="6350"/>
                  </a:lnTo>
                  <a:lnTo>
                    <a:pt x="4324350" y="6350"/>
                  </a:lnTo>
                  <a:lnTo>
                    <a:pt x="4324350" y="5080"/>
                  </a:lnTo>
                  <a:lnTo>
                    <a:pt x="4325620" y="5080"/>
                  </a:lnTo>
                  <a:lnTo>
                    <a:pt x="4325620" y="3822"/>
                  </a:lnTo>
                  <a:close/>
                </a:path>
                <a:path w="4329430" h="48260">
                  <a:moveTo>
                    <a:pt x="43294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4326890" y="3810"/>
                  </a:lnTo>
                  <a:lnTo>
                    <a:pt x="4326890" y="2540"/>
                  </a:lnTo>
                  <a:lnTo>
                    <a:pt x="4328160" y="2540"/>
                  </a:lnTo>
                  <a:lnTo>
                    <a:pt x="4328160" y="1270"/>
                  </a:lnTo>
                  <a:lnTo>
                    <a:pt x="4329430" y="1270"/>
                  </a:lnTo>
                  <a:lnTo>
                    <a:pt x="4329430" y="0"/>
                  </a:lnTo>
                  <a:close/>
                </a:path>
              </a:pathLst>
            </a:custGeom>
            <a:solidFill>
              <a:srgbClr val="C2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25420" y="5234939"/>
              <a:ext cx="4227830" cy="48260"/>
            </a:xfrm>
            <a:custGeom>
              <a:avLst/>
              <a:gdLst/>
              <a:ahLst/>
              <a:cxnLst/>
              <a:rect l="l" t="t" r="r" b="b"/>
              <a:pathLst>
                <a:path w="4227830" h="48260">
                  <a:moveTo>
                    <a:pt x="4180840" y="45732"/>
                  </a:moveTo>
                  <a:lnTo>
                    <a:pt x="46990" y="45732"/>
                  </a:lnTo>
                  <a:lnTo>
                    <a:pt x="46990" y="46990"/>
                  </a:lnTo>
                  <a:lnTo>
                    <a:pt x="48260" y="46990"/>
                  </a:lnTo>
                  <a:lnTo>
                    <a:pt x="48260" y="48260"/>
                  </a:lnTo>
                  <a:lnTo>
                    <a:pt x="4179570" y="48260"/>
                  </a:lnTo>
                  <a:lnTo>
                    <a:pt x="4179570" y="46990"/>
                  </a:lnTo>
                  <a:lnTo>
                    <a:pt x="4180840" y="46990"/>
                  </a:lnTo>
                  <a:lnTo>
                    <a:pt x="4180840" y="45732"/>
                  </a:lnTo>
                  <a:close/>
                </a:path>
                <a:path w="4227830" h="48260">
                  <a:moveTo>
                    <a:pt x="4183380" y="43192"/>
                  </a:moveTo>
                  <a:lnTo>
                    <a:pt x="44450" y="43192"/>
                  </a:lnTo>
                  <a:lnTo>
                    <a:pt x="44450" y="44450"/>
                  </a:lnTo>
                  <a:lnTo>
                    <a:pt x="45720" y="44450"/>
                  </a:lnTo>
                  <a:lnTo>
                    <a:pt x="45720" y="45720"/>
                  </a:lnTo>
                  <a:lnTo>
                    <a:pt x="4182110" y="45720"/>
                  </a:lnTo>
                  <a:lnTo>
                    <a:pt x="4182110" y="44450"/>
                  </a:lnTo>
                  <a:lnTo>
                    <a:pt x="4183380" y="44450"/>
                  </a:lnTo>
                  <a:lnTo>
                    <a:pt x="4183380" y="43192"/>
                  </a:lnTo>
                  <a:close/>
                </a:path>
                <a:path w="4227830" h="48260">
                  <a:moveTo>
                    <a:pt x="4187190" y="39382"/>
                  </a:moveTo>
                  <a:lnTo>
                    <a:pt x="40640" y="39382"/>
                  </a:lnTo>
                  <a:lnTo>
                    <a:pt x="40640" y="40640"/>
                  </a:lnTo>
                  <a:lnTo>
                    <a:pt x="41910" y="40640"/>
                  </a:lnTo>
                  <a:lnTo>
                    <a:pt x="41910" y="41910"/>
                  </a:lnTo>
                  <a:lnTo>
                    <a:pt x="43180" y="41910"/>
                  </a:lnTo>
                  <a:lnTo>
                    <a:pt x="43180" y="43180"/>
                  </a:lnTo>
                  <a:lnTo>
                    <a:pt x="4184650" y="43180"/>
                  </a:lnTo>
                  <a:lnTo>
                    <a:pt x="4184650" y="41910"/>
                  </a:lnTo>
                  <a:lnTo>
                    <a:pt x="4185920" y="41910"/>
                  </a:lnTo>
                  <a:lnTo>
                    <a:pt x="4185920" y="40640"/>
                  </a:lnTo>
                  <a:lnTo>
                    <a:pt x="4187190" y="40640"/>
                  </a:lnTo>
                  <a:lnTo>
                    <a:pt x="4187190" y="39382"/>
                  </a:lnTo>
                  <a:close/>
                </a:path>
                <a:path w="4227830" h="48260">
                  <a:moveTo>
                    <a:pt x="4189730" y="36842"/>
                  </a:moveTo>
                  <a:lnTo>
                    <a:pt x="38100" y="36842"/>
                  </a:lnTo>
                  <a:lnTo>
                    <a:pt x="38100" y="38100"/>
                  </a:lnTo>
                  <a:lnTo>
                    <a:pt x="39370" y="38100"/>
                  </a:lnTo>
                  <a:lnTo>
                    <a:pt x="39370" y="39370"/>
                  </a:lnTo>
                  <a:lnTo>
                    <a:pt x="4188460" y="39370"/>
                  </a:lnTo>
                  <a:lnTo>
                    <a:pt x="4188460" y="38100"/>
                  </a:lnTo>
                  <a:lnTo>
                    <a:pt x="4189730" y="38100"/>
                  </a:lnTo>
                  <a:lnTo>
                    <a:pt x="4189730" y="36842"/>
                  </a:lnTo>
                  <a:close/>
                </a:path>
                <a:path w="4227830" h="48260">
                  <a:moveTo>
                    <a:pt x="4194810" y="33032"/>
                  </a:moveTo>
                  <a:lnTo>
                    <a:pt x="34290" y="33032"/>
                  </a:lnTo>
                  <a:lnTo>
                    <a:pt x="34290" y="34290"/>
                  </a:lnTo>
                  <a:lnTo>
                    <a:pt x="35560" y="34290"/>
                  </a:lnTo>
                  <a:lnTo>
                    <a:pt x="35560" y="35560"/>
                  </a:lnTo>
                  <a:lnTo>
                    <a:pt x="36830" y="35560"/>
                  </a:lnTo>
                  <a:lnTo>
                    <a:pt x="36830" y="36830"/>
                  </a:lnTo>
                  <a:lnTo>
                    <a:pt x="4191000" y="36830"/>
                  </a:lnTo>
                  <a:lnTo>
                    <a:pt x="4191000" y="35560"/>
                  </a:lnTo>
                  <a:lnTo>
                    <a:pt x="4192270" y="35560"/>
                  </a:lnTo>
                  <a:lnTo>
                    <a:pt x="4192270" y="34290"/>
                  </a:lnTo>
                  <a:lnTo>
                    <a:pt x="4194810" y="34290"/>
                  </a:lnTo>
                  <a:lnTo>
                    <a:pt x="4194810" y="33032"/>
                  </a:lnTo>
                  <a:close/>
                </a:path>
                <a:path w="4227830" h="48260">
                  <a:moveTo>
                    <a:pt x="4197350" y="30492"/>
                  </a:moveTo>
                  <a:lnTo>
                    <a:pt x="30480" y="30492"/>
                  </a:lnTo>
                  <a:lnTo>
                    <a:pt x="30480" y="31750"/>
                  </a:lnTo>
                  <a:lnTo>
                    <a:pt x="31750" y="31750"/>
                  </a:lnTo>
                  <a:lnTo>
                    <a:pt x="31750" y="33020"/>
                  </a:lnTo>
                  <a:lnTo>
                    <a:pt x="4196080" y="33020"/>
                  </a:lnTo>
                  <a:lnTo>
                    <a:pt x="4196080" y="31750"/>
                  </a:lnTo>
                  <a:lnTo>
                    <a:pt x="4197350" y="31750"/>
                  </a:lnTo>
                  <a:lnTo>
                    <a:pt x="4197350" y="30492"/>
                  </a:lnTo>
                  <a:close/>
                </a:path>
                <a:path w="4227830" h="48260">
                  <a:moveTo>
                    <a:pt x="4201160" y="26682"/>
                  </a:moveTo>
                  <a:lnTo>
                    <a:pt x="26670" y="26682"/>
                  </a:lnTo>
                  <a:lnTo>
                    <a:pt x="26670" y="27940"/>
                  </a:lnTo>
                  <a:lnTo>
                    <a:pt x="27940" y="27940"/>
                  </a:lnTo>
                  <a:lnTo>
                    <a:pt x="27940" y="29210"/>
                  </a:lnTo>
                  <a:lnTo>
                    <a:pt x="29210" y="29210"/>
                  </a:lnTo>
                  <a:lnTo>
                    <a:pt x="29210" y="30480"/>
                  </a:lnTo>
                  <a:lnTo>
                    <a:pt x="4198620" y="30480"/>
                  </a:lnTo>
                  <a:lnTo>
                    <a:pt x="4198620" y="29210"/>
                  </a:lnTo>
                  <a:lnTo>
                    <a:pt x="4199890" y="29210"/>
                  </a:lnTo>
                  <a:lnTo>
                    <a:pt x="4199890" y="27940"/>
                  </a:lnTo>
                  <a:lnTo>
                    <a:pt x="4201160" y="27940"/>
                  </a:lnTo>
                  <a:lnTo>
                    <a:pt x="4201160" y="26682"/>
                  </a:lnTo>
                  <a:close/>
                </a:path>
                <a:path w="4227830" h="48260">
                  <a:moveTo>
                    <a:pt x="4203700" y="24142"/>
                  </a:moveTo>
                  <a:lnTo>
                    <a:pt x="24130" y="24142"/>
                  </a:lnTo>
                  <a:lnTo>
                    <a:pt x="24130" y="25400"/>
                  </a:lnTo>
                  <a:lnTo>
                    <a:pt x="25400" y="25400"/>
                  </a:lnTo>
                  <a:lnTo>
                    <a:pt x="25400" y="26670"/>
                  </a:lnTo>
                  <a:lnTo>
                    <a:pt x="4202430" y="26670"/>
                  </a:lnTo>
                  <a:lnTo>
                    <a:pt x="4202430" y="25400"/>
                  </a:lnTo>
                  <a:lnTo>
                    <a:pt x="4203700" y="25400"/>
                  </a:lnTo>
                  <a:lnTo>
                    <a:pt x="4203700" y="24142"/>
                  </a:lnTo>
                  <a:close/>
                </a:path>
                <a:path w="4227830" h="48260">
                  <a:moveTo>
                    <a:pt x="4207510" y="20332"/>
                  </a:moveTo>
                  <a:lnTo>
                    <a:pt x="20320" y="20332"/>
                  </a:lnTo>
                  <a:lnTo>
                    <a:pt x="20320" y="21590"/>
                  </a:lnTo>
                  <a:lnTo>
                    <a:pt x="21590" y="21590"/>
                  </a:lnTo>
                  <a:lnTo>
                    <a:pt x="21590" y="22860"/>
                  </a:lnTo>
                  <a:lnTo>
                    <a:pt x="22860" y="22860"/>
                  </a:lnTo>
                  <a:lnTo>
                    <a:pt x="22860" y="24130"/>
                  </a:lnTo>
                  <a:lnTo>
                    <a:pt x="4204970" y="24130"/>
                  </a:lnTo>
                  <a:lnTo>
                    <a:pt x="4204970" y="22860"/>
                  </a:lnTo>
                  <a:lnTo>
                    <a:pt x="4206240" y="22860"/>
                  </a:lnTo>
                  <a:lnTo>
                    <a:pt x="4206240" y="21590"/>
                  </a:lnTo>
                  <a:lnTo>
                    <a:pt x="4207510" y="21590"/>
                  </a:lnTo>
                  <a:lnTo>
                    <a:pt x="4207510" y="20332"/>
                  </a:lnTo>
                  <a:close/>
                </a:path>
                <a:path w="4227830" h="48260">
                  <a:moveTo>
                    <a:pt x="4210050" y="17792"/>
                  </a:moveTo>
                  <a:lnTo>
                    <a:pt x="17780" y="17792"/>
                  </a:lnTo>
                  <a:lnTo>
                    <a:pt x="17780" y="19050"/>
                  </a:lnTo>
                  <a:lnTo>
                    <a:pt x="19050" y="19050"/>
                  </a:lnTo>
                  <a:lnTo>
                    <a:pt x="19050" y="20320"/>
                  </a:lnTo>
                  <a:lnTo>
                    <a:pt x="4208780" y="20320"/>
                  </a:lnTo>
                  <a:lnTo>
                    <a:pt x="4208780" y="19050"/>
                  </a:lnTo>
                  <a:lnTo>
                    <a:pt x="4210050" y="19050"/>
                  </a:lnTo>
                  <a:lnTo>
                    <a:pt x="4210050" y="17792"/>
                  </a:lnTo>
                  <a:close/>
                </a:path>
                <a:path w="4227830" h="48260">
                  <a:moveTo>
                    <a:pt x="4213860" y="13982"/>
                  </a:moveTo>
                  <a:lnTo>
                    <a:pt x="13970" y="13982"/>
                  </a:lnTo>
                  <a:lnTo>
                    <a:pt x="13970" y="15240"/>
                  </a:lnTo>
                  <a:lnTo>
                    <a:pt x="15240" y="15240"/>
                  </a:lnTo>
                  <a:lnTo>
                    <a:pt x="15240" y="16510"/>
                  </a:lnTo>
                  <a:lnTo>
                    <a:pt x="16510" y="16510"/>
                  </a:lnTo>
                  <a:lnTo>
                    <a:pt x="16510" y="17780"/>
                  </a:lnTo>
                  <a:lnTo>
                    <a:pt x="4211320" y="17780"/>
                  </a:lnTo>
                  <a:lnTo>
                    <a:pt x="4211320" y="16510"/>
                  </a:lnTo>
                  <a:lnTo>
                    <a:pt x="4212590" y="16510"/>
                  </a:lnTo>
                  <a:lnTo>
                    <a:pt x="4212590" y="15240"/>
                  </a:lnTo>
                  <a:lnTo>
                    <a:pt x="4213860" y="15240"/>
                  </a:lnTo>
                  <a:lnTo>
                    <a:pt x="4213860" y="13982"/>
                  </a:lnTo>
                  <a:close/>
                </a:path>
                <a:path w="4227830" h="48260">
                  <a:moveTo>
                    <a:pt x="4216400" y="11442"/>
                  </a:moveTo>
                  <a:lnTo>
                    <a:pt x="11430" y="11442"/>
                  </a:lnTo>
                  <a:lnTo>
                    <a:pt x="1143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4215130" y="13970"/>
                  </a:lnTo>
                  <a:lnTo>
                    <a:pt x="4215130" y="12700"/>
                  </a:lnTo>
                  <a:lnTo>
                    <a:pt x="4216400" y="12700"/>
                  </a:lnTo>
                  <a:lnTo>
                    <a:pt x="4216400" y="11442"/>
                  </a:lnTo>
                  <a:close/>
                </a:path>
                <a:path w="4227830" h="48260">
                  <a:moveTo>
                    <a:pt x="4220210" y="7632"/>
                  </a:moveTo>
                  <a:lnTo>
                    <a:pt x="7620" y="7632"/>
                  </a:lnTo>
                  <a:lnTo>
                    <a:pt x="7620" y="8890"/>
                  </a:lnTo>
                  <a:lnTo>
                    <a:pt x="8890" y="8890"/>
                  </a:lnTo>
                  <a:lnTo>
                    <a:pt x="8890" y="10160"/>
                  </a:lnTo>
                  <a:lnTo>
                    <a:pt x="10160" y="10160"/>
                  </a:lnTo>
                  <a:lnTo>
                    <a:pt x="10160" y="11430"/>
                  </a:lnTo>
                  <a:lnTo>
                    <a:pt x="4217670" y="11430"/>
                  </a:lnTo>
                  <a:lnTo>
                    <a:pt x="4217670" y="10160"/>
                  </a:lnTo>
                  <a:lnTo>
                    <a:pt x="4218940" y="10160"/>
                  </a:lnTo>
                  <a:lnTo>
                    <a:pt x="4218940" y="8890"/>
                  </a:lnTo>
                  <a:lnTo>
                    <a:pt x="4220210" y="8890"/>
                  </a:lnTo>
                  <a:lnTo>
                    <a:pt x="4220210" y="7632"/>
                  </a:lnTo>
                  <a:close/>
                </a:path>
                <a:path w="4227830" h="48260">
                  <a:moveTo>
                    <a:pt x="422275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4221480" y="7620"/>
                  </a:lnTo>
                  <a:lnTo>
                    <a:pt x="4221480" y="6350"/>
                  </a:lnTo>
                  <a:lnTo>
                    <a:pt x="4222750" y="6350"/>
                  </a:lnTo>
                  <a:lnTo>
                    <a:pt x="4222750" y="5092"/>
                  </a:lnTo>
                  <a:close/>
                </a:path>
                <a:path w="4227830" h="48260">
                  <a:moveTo>
                    <a:pt x="422656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4224020" y="5080"/>
                  </a:lnTo>
                  <a:lnTo>
                    <a:pt x="4224020" y="3810"/>
                  </a:lnTo>
                  <a:lnTo>
                    <a:pt x="4225290" y="3810"/>
                  </a:lnTo>
                  <a:lnTo>
                    <a:pt x="4225290" y="2540"/>
                  </a:lnTo>
                  <a:lnTo>
                    <a:pt x="4226560" y="2540"/>
                  </a:lnTo>
                  <a:lnTo>
                    <a:pt x="4226560" y="1282"/>
                  </a:lnTo>
                  <a:close/>
                </a:path>
                <a:path w="4227830" h="48260">
                  <a:moveTo>
                    <a:pt x="4227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227830" y="1270"/>
                  </a:lnTo>
                  <a:lnTo>
                    <a:pt x="4227830" y="0"/>
                  </a:lnTo>
                  <a:close/>
                </a:path>
              </a:pathLst>
            </a:custGeom>
            <a:solidFill>
              <a:srgbClr val="C1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74950" y="5283199"/>
              <a:ext cx="4128770" cy="49530"/>
            </a:xfrm>
            <a:custGeom>
              <a:avLst/>
              <a:gdLst/>
              <a:ahLst/>
              <a:cxnLst/>
              <a:rect l="l" t="t" r="r" b="b"/>
              <a:pathLst>
                <a:path w="4128770" h="49529">
                  <a:moveTo>
                    <a:pt x="4076700" y="48272"/>
                  </a:moveTo>
                  <a:lnTo>
                    <a:pt x="52070" y="48272"/>
                  </a:lnTo>
                  <a:lnTo>
                    <a:pt x="52070" y="49530"/>
                  </a:lnTo>
                  <a:lnTo>
                    <a:pt x="4076700" y="49530"/>
                  </a:lnTo>
                  <a:lnTo>
                    <a:pt x="4076700" y="48272"/>
                  </a:lnTo>
                  <a:close/>
                </a:path>
                <a:path w="4128770" h="49529">
                  <a:moveTo>
                    <a:pt x="4080510" y="45732"/>
                  </a:moveTo>
                  <a:lnTo>
                    <a:pt x="48260" y="45732"/>
                  </a:lnTo>
                  <a:lnTo>
                    <a:pt x="48260" y="46990"/>
                  </a:lnTo>
                  <a:lnTo>
                    <a:pt x="50800" y="46990"/>
                  </a:lnTo>
                  <a:lnTo>
                    <a:pt x="50800" y="48260"/>
                  </a:lnTo>
                  <a:lnTo>
                    <a:pt x="4079240" y="48260"/>
                  </a:lnTo>
                  <a:lnTo>
                    <a:pt x="4079240" y="46990"/>
                  </a:lnTo>
                  <a:lnTo>
                    <a:pt x="4080510" y="46990"/>
                  </a:lnTo>
                  <a:lnTo>
                    <a:pt x="4080510" y="45732"/>
                  </a:lnTo>
                  <a:close/>
                </a:path>
                <a:path w="4128770" h="49529">
                  <a:moveTo>
                    <a:pt x="4085590" y="41922"/>
                  </a:moveTo>
                  <a:lnTo>
                    <a:pt x="44450" y="41922"/>
                  </a:lnTo>
                  <a:lnTo>
                    <a:pt x="44450" y="43180"/>
                  </a:lnTo>
                  <a:lnTo>
                    <a:pt x="45720" y="43180"/>
                  </a:lnTo>
                  <a:lnTo>
                    <a:pt x="45720" y="44450"/>
                  </a:lnTo>
                  <a:lnTo>
                    <a:pt x="46990" y="44450"/>
                  </a:lnTo>
                  <a:lnTo>
                    <a:pt x="46990" y="45720"/>
                  </a:lnTo>
                  <a:lnTo>
                    <a:pt x="4081780" y="45720"/>
                  </a:lnTo>
                  <a:lnTo>
                    <a:pt x="4081780" y="44450"/>
                  </a:lnTo>
                  <a:lnTo>
                    <a:pt x="4083050" y="44450"/>
                  </a:lnTo>
                  <a:lnTo>
                    <a:pt x="4083050" y="43180"/>
                  </a:lnTo>
                  <a:lnTo>
                    <a:pt x="4085590" y="43180"/>
                  </a:lnTo>
                  <a:lnTo>
                    <a:pt x="4085590" y="41922"/>
                  </a:lnTo>
                  <a:close/>
                </a:path>
                <a:path w="4128770" h="49529">
                  <a:moveTo>
                    <a:pt x="4088130" y="39382"/>
                  </a:moveTo>
                  <a:lnTo>
                    <a:pt x="40640" y="39382"/>
                  </a:lnTo>
                  <a:lnTo>
                    <a:pt x="40640" y="40640"/>
                  </a:lnTo>
                  <a:lnTo>
                    <a:pt x="41910" y="40640"/>
                  </a:lnTo>
                  <a:lnTo>
                    <a:pt x="41910" y="41910"/>
                  </a:lnTo>
                  <a:lnTo>
                    <a:pt x="4086860" y="41910"/>
                  </a:lnTo>
                  <a:lnTo>
                    <a:pt x="4086860" y="40640"/>
                  </a:lnTo>
                  <a:lnTo>
                    <a:pt x="4088130" y="40640"/>
                  </a:lnTo>
                  <a:lnTo>
                    <a:pt x="4088130" y="39382"/>
                  </a:lnTo>
                  <a:close/>
                </a:path>
                <a:path w="4128770" h="49529">
                  <a:moveTo>
                    <a:pt x="4091940" y="35572"/>
                  </a:moveTo>
                  <a:lnTo>
                    <a:pt x="36830" y="35572"/>
                  </a:lnTo>
                  <a:lnTo>
                    <a:pt x="36830" y="36830"/>
                  </a:lnTo>
                  <a:lnTo>
                    <a:pt x="38100" y="36830"/>
                  </a:lnTo>
                  <a:lnTo>
                    <a:pt x="38100" y="38100"/>
                  </a:lnTo>
                  <a:lnTo>
                    <a:pt x="39370" y="38100"/>
                  </a:lnTo>
                  <a:lnTo>
                    <a:pt x="39370" y="39370"/>
                  </a:lnTo>
                  <a:lnTo>
                    <a:pt x="4089400" y="39370"/>
                  </a:lnTo>
                  <a:lnTo>
                    <a:pt x="4089400" y="38100"/>
                  </a:lnTo>
                  <a:lnTo>
                    <a:pt x="4090670" y="38100"/>
                  </a:lnTo>
                  <a:lnTo>
                    <a:pt x="4090670" y="36830"/>
                  </a:lnTo>
                  <a:lnTo>
                    <a:pt x="4091940" y="36830"/>
                  </a:lnTo>
                  <a:lnTo>
                    <a:pt x="4091940" y="35572"/>
                  </a:lnTo>
                  <a:close/>
                </a:path>
                <a:path w="4128770" h="49529">
                  <a:moveTo>
                    <a:pt x="4094480" y="33032"/>
                  </a:moveTo>
                  <a:lnTo>
                    <a:pt x="34290" y="33032"/>
                  </a:lnTo>
                  <a:lnTo>
                    <a:pt x="34290" y="34290"/>
                  </a:lnTo>
                  <a:lnTo>
                    <a:pt x="35560" y="34290"/>
                  </a:lnTo>
                  <a:lnTo>
                    <a:pt x="35560" y="35560"/>
                  </a:lnTo>
                  <a:lnTo>
                    <a:pt x="4093210" y="35560"/>
                  </a:lnTo>
                  <a:lnTo>
                    <a:pt x="4093210" y="34290"/>
                  </a:lnTo>
                  <a:lnTo>
                    <a:pt x="4094480" y="34290"/>
                  </a:lnTo>
                  <a:lnTo>
                    <a:pt x="4094480" y="33032"/>
                  </a:lnTo>
                  <a:close/>
                </a:path>
                <a:path w="4128770" h="49529">
                  <a:moveTo>
                    <a:pt x="4098290" y="29222"/>
                  </a:moveTo>
                  <a:lnTo>
                    <a:pt x="30480" y="29222"/>
                  </a:lnTo>
                  <a:lnTo>
                    <a:pt x="30480" y="30480"/>
                  </a:lnTo>
                  <a:lnTo>
                    <a:pt x="31750" y="30480"/>
                  </a:lnTo>
                  <a:lnTo>
                    <a:pt x="31750" y="31750"/>
                  </a:lnTo>
                  <a:lnTo>
                    <a:pt x="33020" y="31750"/>
                  </a:lnTo>
                  <a:lnTo>
                    <a:pt x="33020" y="33020"/>
                  </a:lnTo>
                  <a:lnTo>
                    <a:pt x="4095750" y="33020"/>
                  </a:lnTo>
                  <a:lnTo>
                    <a:pt x="4095750" y="31750"/>
                  </a:lnTo>
                  <a:lnTo>
                    <a:pt x="4097020" y="31750"/>
                  </a:lnTo>
                  <a:lnTo>
                    <a:pt x="4097020" y="30480"/>
                  </a:lnTo>
                  <a:lnTo>
                    <a:pt x="4098290" y="30480"/>
                  </a:lnTo>
                  <a:lnTo>
                    <a:pt x="4098290" y="29222"/>
                  </a:lnTo>
                  <a:close/>
                </a:path>
                <a:path w="4128770" h="49529">
                  <a:moveTo>
                    <a:pt x="4100830" y="26682"/>
                  </a:moveTo>
                  <a:lnTo>
                    <a:pt x="27940" y="26682"/>
                  </a:lnTo>
                  <a:lnTo>
                    <a:pt x="27940" y="27940"/>
                  </a:lnTo>
                  <a:lnTo>
                    <a:pt x="29210" y="27940"/>
                  </a:lnTo>
                  <a:lnTo>
                    <a:pt x="29210" y="29210"/>
                  </a:lnTo>
                  <a:lnTo>
                    <a:pt x="4099560" y="29210"/>
                  </a:lnTo>
                  <a:lnTo>
                    <a:pt x="4099560" y="27940"/>
                  </a:lnTo>
                  <a:lnTo>
                    <a:pt x="4100830" y="27940"/>
                  </a:lnTo>
                  <a:lnTo>
                    <a:pt x="4100830" y="26682"/>
                  </a:lnTo>
                  <a:close/>
                </a:path>
                <a:path w="4128770" h="49529">
                  <a:moveTo>
                    <a:pt x="4104640" y="22872"/>
                  </a:moveTo>
                  <a:lnTo>
                    <a:pt x="24130" y="22872"/>
                  </a:lnTo>
                  <a:lnTo>
                    <a:pt x="24130" y="24130"/>
                  </a:lnTo>
                  <a:lnTo>
                    <a:pt x="25400" y="24130"/>
                  </a:lnTo>
                  <a:lnTo>
                    <a:pt x="25400" y="25400"/>
                  </a:lnTo>
                  <a:lnTo>
                    <a:pt x="26670" y="25400"/>
                  </a:lnTo>
                  <a:lnTo>
                    <a:pt x="26670" y="26670"/>
                  </a:lnTo>
                  <a:lnTo>
                    <a:pt x="4102100" y="26670"/>
                  </a:lnTo>
                  <a:lnTo>
                    <a:pt x="4102100" y="25400"/>
                  </a:lnTo>
                  <a:lnTo>
                    <a:pt x="4103370" y="25400"/>
                  </a:lnTo>
                  <a:lnTo>
                    <a:pt x="4103370" y="24130"/>
                  </a:lnTo>
                  <a:lnTo>
                    <a:pt x="4104640" y="24130"/>
                  </a:lnTo>
                  <a:lnTo>
                    <a:pt x="4104640" y="22872"/>
                  </a:lnTo>
                  <a:close/>
                </a:path>
                <a:path w="4128770" h="49529">
                  <a:moveTo>
                    <a:pt x="4108450" y="20332"/>
                  </a:moveTo>
                  <a:lnTo>
                    <a:pt x="20320" y="20332"/>
                  </a:lnTo>
                  <a:lnTo>
                    <a:pt x="20320" y="21590"/>
                  </a:lnTo>
                  <a:lnTo>
                    <a:pt x="22860" y="21590"/>
                  </a:lnTo>
                  <a:lnTo>
                    <a:pt x="22860" y="22860"/>
                  </a:lnTo>
                  <a:lnTo>
                    <a:pt x="4107180" y="22860"/>
                  </a:lnTo>
                  <a:lnTo>
                    <a:pt x="4107180" y="21590"/>
                  </a:lnTo>
                  <a:lnTo>
                    <a:pt x="4108450" y="21590"/>
                  </a:lnTo>
                  <a:lnTo>
                    <a:pt x="4108450" y="20332"/>
                  </a:lnTo>
                  <a:close/>
                </a:path>
                <a:path w="4128770" h="49529">
                  <a:moveTo>
                    <a:pt x="4112260" y="16522"/>
                  </a:moveTo>
                  <a:lnTo>
                    <a:pt x="16510" y="16522"/>
                  </a:lnTo>
                  <a:lnTo>
                    <a:pt x="16510" y="17780"/>
                  </a:lnTo>
                  <a:lnTo>
                    <a:pt x="17780" y="17780"/>
                  </a:lnTo>
                  <a:lnTo>
                    <a:pt x="17780" y="19050"/>
                  </a:lnTo>
                  <a:lnTo>
                    <a:pt x="19050" y="19050"/>
                  </a:lnTo>
                  <a:lnTo>
                    <a:pt x="19050" y="20320"/>
                  </a:lnTo>
                  <a:lnTo>
                    <a:pt x="4109720" y="20320"/>
                  </a:lnTo>
                  <a:lnTo>
                    <a:pt x="4109720" y="19050"/>
                  </a:lnTo>
                  <a:lnTo>
                    <a:pt x="4110990" y="19050"/>
                  </a:lnTo>
                  <a:lnTo>
                    <a:pt x="4110990" y="17780"/>
                  </a:lnTo>
                  <a:lnTo>
                    <a:pt x="4112260" y="17780"/>
                  </a:lnTo>
                  <a:lnTo>
                    <a:pt x="4112260" y="16522"/>
                  </a:lnTo>
                  <a:close/>
                </a:path>
                <a:path w="4128770" h="49529">
                  <a:moveTo>
                    <a:pt x="4114800" y="13982"/>
                  </a:moveTo>
                  <a:lnTo>
                    <a:pt x="13970" y="13982"/>
                  </a:lnTo>
                  <a:lnTo>
                    <a:pt x="13970" y="15240"/>
                  </a:lnTo>
                  <a:lnTo>
                    <a:pt x="15240" y="15240"/>
                  </a:lnTo>
                  <a:lnTo>
                    <a:pt x="15240" y="16510"/>
                  </a:lnTo>
                  <a:lnTo>
                    <a:pt x="4113530" y="16510"/>
                  </a:lnTo>
                  <a:lnTo>
                    <a:pt x="4113530" y="15240"/>
                  </a:lnTo>
                  <a:lnTo>
                    <a:pt x="4114800" y="15240"/>
                  </a:lnTo>
                  <a:lnTo>
                    <a:pt x="4114800" y="13982"/>
                  </a:lnTo>
                  <a:close/>
                </a:path>
                <a:path w="4128770" h="49529">
                  <a:moveTo>
                    <a:pt x="4118610" y="10172"/>
                  </a:moveTo>
                  <a:lnTo>
                    <a:pt x="10160" y="10172"/>
                  </a:lnTo>
                  <a:lnTo>
                    <a:pt x="10160" y="11430"/>
                  </a:lnTo>
                  <a:lnTo>
                    <a:pt x="11430" y="11430"/>
                  </a:lnTo>
                  <a:lnTo>
                    <a:pt x="1143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4116070" y="13970"/>
                  </a:lnTo>
                  <a:lnTo>
                    <a:pt x="4116070" y="12700"/>
                  </a:lnTo>
                  <a:lnTo>
                    <a:pt x="4117340" y="12700"/>
                  </a:lnTo>
                  <a:lnTo>
                    <a:pt x="4117340" y="11430"/>
                  </a:lnTo>
                  <a:lnTo>
                    <a:pt x="4118610" y="11430"/>
                  </a:lnTo>
                  <a:lnTo>
                    <a:pt x="4118610" y="10172"/>
                  </a:lnTo>
                  <a:close/>
                </a:path>
                <a:path w="4128770" h="49529">
                  <a:moveTo>
                    <a:pt x="4121150" y="7632"/>
                  </a:moveTo>
                  <a:lnTo>
                    <a:pt x="7620" y="7632"/>
                  </a:lnTo>
                  <a:lnTo>
                    <a:pt x="7620" y="8890"/>
                  </a:lnTo>
                  <a:lnTo>
                    <a:pt x="8890" y="8890"/>
                  </a:lnTo>
                  <a:lnTo>
                    <a:pt x="8890" y="10160"/>
                  </a:lnTo>
                  <a:lnTo>
                    <a:pt x="4119880" y="10160"/>
                  </a:lnTo>
                  <a:lnTo>
                    <a:pt x="4119880" y="8890"/>
                  </a:lnTo>
                  <a:lnTo>
                    <a:pt x="4121150" y="8890"/>
                  </a:lnTo>
                  <a:lnTo>
                    <a:pt x="4121150" y="7632"/>
                  </a:lnTo>
                  <a:close/>
                </a:path>
                <a:path w="4128770" h="49529">
                  <a:moveTo>
                    <a:pt x="412496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4122420" y="7620"/>
                  </a:lnTo>
                  <a:lnTo>
                    <a:pt x="4122420" y="6350"/>
                  </a:lnTo>
                  <a:lnTo>
                    <a:pt x="4123690" y="6350"/>
                  </a:lnTo>
                  <a:lnTo>
                    <a:pt x="4123690" y="5080"/>
                  </a:lnTo>
                  <a:lnTo>
                    <a:pt x="4124960" y="5080"/>
                  </a:lnTo>
                  <a:lnTo>
                    <a:pt x="4124960" y="3822"/>
                  </a:lnTo>
                  <a:close/>
                </a:path>
                <a:path w="4128770" h="49529">
                  <a:moveTo>
                    <a:pt x="412750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4126230" y="3810"/>
                  </a:lnTo>
                  <a:lnTo>
                    <a:pt x="4126230" y="2540"/>
                  </a:lnTo>
                  <a:lnTo>
                    <a:pt x="4127500" y="2540"/>
                  </a:lnTo>
                  <a:lnTo>
                    <a:pt x="4127500" y="1282"/>
                  </a:lnTo>
                  <a:close/>
                </a:path>
                <a:path w="4128770" h="49529">
                  <a:moveTo>
                    <a:pt x="4128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28770" y="1270"/>
                  </a:lnTo>
                  <a:lnTo>
                    <a:pt x="4128770" y="0"/>
                  </a:lnTo>
                  <a:close/>
                </a:path>
              </a:pathLst>
            </a:custGeom>
            <a:solidFill>
              <a:srgbClr val="C03C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28290" y="5332729"/>
              <a:ext cx="4022090" cy="48260"/>
            </a:xfrm>
            <a:custGeom>
              <a:avLst/>
              <a:gdLst/>
              <a:ahLst/>
              <a:cxnLst/>
              <a:rect l="l" t="t" r="r" b="b"/>
              <a:pathLst>
                <a:path w="4022090" h="48260">
                  <a:moveTo>
                    <a:pt x="3963670" y="47002"/>
                  </a:moveTo>
                  <a:lnTo>
                    <a:pt x="59690" y="47002"/>
                  </a:lnTo>
                  <a:lnTo>
                    <a:pt x="59690" y="48260"/>
                  </a:lnTo>
                  <a:lnTo>
                    <a:pt x="3963670" y="48260"/>
                  </a:lnTo>
                  <a:lnTo>
                    <a:pt x="3963670" y="47002"/>
                  </a:lnTo>
                  <a:close/>
                </a:path>
                <a:path w="4022090" h="48260">
                  <a:moveTo>
                    <a:pt x="3967480" y="43192"/>
                  </a:moveTo>
                  <a:lnTo>
                    <a:pt x="54610" y="43192"/>
                  </a:lnTo>
                  <a:lnTo>
                    <a:pt x="54610" y="44450"/>
                  </a:lnTo>
                  <a:lnTo>
                    <a:pt x="55880" y="44450"/>
                  </a:lnTo>
                  <a:lnTo>
                    <a:pt x="55880" y="45720"/>
                  </a:lnTo>
                  <a:lnTo>
                    <a:pt x="57150" y="45720"/>
                  </a:lnTo>
                  <a:lnTo>
                    <a:pt x="57150" y="46990"/>
                  </a:lnTo>
                  <a:lnTo>
                    <a:pt x="3964940" y="46990"/>
                  </a:lnTo>
                  <a:lnTo>
                    <a:pt x="3964940" y="45720"/>
                  </a:lnTo>
                  <a:lnTo>
                    <a:pt x="3966210" y="45720"/>
                  </a:lnTo>
                  <a:lnTo>
                    <a:pt x="3966210" y="44450"/>
                  </a:lnTo>
                  <a:lnTo>
                    <a:pt x="3967480" y="44450"/>
                  </a:lnTo>
                  <a:lnTo>
                    <a:pt x="3967480" y="43192"/>
                  </a:lnTo>
                  <a:close/>
                </a:path>
                <a:path w="4022090" h="48260">
                  <a:moveTo>
                    <a:pt x="3971290" y="40652"/>
                  </a:moveTo>
                  <a:lnTo>
                    <a:pt x="50800" y="40652"/>
                  </a:lnTo>
                  <a:lnTo>
                    <a:pt x="50800" y="41910"/>
                  </a:lnTo>
                  <a:lnTo>
                    <a:pt x="53340" y="41910"/>
                  </a:lnTo>
                  <a:lnTo>
                    <a:pt x="53340" y="43180"/>
                  </a:lnTo>
                  <a:lnTo>
                    <a:pt x="3970020" y="43180"/>
                  </a:lnTo>
                  <a:lnTo>
                    <a:pt x="3970020" y="41910"/>
                  </a:lnTo>
                  <a:lnTo>
                    <a:pt x="3971290" y="41910"/>
                  </a:lnTo>
                  <a:lnTo>
                    <a:pt x="3971290" y="40652"/>
                  </a:lnTo>
                  <a:close/>
                </a:path>
                <a:path w="4022090" h="48260">
                  <a:moveTo>
                    <a:pt x="3976370" y="36842"/>
                  </a:moveTo>
                  <a:lnTo>
                    <a:pt x="46990" y="36842"/>
                  </a:lnTo>
                  <a:lnTo>
                    <a:pt x="46990" y="38100"/>
                  </a:lnTo>
                  <a:lnTo>
                    <a:pt x="48260" y="38100"/>
                  </a:lnTo>
                  <a:lnTo>
                    <a:pt x="48260" y="39370"/>
                  </a:lnTo>
                  <a:lnTo>
                    <a:pt x="49530" y="39370"/>
                  </a:lnTo>
                  <a:lnTo>
                    <a:pt x="49530" y="40640"/>
                  </a:lnTo>
                  <a:lnTo>
                    <a:pt x="3972560" y="40640"/>
                  </a:lnTo>
                  <a:lnTo>
                    <a:pt x="3972560" y="39370"/>
                  </a:lnTo>
                  <a:lnTo>
                    <a:pt x="3973830" y="39370"/>
                  </a:lnTo>
                  <a:lnTo>
                    <a:pt x="3973830" y="38100"/>
                  </a:lnTo>
                  <a:lnTo>
                    <a:pt x="3976370" y="38100"/>
                  </a:lnTo>
                  <a:lnTo>
                    <a:pt x="3976370" y="36842"/>
                  </a:lnTo>
                  <a:close/>
                </a:path>
                <a:path w="4022090" h="48260">
                  <a:moveTo>
                    <a:pt x="3978910" y="34302"/>
                  </a:moveTo>
                  <a:lnTo>
                    <a:pt x="43180" y="34302"/>
                  </a:lnTo>
                  <a:lnTo>
                    <a:pt x="43180" y="35560"/>
                  </a:lnTo>
                  <a:lnTo>
                    <a:pt x="44450" y="35560"/>
                  </a:lnTo>
                  <a:lnTo>
                    <a:pt x="44450" y="36830"/>
                  </a:lnTo>
                  <a:lnTo>
                    <a:pt x="3977640" y="36830"/>
                  </a:lnTo>
                  <a:lnTo>
                    <a:pt x="3977640" y="35560"/>
                  </a:lnTo>
                  <a:lnTo>
                    <a:pt x="3978910" y="35560"/>
                  </a:lnTo>
                  <a:lnTo>
                    <a:pt x="3978910" y="34302"/>
                  </a:lnTo>
                  <a:close/>
                </a:path>
                <a:path w="4022090" h="48260">
                  <a:moveTo>
                    <a:pt x="3983990" y="30492"/>
                  </a:moveTo>
                  <a:lnTo>
                    <a:pt x="38100" y="30492"/>
                  </a:lnTo>
                  <a:lnTo>
                    <a:pt x="38100" y="31750"/>
                  </a:lnTo>
                  <a:lnTo>
                    <a:pt x="40640" y="31750"/>
                  </a:lnTo>
                  <a:lnTo>
                    <a:pt x="40640" y="33020"/>
                  </a:lnTo>
                  <a:lnTo>
                    <a:pt x="41910" y="33020"/>
                  </a:lnTo>
                  <a:lnTo>
                    <a:pt x="41910" y="34290"/>
                  </a:lnTo>
                  <a:lnTo>
                    <a:pt x="3980180" y="34290"/>
                  </a:lnTo>
                  <a:lnTo>
                    <a:pt x="3980180" y="33020"/>
                  </a:lnTo>
                  <a:lnTo>
                    <a:pt x="3982720" y="33020"/>
                  </a:lnTo>
                  <a:lnTo>
                    <a:pt x="3982720" y="31750"/>
                  </a:lnTo>
                  <a:lnTo>
                    <a:pt x="3983990" y="31750"/>
                  </a:lnTo>
                  <a:lnTo>
                    <a:pt x="3983990" y="30492"/>
                  </a:lnTo>
                  <a:close/>
                </a:path>
                <a:path w="4022090" h="48260">
                  <a:moveTo>
                    <a:pt x="3986530" y="27952"/>
                  </a:moveTo>
                  <a:lnTo>
                    <a:pt x="35560" y="27952"/>
                  </a:lnTo>
                  <a:lnTo>
                    <a:pt x="35560" y="29210"/>
                  </a:lnTo>
                  <a:lnTo>
                    <a:pt x="36830" y="29210"/>
                  </a:lnTo>
                  <a:lnTo>
                    <a:pt x="36830" y="30480"/>
                  </a:lnTo>
                  <a:lnTo>
                    <a:pt x="3985260" y="30480"/>
                  </a:lnTo>
                  <a:lnTo>
                    <a:pt x="3985260" y="29210"/>
                  </a:lnTo>
                  <a:lnTo>
                    <a:pt x="3986530" y="29210"/>
                  </a:lnTo>
                  <a:lnTo>
                    <a:pt x="3986530" y="27952"/>
                  </a:lnTo>
                  <a:close/>
                </a:path>
                <a:path w="4022090" h="48260">
                  <a:moveTo>
                    <a:pt x="3991610" y="24142"/>
                  </a:moveTo>
                  <a:lnTo>
                    <a:pt x="30480" y="24142"/>
                  </a:lnTo>
                  <a:lnTo>
                    <a:pt x="30480" y="25400"/>
                  </a:lnTo>
                  <a:lnTo>
                    <a:pt x="31750" y="25400"/>
                  </a:lnTo>
                  <a:lnTo>
                    <a:pt x="31750" y="26670"/>
                  </a:lnTo>
                  <a:lnTo>
                    <a:pt x="34290" y="26670"/>
                  </a:lnTo>
                  <a:lnTo>
                    <a:pt x="34290" y="27940"/>
                  </a:lnTo>
                  <a:lnTo>
                    <a:pt x="3989070" y="27940"/>
                  </a:lnTo>
                  <a:lnTo>
                    <a:pt x="3989070" y="26670"/>
                  </a:lnTo>
                  <a:lnTo>
                    <a:pt x="3990340" y="26670"/>
                  </a:lnTo>
                  <a:lnTo>
                    <a:pt x="3990340" y="25400"/>
                  </a:lnTo>
                  <a:lnTo>
                    <a:pt x="3991610" y="25400"/>
                  </a:lnTo>
                  <a:lnTo>
                    <a:pt x="3991610" y="24142"/>
                  </a:lnTo>
                  <a:close/>
                </a:path>
                <a:path w="4022090" h="48260">
                  <a:moveTo>
                    <a:pt x="3995420" y="21602"/>
                  </a:moveTo>
                  <a:lnTo>
                    <a:pt x="26670" y="21602"/>
                  </a:lnTo>
                  <a:lnTo>
                    <a:pt x="26670" y="22860"/>
                  </a:lnTo>
                  <a:lnTo>
                    <a:pt x="29210" y="22860"/>
                  </a:lnTo>
                  <a:lnTo>
                    <a:pt x="29210" y="24130"/>
                  </a:lnTo>
                  <a:lnTo>
                    <a:pt x="3994150" y="24130"/>
                  </a:lnTo>
                  <a:lnTo>
                    <a:pt x="3994150" y="22860"/>
                  </a:lnTo>
                  <a:lnTo>
                    <a:pt x="3995420" y="22860"/>
                  </a:lnTo>
                  <a:lnTo>
                    <a:pt x="3995420" y="21602"/>
                  </a:lnTo>
                  <a:close/>
                </a:path>
                <a:path w="4022090" h="48260">
                  <a:moveTo>
                    <a:pt x="4000500" y="17792"/>
                  </a:moveTo>
                  <a:lnTo>
                    <a:pt x="22860" y="17792"/>
                  </a:lnTo>
                  <a:lnTo>
                    <a:pt x="22860" y="19050"/>
                  </a:lnTo>
                  <a:lnTo>
                    <a:pt x="24130" y="19050"/>
                  </a:lnTo>
                  <a:lnTo>
                    <a:pt x="24130" y="20320"/>
                  </a:lnTo>
                  <a:lnTo>
                    <a:pt x="25400" y="20320"/>
                  </a:lnTo>
                  <a:lnTo>
                    <a:pt x="25400" y="21590"/>
                  </a:lnTo>
                  <a:lnTo>
                    <a:pt x="3996690" y="21590"/>
                  </a:lnTo>
                  <a:lnTo>
                    <a:pt x="3996690" y="20320"/>
                  </a:lnTo>
                  <a:lnTo>
                    <a:pt x="3997960" y="20320"/>
                  </a:lnTo>
                  <a:lnTo>
                    <a:pt x="3997960" y="19050"/>
                  </a:lnTo>
                  <a:lnTo>
                    <a:pt x="4000500" y="19050"/>
                  </a:lnTo>
                  <a:lnTo>
                    <a:pt x="4000500" y="17792"/>
                  </a:lnTo>
                  <a:close/>
                </a:path>
                <a:path w="4022090" h="48260">
                  <a:moveTo>
                    <a:pt x="4003040" y="15252"/>
                  </a:moveTo>
                  <a:lnTo>
                    <a:pt x="19050" y="15252"/>
                  </a:lnTo>
                  <a:lnTo>
                    <a:pt x="19050" y="16510"/>
                  </a:lnTo>
                  <a:lnTo>
                    <a:pt x="20320" y="16510"/>
                  </a:lnTo>
                  <a:lnTo>
                    <a:pt x="20320" y="17780"/>
                  </a:lnTo>
                  <a:lnTo>
                    <a:pt x="4001770" y="17780"/>
                  </a:lnTo>
                  <a:lnTo>
                    <a:pt x="4001770" y="16510"/>
                  </a:lnTo>
                  <a:lnTo>
                    <a:pt x="4003040" y="16510"/>
                  </a:lnTo>
                  <a:lnTo>
                    <a:pt x="4003040" y="15252"/>
                  </a:lnTo>
                  <a:close/>
                </a:path>
                <a:path w="4022090" h="48260">
                  <a:moveTo>
                    <a:pt x="4008120" y="11442"/>
                  </a:moveTo>
                  <a:lnTo>
                    <a:pt x="13970" y="11442"/>
                  </a:lnTo>
                  <a:lnTo>
                    <a:pt x="13970" y="12700"/>
                  </a:lnTo>
                  <a:lnTo>
                    <a:pt x="16510" y="12700"/>
                  </a:lnTo>
                  <a:lnTo>
                    <a:pt x="16510" y="13970"/>
                  </a:lnTo>
                  <a:lnTo>
                    <a:pt x="17780" y="13970"/>
                  </a:lnTo>
                  <a:lnTo>
                    <a:pt x="17780" y="15240"/>
                  </a:lnTo>
                  <a:lnTo>
                    <a:pt x="4004310" y="15240"/>
                  </a:lnTo>
                  <a:lnTo>
                    <a:pt x="4004310" y="13970"/>
                  </a:lnTo>
                  <a:lnTo>
                    <a:pt x="4006850" y="13970"/>
                  </a:lnTo>
                  <a:lnTo>
                    <a:pt x="4006850" y="12700"/>
                  </a:lnTo>
                  <a:lnTo>
                    <a:pt x="4008120" y="12700"/>
                  </a:lnTo>
                  <a:lnTo>
                    <a:pt x="4008120" y="11442"/>
                  </a:lnTo>
                  <a:close/>
                </a:path>
                <a:path w="4022090" h="48260">
                  <a:moveTo>
                    <a:pt x="4010660" y="8902"/>
                  </a:moveTo>
                  <a:lnTo>
                    <a:pt x="11430" y="8902"/>
                  </a:lnTo>
                  <a:lnTo>
                    <a:pt x="1143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4009390" y="11430"/>
                  </a:lnTo>
                  <a:lnTo>
                    <a:pt x="4009390" y="10160"/>
                  </a:lnTo>
                  <a:lnTo>
                    <a:pt x="4010660" y="10160"/>
                  </a:lnTo>
                  <a:lnTo>
                    <a:pt x="4010660" y="8902"/>
                  </a:lnTo>
                  <a:close/>
                </a:path>
                <a:path w="4022090" h="48260">
                  <a:moveTo>
                    <a:pt x="4015740" y="5092"/>
                  </a:moveTo>
                  <a:lnTo>
                    <a:pt x="6350" y="5092"/>
                  </a:lnTo>
                  <a:lnTo>
                    <a:pt x="635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10160" y="7620"/>
                  </a:lnTo>
                  <a:lnTo>
                    <a:pt x="10160" y="8890"/>
                  </a:lnTo>
                  <a:lnTo>
                    <a:pt x="4013200" y="8890"/>
                  </a:lnTo>
                  <a:lnTo>
                    <a:pt x="4013200" y="7620"/>
                  </a:lnTo>
                  <a:lnTo>
                    <a:pt x="4014470" y="7620"/>
                  </a:lnTo>
                  <a:lnTo>
                    <a:pt x="4014470" y="6350"/>
                  </a:lnTo>
                  <a:lnTo>
                    <a:pt x="4015740" y="6350"/>
                  </a:lnTo>
                  <a:lnTo>
                    <a:pt x="4015740" y="5092"/>
                  </a:lnTo>
                  <a:close/>
                </a:path>
                <a:path w="4022090" h="48260">
                  <a:moveTo>
                    <a:pt x="401955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4017010" y="5080"/>
                  </a:lnTo>
                  <a:lnTo>
                    <a:pt x="4017010" y="3810"/>
                  </a:lnTo>
                  <a:lnTo>
                    <a:pt x="4019550" y="3810"/>
                  </a:lnTo>
                  <a:lnTo>
                    <a:pt x="4019550" y="2552"/>
                  </a:lnTo>
                  <a:close/>
                </a:path>
                <a:path w="4022090" h="48260">
                  <a:moveTo>
                    <a:pt x="40220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4020820" y="2540"/>
                  </a:lnTo>
                  <a:lnTo>
                    <a:pt x="4020820" y="1270"/>
                  </a:lnTo>
                  <a:lnTo>
                    <a:pt x="4022090" y="1270"/>
                  </a:lnTo>
                  <a:lnTo>
                    <a:pt x="4022090" y="0"/>
                  </a:lnTo>
                  <a:close/>
                </a:path>
              </a:pathLst>
            </a:custGeom>
            <a:solidFill>
              <a:srgbClr val="BF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89250" y="5380989"/>
              <a:ext cx="3900170" cy="48260"/>
            </a:xfrm>
            <a:custGeom>
              <a:avLst/>
              <a:gdLst/>
              <a:ahLst/>
              <a:cxnLst/>
              <a:rect l="l" t="t" r="r" b="b"/>
              <a:pathLst>
                <a:path w="3900170" h="48260">
                  <a:moveTo>
                    <a:pt x="3843020" y="45732"/>
                  </a:moveTo>
                  <a:lnTo>
                    <a:pt x="57150" y="45732"/>
                  </a:lnTo>
                  <a:lnTo>
                    <a:pt x="57150" y="46990"/>
                  </a:lnTo>
                  <a:lnTo>
                    <a:pt x="58420" y="46990"/>
                  </a:lnTo>
                  <a:lnTo>
                    <a:pt x="58420" y="48260"/>
                  </a:lnTo>
                  <a:lnTo>
                    <a:pt x="3841750" y="48260"/>
                  </a:lnTo>
                  <a:lnTo>
                    <a:pt x="3841750" y="46990"/>
                  </a:lnTo>
                  <a:lnTo>
                    <a:pt x="3843020" y="46990"/>
                  </a:lnTo>
                  <a:lnTo>
                    <a:pt x="3843020" y="45732"/>
                  </a:lnTo>
                  <a:close/>
                </a:path>
                <a:path w="3900170" h="48260">
                  <a:moveTo>
                    <a:pt x="3846830" y="43192"/>
                  </a:moveTo>
                  <a:lnTo>
                    <a:pt x="54610" y="43192"/>
                  </a:lnTo>
                  <a:lnTo>
                    <a:pt x="54610" y="44450"/>
                  </a:lnTo>
                  <a:lnTo>
                    <a:pt x="55880" y="44450"/>
                  </a:lnTo>
                  <a:lnTo>
                    <a:pt x="55880" y="45720"/>
                  </a:lnTo>
                  <a:lnTo>
                    <a:pt x="3844290" y="45720"/>
                  </a:lnTo>
                  <a:lnTo>
                    <a:pt x="3844290" y="44450"/>
                  </a:lnTo>
                  <a:lnTo>
                    <a:pt x="3846830" y="44450"/>
                  </a:lnTo>
                  <a:lnTo>
                    <a:pt x="3846830" y="43192"/>
                  </a:lnTo>
                  <a:close/>
                </a:path>
                <a:path w="3900170" h="48260">
                  <a:moveTo>
                    <a:pt x="3851910" y="39382"/>
                  </a:moveTo>
                  <a:lnTo>
                    <a:pt x="49530" y="39382"/>
                  </a:lnTo>
                  <a:lnTo>
                    <a:pt x="49530" y="40640"/>
                  </a:lnTo>
                  <a:lnTo>
                    <a:pt x="50800" y="40640"/>
                  </a:lnTo>
                  <a:lnTo>
                    <a:pt x="50800" y="41910"/>
                  </a:lnTo>
                  <a:lnTo>
                    <a:pt x="52070" y="41910"/>
                  </a:lnTo>
                  <a:lnTo>
                    <a:pt x="52070" y="43180"/>
                  </a:lnTo>
                  <a:lnTo>
                    <a:pt x="3848100" y="43180"/>
                  </a:lnTo>
                  <a:lnTo>
                    <a:pt x="3848100" y="41910"/>
                  </a:lnTo>
                  <a:lnTo>
                    <a:pt x="3849370" y="41910"/>
                  </a:lnTo>
                  <a:lnTo>
                    <a:pt x="3849370" y="40640"/>
                  </a:lnTo>
                  <a:lnTo>
                    <a:pt x="3851910" y="40640"/>
                  </a:lnTo>
                  <a:lnTo>
                    <a:pt x="3851910" y="39382"/>
                  </a:lnTo>
                  <a:close/>
                </a:path>
                <a:path w="3900170" h="48260">
                  <a:moveTo>
                    <a:pt x="3854450" y="36842"/>
                  </a:moveTo>
                  <a:lnTo>
                    <a:pt x="45720" y="36842"/>
                  </a:lnTo>
                  <a:lnTo>
                    <a:pt x="45720" y="38100"/>
                  </a:lnTo>
                  <a:lnTo>
                    <a:pt x="46990" y="38100"/>
                  </a:lnTo>
                  <a:lnTo>
                    <a:pt x="46990" y="39370"/>
                  </a:lnTo>
                  <a:lnTo>
                    <a:pt x="3853180" y="39370"/>
                  </a:lnTo>
                  <a:lnTo>
                    <a:pt x="3853180" y="38100"/>
                  </a:lnTo>
                  <a:lnTo>
                    <a:pt x="3854450" y="38100"/>
                  </a:lnTo>
                  <a:lnTo>
                    <a:pt x="3854450" y="36842"/>
                  </a:lnTo>
                  <a:close/>
                </a:path>
                <a:path w="3900170" h="48260">
                  <a:moveTo>
                    <a:pt x="3859530" y="33032"/>
                  </a:moveTo>
                  <a:lnTo>
                    <a:pt x="40640" y="33032"/>
                  </a:lnTo>
                  <a:lnTo>
                    <a:pt x="40640" y="34290"/>
                  </a:lnTo>
                  <a:lnTo>
                    <a:pt x="43180" y="34290"/>
                  </a:lnTo>
                  <a:lnTo>
                    <a:pt x="43180" y="35560"/>
                  </a:lnTo>
                  <a:lnTo>
                    <a:pt x="44450" y="35560"/>
                  </a:lnTo>
                  <a:lnTo>
                    <a:pt x="44450" y="36830"/>
                  </a:lnTo>
                  <a:lnTo>
                    <a:pt x="3855720" y="36830"/>
                  </a:lnTo>
                  <a:lnTo>
                    <a:pt x="3855720" y="35560"/>
                  </a:lnTo>
                  <a:lnTo>
                    <a:pt x="3858260" y="35560"/>
                  </a:lnTo>
                  <a:lnTo>
                    <a:pt x="3858260" y="34290"/>
                  </a:lnTo>
                  <a:lnTo>
                    <a:pt x="3859530" y="34290"/>
                  </a:lnTo>
                  <a:lnTo>
                    <a:pt x="3859530" y="33032"/>
                  </a:lnTo>
                  <a:close/>
                </a:path>
                <a:path w="3900170" h="48260">
                  <a:moveTo>
                    <a:pt x="3862070" y="30492"/>
                  </a:moveTo>
                  <a:lnTo>
                    <a:pt x="38100" y="30492"/>
                  </a:lnTo>
                  <a:lnTo>
                    <a:pt x="38100" y="31750"/>
                  </a:lnTo>
                  <a:lnTo>
                    <a:pt x="39370" y="31750"/>
                  </a:lnTo>
                  <a:lnTo>
                    <a:pt x="39370" y="33020"/>
                  </a:lnTo>
                  <a:lnTo>
                    <a:pt x="3860800" y="33020"/>
                  </a:lnTo>
                  <a:lnTo>
                    <a:pt x="3860800" y="31750"/>
                  </a:lnTo>
                  <a:lnTo>
                    <a:pt x="3862070" y="31750"/>
                  </a:lnTo>
                  <a:lnTo>
                    <a:pt x="3862070" y="30492"/>
                  </a:lnTo>
                  <a:close/>
                </a:path>
                <a:path w="3900170" h="48260">
                  <a:moveTo>
                    <a:pt x="3867150" y="26682"/>
                  </a:moveTo>
                  <a:lnTo>
                    <a:pt x="33020" y="26682"/>
                  </a:lnTo>
                  <a:lnTo>
                    <a:pt x="33020" y="27940"/>
                  </a:lnTo>
                  <a:lnTo>
                    <a:pt x="34290" y="27940"/>
                  </a:lnTo>
                  <a:lnTo>
                    <a:pt x="34290" y="29210"/>
                  </a:lnTo>
                  <a:lnTo>
                    <a:pt x="36830" y="29210"/>
                  </a:lnTo>
                  <a:lnTo>
                    <a:pt x="36830" y="30480"/>
                  </a:lnTo>
                  <a:lnTo>
                    <a:pt x="3864610" y="30480"/>
                  </a:lnTo>
                  <a:lnTo>
                    <a:pt x="3864610" y="29210"/>
                  </a:lnTo>
                  <a:lnTo>
                    <a:pt x="3865880" y="29210"/>
                  </a:lnTo>
                  <a:lnTo>
                    <a:pt x="3865880" y="27940"/>
                  </a:lnTo>
                  <a:lnTo>
                    <a:pt x="3867150" y="27940"/>
                  </a:lnTo>
                  <a:lnTo>
                    <a:pt x="3867150" y="26682"/>
                  </a:lnTo>
                  <a:close/>
                </a:path>
                <a:path w="3900170" h="48260">
                  <a:moveTo>
                    <a:pt x="3870960" y="24142"/>
                  </a:moveTo>
                  <a:lnTo>
                    <a:pt x="30480" y="24142"/>
                  </a:lnTo>
                  <a:lnTo>
                    <a:pt x="30480" y="25400"/>
                  </a:lnTo>
                  <a:lnTo>
                    <a:pt x="31750" y="25400"/>
                  </a:lnTo>
                  <a:lnTo>
                    <a:pt x="31750" y="26670"/>
                  </a:lnTo>
                  <a:lnTo>
                    <a:pt x="3868420" y="26670"/>
                  </a:lnTo>
                  <a:lnTo>
                    <a:pt x="3868420" y="25400"/>
                  </a:lnTo>
                  <a:lnTo>
                    <a:pt x="3870960" y="25400"/>
                  </a:lnTo>
                  <a:lnTo>
                    <a:pt x="3870960" y="24142"/>
                  </a:lnTo>
                  <a:close/>
                </a:path>
                <a:path w="3900170" h="48260">
                  <a:moveTo>
                    <a:pt x="3874770" y="20332"/>
                  </a:moveTo>
                  <a:lnTo>
                    <a:pt x="25400" y="20332"/>
                  </a:lnTo>
                  <a:lnTo>
                    <a:pt x="25400" y="21590"/>
                  </a:lnTo>
                  <a:lnTo>
                    <a:pt x="26670" y="21590"/>
                  </a:lnTo>
                  <a:lnTo>
                    <a:pt x="26670" y="22860"/>
                  </a:lnTo>
                  <a:lnTo>
                    <a:pt x="27940" y="22860"/>
                  </a:lnTo>
                  <a:lnTo>
                    <a:pt x="27940" y="24130"/>
                  </a:lnTo>
                  <a:lnTo>
                    <a:pt x="3872230" y="24130"/>
                  </a:lnTo>
                  <a:lnTo>
                    <a:pt x="3872230" y="22860"/>
                  </a:lnTo>
                  <a:lnTo>
                    <a:pt x="3873500" y="22860"/>
                  </a:lnTo>
                  <a:lnTo>
                    <a:pt x="3873500" y="21590"/>
                  </a:lnTo>
                  <a:lnTo>
                    <a:pt x="3874770" y="21590"/>
                  </a:lnTo>
                  <a:lnTo>
                    <a:pt x="3874770" y="20332"/>
                  </a:lnTo>
                  <a:close/>
                </a:path>
                <a:path w="3900170" h="48260">
                  <a:moveTo>
                    <a:pt x="3878580" y="17792"/>
                  </a:moveTo>
                  <a:lnTo>
                    <a:pt x="21590" y="17792"/>
                  </a:lnTo>
                  <a:lnTo>
                    <a:pt x="21590" y="19050"/>
                  </a:lnTo>
                  <a:lnTo>
                    <a:pt x="24130" y="19050"/>
                  </a:lnTo>
                  <a:lnTo>
                    <a:pt x="24130" y="20320"/>
                  </a:lnTo>
                  <a:lnTo>
                    <a:pt x="3877310" y="20320"/>
                  </a:lnTo>
                  <a:lnTo>
                    <a:pt x="3877310" y="19050"/>
                  </a:lnTo>
                  <a:lnTo>
                    <a:pt x="3878580" y="19050"/>
                  </a:lnTo>
                  <a:lnTo>
                    <a:pt x="3878580" y="17792"/>
                  </a:lnTo>
                  <a:close/>
                </a:path>
                <a:path w="3900170" h="48260">
                  <a:moveTo>
                    <a:pt x="3883660" y="13982"/>
                  </a:moveTo>
                  <a:lnTo>
                    <a:pt x="17780" y="13982"/>
                  </a:lnTo>
                  <a:lnTo>
                    <a:pt x="17780" y="15240"/>
                  </a:lnTo>
                  <a:lnTo>
                    <a:pt x="19050" y="15240"/>
                  </a:lnTo>
                  <a:lnTo>
                    <a:pt x="19050" y="16510"/>
                  </a:lnTo>
                  <a:lnTo>
                    <a:pt x="20320" y="16510"/>
                  </a:lnTo>
                  <a:lnTo>
                    <a:pt x="20320" y="17780"/>
                  </a:lnTo>
                  <a:lnTo>
                    <a:pt x="3879850" y="17780"/>
                  </a:lnTo>
                  <a:lnTo>
                    <a:pt x="3879850" y="16510"/>
                  </a:lnTo>
                  <a:lnTo>
                    <a:pt x="3881120" y="16510"/>
                  </a:lnTo>
                  <a:lnTo>
                    <a:pt x="3881120" y="15240"/>
                  </a:lnTo>
                  <a:lnTo>
                    <a:pt x="3883660" y="15240"/>
                  </a:lnTo>
                  <a:lnTo>
                    <a:pt x="3883660" y="13982"/>
                  </a:lnTo>
                  <a:close/>
                </a:path>
                <a:path w="3900170" h="48260">
                  <a:moveTo>
                    <a:pt x="3886200" y="11442"/>
                  </a:moveTo>
                  <a:lnTo>
                    <a:pt x="13970" y="11442"/>
                  </a:lnTo>
                  <a:lnTo>
                    <a:pt x="1397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3884930" y="13970"/>
                  </a:lnTo>
                  <a:lnTo>
                    <a:pt x="3884930" y="12700"/>
                  </a:lnTo>
                  <a:lnTo>
                    <a:pt x="3886200" y="12700"/>
                  </a:lnTo>
                  <a:lnTo>
                    <a:pt x="3886200" y="11442"/>
                  </a:lnTo>
                  <a:close/>
                </a:path>
                <a:path w="3900170" h="48260">
                  <a:moveTo>
                    <a:pt x="3891280" y="7632"/>
                  </a:moveTo>
                  <a:lnTo>
                    <a:pt x="8890" y="7632"/>
                  </a:lnTo>
                  <a:lnTo>
                    <a:pt x="8890" y="8890"/>
                  </a:lnTo>
                  <a:lnTo>
                    <a:pt x="11430" y="8890"/>
                  </a:lnTo>
                  <a:lnTo>
                    <a:pt x="1143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3887470" y="11430"/>
                  </a:lnTo>
                  <a:lnTo>
                    <a:pt x="3887470" y="10160"/>
                  </a:lnTo>
                  <a:lnTo>
                    <a:pt x="3890010" y="10160"/>
                  </a:lnTo>
                  <a:lnTo>
                    <a:pt x="3890010" y="8890"/>
                  </a:lnTo>
                  <a:lnTo>
                    <a:pt x="3891280" y="8890"/>
                  </a:lnTo>
                  <a:lnTo>
                    <a:pt x="3891280" y="7632"/>
                  </a:lnTo>
                  <a:close/>
                </a:path>
                <a:path w="3900170" h="48260">
                  <a:moveTo>
                    <a:pt x="3893820" y="5092"/>
                  </a:moveTo>
                  <a:lnTo>
                    <a:pt x="6350" y="5092"/>
                  </a:lnTo>
                  <a:lnTo>
                    <a:pt x="635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3892550" y="7620"/>
                  </a:lnTo>
                  <a:lnTo>
                    <a:pt x="3892550" y="6350"/>
                  </a:lnTo>
                  <a:lnTo>
                    <a:pt x="3893820" y="6350"/>
                  </a:lnTo>
                  <a:lnTo>
                    <a:pt x="3893820" y="5092"/>
                  </a:lnTo>
                  <a:close/>
                </a:path>
                <a:path w="3900170" h="48260">
                  <a:moveTo>
                    <a:pt x="389890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3896360" y="5080"/>
                  </a:lnTo>
                  <a:lnTo>
                    <a:pt x="3896360" y="3810"/>
                  </a:lnTo>
                  <a:lnTo>
                    <a:pt x="3897630" y="3810"/>
                  </a:lnTo>
                  <a:lnTo>
                    <a:pt x="3897630" y="2540"/>
                  </a:lnTo>
                  <a:lnTo>
                    <a:pt x="3898900" y="2540"/>
                  </a:lnTo>
                  <a:lnTo>
                    <a:pt x="3898900" y="1282"/>
                  </a:lnTo>
                  <a:close/>
                </a:path>
                <a:path w="3900170" h="48260">
                  <a:moveTo>
                    <a:pt x="39001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900170" y="1270"/>
                  </a:lnTo>
                  <a:lnTo>
                    <a:pt x="3900170" y="0"/>
                  </a:lnTo>
                  <a:close/>
                </a:path>
              </a:pathLst>
            </a:custGeom>
            <a:solidFill>
              <a:srgbClr val="BE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50210" y="5429249"/>
              <a:ext cx="3779520" cy="49530"/>
            </a:xfrm>
            <a:custGeom>
              <a:avLst/>
              <a:gdLst/>
              <a:ahLst/>
              <a:cxnLst/>
              <a:rect l="l" t="t" r="r" b="b"/>
              <a:pathLst>
                <a:path w="3779520" h="49529">
                  <a:moveTo>
                    <a:pt x="3713480" y="48272"/>
                  </a:moveTo>
                  <a:lnTo>
                    <a:pt x="66040" y="48272"/>
                  </a:lnTo>
                  <a:lnTo>
                    <a:pt x="66040" y="49530"/>
                  </a:lnTo>
                  <a:lnTo>
                    <a:pt x="3713480" y="49530"/>
                  </a:lnTo>
                  <a:lnTo>
                    <a:pt x="3713480" y="48272"/>
                  </a:lnTo>
                  <a:close/>
                </a:path>
                <a:path w="3779520" h="49529">
                  <a:moveTo>
                    <a:pt x="3717290" y="45732"/>
                  </a:moveTo>
                  <a:lnTo>
                    <a:pt x="62230" y="45732"/>
                  </a:lnTo>
                  <a:lnTo>
                    <a:pt x="62230" y="46990"/>
                  </a:lnTo>
                  <a:lnTo>
                    <a:pt x="63500" y="46990"/>
                  </a:lnTo>
                  <a:lnTo>
                    <a:pt x="63500" y="48260"/>
                  </a:lnTo>
                  <a:lnTo>
                    <a:pt x="3714750" y="48260"/>
                  </a:lnTo>
                  <a:lnTo>
                    <a:pt x="3714750" y="46990"/>
                  </a:lnTo>
                  <a:lnTo>
                    <a:pt x="3717290" y="46990"/>
                  </a:lnTo>
                  <a:lnTo>
                    <a:pt x="3717290" y="45732"/>
                  </a:lnTo>
                  <a:close/>
                </a:path>
                <a:path w="3779520" h="49529">
                  <a:moveTo>
                    <a:pt x="3723640" y="41922"/>
                  </a:moveTo>
                  <a:lnTo>
                    <a:pt x="55880" y="41922"/>
                  </a:lnTo>
                  <a:lnTo>
                    <a:pt x="55880" y="43180"/>
                  </a:lnTo>
                  <a:lnTo>
                    <a:pt x="58420" y="43180"/>
                  </a:lnTo>
                  <a:lnTo>
                    <a:pt x="58420" y="44450"/>
                  </a:lnTo>
                  <a:lnTo>
                    <a:pt x="59690" y="44450"/>
                  </a:lnTo>
                  <a:lnTo>
                    <a:pt x="59690" y="45720"/>
                  </a:lnTo>
                  <a:lnTo>
                    <a:pt x="3718560" y="45720"/>
                  </a:lnTo>
                  <a:lnTo>
                    <a:pt x="3718560" y="44450"/>
                  </a:lnTo>
                  <a:lnTo>
                    <a:pt x="3721100" y="44450"/>
                  </a:lnTo>
                  <a:lnTo>
                    <a:pt x="3721100" y="43180"/>
                  </a:lnTo>
                  <a:lnTo>
                    <a:pt x="3723640" y="43180"/>
                  </a:lnTo>
                  <a:lnTo>
                    <a:pt x="3723640" y="41922"/>
                  </a:lnTo>
                  <a:close/>
                </a:path>
                <a:path w="3779520" h="49529">
                  <a:moveTo>
                    <a:pt x="3727450" y="39382"/>
                  </a:moveTo>
                  <a:lnTo>
                    <a:pt x="52070" y="39382"/>
                  </a:lnTo>
                  <a:lnTo>
                    <a:pt x="52070" y="40640"/>
                  </a:lnTo>
                  <a:lnTo>
                    <a:pt x="54610" y="40640"/>
                  </a:lnTo>
                  <a:lnTo>
                    <a:pt x="54610" y="41910"/>
                  </a:lnTo>
                  <a:lnTo>
                    <a:pt x="3724910" y="41910"/>
                  </a:lnTo>
                  <a:lnTo>
                    <a:pt x="3724910" y="40640"/>
                  </a:lnTo>
                  <a:lnTo>
                    <a:pt x="3727450" y="40640"/>
                  </a:lnTo>
                  <a:lnTo>
                    <a:pt x="3727450" y="39382"/>
                  </a:lnTo>
                  <a:close/>
                </a:path>
                <a:path w="3779520" h="49529">
                  <a:moveTo>
                    <a:pt x="3732530" y="35572"/>
                  </a:moveTo>
                  <a:lnTo>
                    <a:pt x="45720" y="35572"/>
                  </a:lnTo>
                  <a:lnTo>
                    <a:pt x="45720" y="36830"/>
                  </a:lnTo>
                  <a:lnTo>
                    <a:pt x="48260" y="36830"/>
                  </a:lnTo>
                  <a:lnTo>
                    <a:pt x="48260" y="38100"/>
                  </a:lnTo>
                  <a:lnTo>
                    <a:pt x="50800" y="38100"/>
                  </a:lnTo>
                  <a:lnTo>
                    <a:pt x="50800" y="39370"/>
                  </a:lnTo>
                  <a:lnTo>
                    <a:pt x="3728720" y="39370"/>
                  </a:lnTo>
                  <a:lnTo>
                    <a:pt x="3728720" y="38100"/>
                  </a:lnTo>
                  <a:lnTo>
                    <a:pt x="3731260" y="38100"/>
                  </a:lnTo>
                  <a:lnTo>
                    <a:pt x="3731260" y="36830"/>
                  </a:lnTo>
                  <a:lnTo>
                    <a:pt x="3732530" y="36830"/>
                  </a:lnTo>
                  <a:lnTo>
                    <a:pt x="3732530" y="35572"/>
                  </a:lnTo>
                  <a:close/>
                </a:path>
                <a:path w="3779520" h="49529">
                  <a:moveTo>
                    <a:pt x="3736340" y="33032"/>
                  </a:moveTo>
                  <a:lnTo>
                    <a:pt x="41910" y="33032"/>
                  </a:lnTo>
                  <a:lnTo>
                    <a:pt x="41910" y="34290"/>
                  </a:lnTo>
                  <a:lnTo>
                    <a:pt x="44450" y="34290"/>
                  </a:lnTo>
                  <a:lnTo>
                    <a:pt x="44450" y="35560"/>
                  </a:lnTo>
                  <a:lnTo>
                    <a:pt x="3735070" y="35560"/>
                  </a:lnTo>
                  <a:lnTo>
                    <a:pt x="3735070" y="34290"/>
                  </a:lnTo>
                  <a:lnTo>
                    <a:pt x="3736340" y="34290"/>
                  </a:lnTo>
                  <a:lnTo>
                    <a:pt x="3736340" y="33032"/>
                  </a:lnTo>
                  <a:close/>
                </a:path>
                <a:path w="3779520" h="49529">
                  <a:moveTo>
                    <a:pt x="3742690" y="29222"/>
                  </a:moveTo>
                  <a:lnTo>
                    <a:pt x="36830" y="29222"/>
                  </a:lnTo>
                  <a:lnTo>
                    <a:pt x="36830" y="30480"/>
                  </a:lnTo>
                  <a:lnTo>
                    <a:pt x="38100" y="30480"/>
                  </a:lnTo>
                  <a:lnTo>
                    <a:pt x="38100" y="31750"/>
                  </a:lnTo>
                  <a:lnTo>
                    <a:pt x="40640" y="31750"/>
                  </a:lnTo>
                  <a:lnTo>
                    <a:pt x="40640" y="33020"/>
                  </a:lnTo>
                  <a:lnTo>
                    <a:pt x="3738880" y="33020"/>
                  </a:lnTo>
                  <a:lnTo>
                    <a:pt x="3738880" y="31750"/>
                  </a:lnTo>
                  <a:lnTo>
                    <a:pt x="3740150" y="31750"/>
                  </a:lnTo>
                  <a:lnTo>
                    <a:pt x="3740150" y="30480"/>
                  </a:lnTo>
                  <a:lnTo>
                    <a:pt x="3742690" y="30480"/>
                  </a:lnTo>
                  <a:lnTo>
                    <a:pt x="3742690" y="29222"/>
                  </a:lnTo>
                  <a:close/>
                </a:path>
                <a:path w="3779520" h="49529">
                  <a:moveTo>
                    <a:pt x="3745230" y="26682"/>
                  </a:moveTo>
                  <a:lnTo>
                    <a:pt x="33020" y="26682"/>
                  </a:lnTo>
                  <a:lnTo>
                    <a:pt x="33020" y="27940"/>
                  </a:lnTo>
                  <a:lnTo>
                    <a:pt x="34290" y="27940"/>
                  </a:lnTo>
                  <a:lnTo>
                    <a:pt x="34290" y="29210"/>
                  </a:lnTo>
                  <a:lnTo>
                    <a:pt x="3743960" y="29210"/>
                  </a:lnTo>
                  <a:lnTo>
                    <a:pt x="3743960" y="27940"/>
                  </a:lnTo>
                  <a:lnTo>
                    <a:pt x="3745230" y="27940"/>
                  </a:lnTo>
                  <a:lnTo>
                    <a:pt x="3745230" y="26682"/>
                  </a:lnTo>
                  <a:close/>
                </a:path>
                <a:path w="3779520" h="49529">
                  <a:moveTo>
                    <a:pt x="3750310" y="22872"/>
                  </a:moveTo>
                  <a:lnTo>
                    <a:pt x="27940" y="22872"/>
                  </a:lnTo>
                  <a:lnTo>
                    <a:pt x="27940" y="24130"/>
                  </a:lnTo>
                  <a:lnTo>
                    <a:pt x="29210" y="24130"/>
                  </a:lnTo>
                  <a:lnTo>
                    <a:pt x="29210" y="25400"/>
                  </a:lnTo>
                  <a:lnTo>
                    <a:pt x="31750" y="25400"/>
                  </a:lnTo>
                  <a:lnTo>
                    <a:pt x="31750" y="26670"/>
                  </a:lnTo>
                  <a:lnTo>
                    <a:pt x="3747770" y="26670"/>
                  </a:lnTo>
                  <a:lnTo>
                    <a:pt x="3747770" y="25400"/>
                  </a:lnTo>
                  <a:lnTo>
                    <a:pt x="3749040" y="25400"/>
                  </a:lnTo>
                  <a:lnTo>
                    <a:pt x="3749040" y="24130"/>
                  </a:lnTo>
                  <a:lnTo>
                    <a:pt x="3750310" y="24130"/>
                  </a:lnTo>
                  <a:lnTo>
                    <a:pt x="3750310" y="22872"/>
                  </a:lnTo>
                  <a:close/>
                </a:path>
                <a:path w="3779520" h="49529">
                  <a:moveTo>
                    <a:pt x="3754120" y="20332"/>
                  </a:moveTo>
                  <a:lnTo>
                    <a:pt x="25400" y="20332"/>
                  </a:lnTo>
                  <a:lnTo>
                    <a:pt x="25400" y="21590"/>
                  </a:lnTo>
                  <a:lnTo>
                    <a:pt x="26670" y="21590"/>
                  </a:lnTo>
                  <a:lnTo>
                    <a:pt x="26670" y="22860"/>
                  </a:lnTo>
                  <a:lnTo>
                    <a:pt x="3751580" y="22860"/>
                  </a:lnTo>
                  <a:lnTo>
                    <a:pt x="3751580" y="21590"/>
                  </a:lnTo>
                  <a:lnTo>
                    <a:pt x="3754120" y="21590"/>
                  </a:lnTo>
                  <a:lnTo>
                    <a:pt x="3754120" y="20332"/>
                  </a:lnTo>
                  <a:close/>
                </a:path>
                <a:path w="3779520" h="49529">
                  <a:moveTo>
                    <a:pt x="3757930" y="16522"/>
                  </a:moveTo>
                  <a:lnTo>
                    <a:pt x="20320" y="16522"/>
                  </a:lnTo>
                  <a:lnTo>
                    <a:pt x="20320" y="17780"/>
                  </a:lnTo>
                  <a:lnTo>
                    <a:pt x="21590" y="17780"/>
                  </a:lnTo>
                  <a:lnTo>
                    <a:pt x="21590" y="19050"/>
                  </a:lnTo>
                  <a:lnTo>
                    <a:pt x="22860" y="19050"/>
                  </a:lnTo>
                  <a:lnTo>
                    <a:pt x="22860" y="20320"/>
                  </a:lnTo>
                  <a:lnTo>
                    <a:pt x="3755390" y="20320"/>
                  </a:lnTo>
                  <a:lnTo>
                    <a:pt x="3755390" y="19050"/>
                  </a:lnTo>
                  <a:lnTo>
                    <a:pt x="3756660" y="19050"/>
                  </a:lnTo>
                  <a:lnTo>
                    <a:pt x="3756660" y="17780"/>
                  </a:lnTo>
                  <a:lnTo>
                    <a:pt x="3757930" y="17780"/>
                  </a:lnTo>
                  <a:lnTo>
                    <a:pt x="3757930" y="16522"/>
                  </a:lnTo>
                  <a:close/>
                </a:path>
                <a:path w="3779520" h="49529">
                  <a:moveTo>
                    <a:pt x="3761740" y="13982"/>
                  </a:moveTo>
                  <a:lnTo>
                    <a:pt x="16510" y="13982"/>
                  </a:lnTo>
                  <a:lnTo>
                    <a:pt x="16510" y="15240"/>
                  </a:lnTo>
                  <a:lnTo>
                    <a:pt x="19050" y="15240"/>
                  </a:lnTo>
                  <a:lnTo>
                    <a:pt x="19050" y="16510"/>
                  </a:lnTo>
                  <a:lnTo>
                    <a:pt x="3760470" y="16510"/>
                  </a:lnTo>
                  <a:lnTo>
                    <a:pt x="3760470" y="15240"/>
                  </a:lnTo>
                  <a:lnTo>
                    <a:pt x="3761740" y="15240"/>
                  </a:lnTo>
                  <a:lnTo>
                    <a:pt x="3761740" y="13982"/>
                  </a:lnTo>
                  <a:close/>
                </a:path>
                <a:path w="3779520" h="49529">
                  <a:moveTo>
                    <a:pt x="3766820" y="10172"/>
                  </a:moveTo>
                  <a:lnTo>
                    <a:pt x="12700" y="10172"/>
                  </a:lnTo>
                  <a:lnTo>
                    <a:pt x="12700" y="11430"/>
                  </a:lnTo>
                  <a:lnTo>
                    <a:pt x="13970" y="11430"/>
                  </a:lnTo>
                  <a:lnTo>
                    <a:pt x="1397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3763010" y="13970"/>
                  </a:lnTo>
                  <a:lnTo>
                    <a:pt x="3763010" y="12700"/>
                  </a:lnTo>
                  <a:lnTo>
                    <a:pt x="3764280" y="12700"/>
                  </a:lnTo>
                  <a:lnTo>
                    <a:pt x="3764280" y="11430"/>
                  </a:lnTo>
                  <a:lnTo>
                    <a:pt x="3766820" y="11430"/>
                  </a:lnTo>
                  <a:lnTo>
                    <a:pt x="3766820" y="10172"/>
                  </a:lnTo>
                  <a:close/>
                </a:path>
                <a:path w="3779520" h="49529">
                  <a:moveTo>
                    <a:pt x="3769360" y="7632"/>
                  </a:moveTo>
                  <a:lnTo>
                    <a:pt x="8890" y="7632"/>
                  </a:lnTo>
                  <a:lnTo>
                    <a:pt x="8890" y="8890"/>
                  </a:lnTo>
                  <a:lnTo>
                    <a:pt x="10160" y="8890"/>
                  </a:lnTo>
                  <a:lnTo>
                    <a:pt x="10160" y="10160"/>
                  </a:lnTo>
                  <a:lnTo>
                    <a:pt x="3768090" y="10160"/>
                  </a:lnTo>
                  <a:lnTo>
                    <a:pt x="3768090" y="8890"/>
                  </a:lnTo>
                  <a:lnTo>
                    <a:pt x="3769360" y="8890"/>
                  </a:lnTo>
                  <a:lnTo>
                    <a:pt x="3769360" y="7632"/>
                  </a:lnTo>
                  <a:close/>
                </a:path>
                <a:path w="3779520" h="49529">
                  <a:moveTo>
                    <a:pt x="377444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6350" y="5080"/>
                  </a:lnTo>
                  <a:lnTo>
                    <a:pt x="635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3770630" y="7620"/>
                  </a:lnTo>
                  <a:lnTo>
                    <a:pt x="3770630" y="6350"/>
                  </a:lnTo>
                  <a:lnTo>
                    <a:pt x="3773170" y="6350"/>
                  </a:lnTo>
                  <a:lnTo>
                    <a:pt x="3773170" y="5080"/>
                  </a:lnTo>
                  <a:lnTo>
                    <a:pt x="3774440" y="5080"/>
                  </a:lnTo>
                  <a:lnTo>
                    <a:pt x="3774440" y="3822"/>
                  </a:lnTo>
                  <a:close/>
                </a:path>
                <a:path w="3779520" h="49529">
                  <a:moveTo>
                    <a:pt x="377698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775710" y="3810"/>
                  </a:lnTo>
                  <a:lnTo>
                    <a:pt x="3775710" y="2540"/>
                  </a:lnTo>
                  <a:lnTo>
                    <a:pt x="3776980" y="2540"/>
                  </a:lnTo>
                  <a:lnTo>
                    <a:pt x="3776980" y="1282"/>
                  </a:lnTo>
                  <a:close/>
                </a:path>
                <a:path w="3779520" h="49529">
                  <a:moveTo>
                    <a:pt x="3779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779520" y="1270"/>
                  </a:lnTo>
                  <a:lnTo>
                    <a:pt x="3779520" y="0"/>
                  </a:lnTo>
                  <a:close/>
                </a:path>
              </a:pathLst>
            </a:custGeom>
            <a:solidFill>
              <a:srgbClr val="BD3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17520" y="5478779"/>
              <a:ext cx="3643629" cy="48260"/>
            </a:xfrm>
            <a:custGeom>
              <a:avLst/>
              <a:gdLst/>
              <a:ahLst/>
              <a:cxnLst/>
              <a:rect l="l" t="t" r="r" b="b"/>
              <a:pathLst>
                <a:path w="3643629" h="48260">
                  <a:moveTo>
                    <a:pt x="3572510" y="47002"/>
                  </a:moveTo>
                  <a:lnTo>
                    <a:pt x="72390" y="47002"/>
                  </a:lnTo>
                  <a:lnTo>
                    <a:pt x="72390" y="48260"/>
                  </a:lnTo>
                  <a:lnTo>
                    <a:pt x="3572510" y="48260"/>
                  </a:lnTo>
                  <a:lnTo>
                    <a:pt x="3572510" y="47002"/>
                  </a:lnTo>
                  <a:close/>
                </a:path>
                <a:path w="3643629" h="48260">
                  <a:moveTo>
                    <a:pt x="3578860" y="43192"/>
                  </a:moveTo>
                  <a:lnTo>
                    <a:pt x="66040" y="43192"/>
                  </a:lnTo>
                  <a:lnTo>
                    <a:pt x="66040" y="44450"/>
                  </a:lnTo>
                  <a:lnTo>
                    <a:pt x="68580" y="44450"/>
                  </a:lnTo>
                  <a:lnTo>
                    <a:pt x="68580" y="45720"/>
                  </a:lnTo>
                  <a:lnTo>
                    <a:pt x="69850" y="45720"/>
                  </a:lnTo>
                  <a:lnTo>
                    <a:pt x="69850" y="46990"/>
                  </a:lnTo>
                  <a:lnTo>
                    <a:pt x="3575050" y="46990"/>
                  </a:lnTo>
                  <a:lnTo>
                    <a:pt x="3575050" y="45720"/>
                  </a:lnTo>
                  <a:lnTo>
                    <a:pt x="3576320" y="45720"/>
                  </a:lnTo>
                  <a:lnTo>
                    <a:pt x="3576320" y="44450"/>
                  </a:lnTo>
                  <a:lnTo>
                    <a:pt x="3578860" y="44450"/>
                  </a:lnTo>
                  <a:lnTo>
                    <a:pt x="3578860" y="43192"/>
                  </a:lnTo>
                  <a:close/>
                </a:path>
                <a:path w="3643629" h="48260">
                  <a:moveTo>
                    <a:pt x="3582670" y="40652"/>
                  </a:moveTo>
                  <a:lnTo>
                    <a:pt x="62230" y="40652"/>
                  </a:lnTo>
                  <a:lnTo>
                    <a:pt x="62230" y="41910"/>
                  </a:lnTo>
                  <a:lnTo>
                    <a:pt x="64770" y="41910"/>
                  </a:lnTo>
                  <a:lnTo>
                    <a:pt x="64770" y="43180"/>
                  </a:lnTo>
                  <a:lnTo>
                    <a:pt x="3580130" y="43180"/>
                  </a:lnTo>
                  <a:lnTo>
                    <a:pt x="3580130" y="41910"/>
                  </a:lnTo>
                  <a:lnTo>
                    <a:pt x="3582670" y="41910"/>
                  </a:lnTo>
                  <a:lnTo>
                    <a:pt x="3582670" y="40652"/>
                  </a:lnTo>
                  <a:close/>
                </a:path>
                <a:path w="3643629" h="48260">
                  <a:moveTo>
                    <a:pt x="3587750" y="36842"/>
                  </a:moveTo>
                  <a:lnTo>
                    <a:pt x="57150" y="36842"/>
                  </a:lnTo>
                  <a:lnTo>
                    <a:pt x="57150" y="38100"/>
                  </a:lnTo>
                  <a:lnTo>
                    <a:pt x="58420" y="38100"/>
                  </a:lnTo>
                  <a:lnTo>
                    <a:pt x="58420" y="39370"/>
                  </a:lnTo>
                  <a:lnTo>
                    <a:pt x="60960" y="39370"/>
                  </a:lnTo>
                  <a:lnTo>
                    <a:pt x="60960" y="40640"/>
                  </a:lnTo>
                  <a:lnTo>
                    <a:pt x="3583927" y="40640"/>
                  </a:lnTo>
                  <a:lnTo>
                    <a:pt x="3583927" y="39370"/>
                  </a:lnTo>
                  <a:lnTo>
                    <a:pt x="3586480" y="39370"/>
                  </a:lnTo>
                  <a:lnTo>
                    <a:pt x="3586480" y="38100"/>
                  </a:lnTo>
                  <a:lnTo>
                    <a:pt x="3587750" y="38100"/>
                  </a:lnTo>
                  <a:lnTo>
                    <a:pt x="3587750" y="36842"/>
                  </a:lnTo>
                  <a:close/>
                </a:path>
                <a:path w="3643629" h="48260">
                  <a:moveTo>
                    <a:pt x="3591560" y="34302"/>
                  </a:moveTo>
                  <a:lnTo>
                    <a:pt x="53340" y="34302"/>
                  </a:lnTo>
                  <a:lnTo>
                    <a:pt x="53340" y="35560"/>
                  </a:lnTo>
                  <a:lnTo>
                    <a:pt x="54610" y="35560"/>
                  </a:lnTo>
                  <a:lnTo>
                    <a:pt x="54610" y="36830"/>
                  </a:lnTo>
                  <a:lnTo>
                    <a:pt x="3590277" y="36830"/>
                  </a:lnTo>
                  <a:lnTo>
                    <a:pt x="3590277" y="35560"/>
                  </a:lnTo>
                  <a:lnTo>
                    <a:pt x="3591560" y="35560"/>
                  </a:lnTo>
                  <a:lnTo>
                    <a:pt x="3591560" y="34302"/>
                  </a:lnTo>
                  <a:close/>
                </a:path>
                <a:path w="3643629" h="48260">
                  <a:moveTo>
                    <a:pt x="3597910" y="30492"/>
                  </a:moveTo>
                  <a:lnTo>
                    <a:pt x="46990" y="30492"/>
                  </a:lnTo>
                  <a:lnTo>
                    <a:pt x="46990" y="31750"/>
                  </a:lnTo>
                  <a:lnTo>
                    <a:pt x="49530" y="31750"/>
                  </a:lnTo>
                  <a:lnTo>
                    <a:pt x="49530" y="33020"/>
                  </a:lnTo>
                  <a:lnTo>
                    <a:pt x="50800" y="33020"/>
                  </a:lnTo>
                  <a:lnTo>
                    <a:pt x="50800" y="34290"/>
                  </a:lnTo>
                  <a:lnTo>
                    <a:pt x="3594100" y="34290"/>
                  </a:lnTo>
                  <a:lnTo>
                    <a:pt x="3594100" y="33020"/>
                  </a:lnTo>
                  <a:lnTo>
                    <a:pt x="3595370" y="33020"/>
                  </a:lnTo>
                  <a:lnTo>
                    <a:pt x="3595370" y="31750"/>
                  </a:lnTo>
                  <a:lnTo>
                    <a:pt x="3597910" y="31750"/>
                  </a:lnTo>
                  <a:lnTo>
                    <a:pt x="3597910" y="30492"/>
                  </a:lnTo>
                  <a:close/>
                </a:path>
                <a:path w="3643629" h="48260">
                  <a:moveTo>
                    <a:pt x="3601720" y="27952"/>
                  </a:moveTo>
                  <a:lnTo>
                    <a:pt x="43180" y="27952"/>
                  </a:lnTo>
                  <a:lnTo>
                    <a:pt x="43180" y="29210"/>
                  </a:lnTo>
                  <a:lnTo>
                    <a:pt x="45720" y="29210"/>
                  </a:lnTo>
                  <a:lnTo>
                    <a:pt x="45720" y="30480"/>
                  </a:lnTo>
                  <a:lnTo>
                    <a:pt x="3599180" y="30480"/>
                  </a:lnTo>
                  <a:lnTo>
                    <a:pt x="3599180" y="29210"/>
                  </a:lnTo>
                  <a:lnTo>
                    <a:pt x="3601720" y="29210"/>
                  </a:lnTo>
                  <a:lnTo>
                    <a:pt x="3601720" y="27952"/>
                  </a:lnTo>
                  <a:close/>
                </a:path>
                <a:path w="3643629" h="48260">
                  <a:moveTo>
                    <a:pt x="3608070" y="24142"/>
                  </a:moveTo>
                  <a:lnTo>
                    <a:pt x="36830" y="24142"/>
                  </a:lnTo>
                  <a:lnTo>
                    <a:pt x="36830" y="25400"/>
                  </a:lnTo>
                  <a:lnTo>
                    <a:pt x="39370" y="25400"/>
                  </a:lnTo>
                  <a:lnTo>
                    <a:pt x="39370" y="26670"/>
                  </a:lnTo>
                  <a:lnTo>
                    <a:pt x="40640" y="26670"/>
                  </a:lnTo>
                  <a:lnTo>
                    <a:pt x="40640" y="27940"/>
                  </a:lnTo>
                  <a:lnTo>
                    <a:pt x="3602977" y="27940"/>
                  </a:lnTo>
                  <a:lnTo>
                    <a:pt x="3602977" y="26670"/>
                  </a:lnTo>
                  <a:lnTo>
                    <a:pt x="3605530" y="26670"/>
                  </a:lnTo>
                  <a:lnTo>
                    <a:pt x="3605530" y="25400"/>
                  </a:lnTo>
                  <a:lnTo>
                    <a:pt x="3608070" y="25400"/>
                  </a:lnTo>
                  <a:lnTo>
                    <a:pt x="3608070" y="24142"/>
                  </a:lnTo>
                  <a:close/>
                </a:path>
                <a:path w="3643629" h="48260">
                  <a:moveTo>
                    <a:pt x="3611880" y="21602"/>
                  </a:moveTo>
                  <a:lnTo>
                    <a:pt x="33020" y="21602"/>
                  </a:lnTo>
                  <a:lnTo>
                    <a:pt x="33020" y="22860"/>
                  </a:lnTo>
                  <a:lnTo>
                    <a:pt x="35560" y="22860"/>
                  </a:lnTo>
                  <a:lnTo>
                    <a:pt x="35560" y="24130"/>
                  </a:lnTo>
                  <a:lnTo>
                    <a:pt x="3609327" y="24130"/>
                  </a:lnTo>
                  <a:lnTo>
                    <a:pt x="3609327" y="22860"/>
                  </a:lnTo>
                  <a:lnTo>
                    <a:pt x="3611880" y="22860"/>
                  </a:lnTo>
                  <a:lnTo>
                    <a:pt x="3611880" y="21602"/>
                  </a:lnTo>
                  <a:close/>
                </a:path>
                <a:path w="3643629" h="48260">
                  <a:moveTo>
                    <a:pt x="3616960" y="17792"/>
                  </a:moveTo>
                  <a:lnTo>
                    <a:pt x="27940" y="17792"/>
                  </a:lnTo>
                  <a:lnTo>
                    <a:pt x="27940" y="19050"/>
                  </a:lnTo>
                  <a:lnTo>
                    <a:pt x="29210" y="19050"/>
                  </a:lnTo>
                  <a:lnTo>
                    <a:pt x="29210" y="20320"/>
                  </a:lnTo>
                  <a:lnTo>
                    <a:pt x="31750" y="20320"/>
                  </a:lnTo>
                  <a:lnTo>
                    <a:pt x="31750" y="21590"/>
                  </a:lnTo>
                  <a:lnTo>
                    <a:pt x="3613150" y="21590"/>
                  </a:lnTo>
                  <a:lnTo>
                    <a:pt x="3613150" y="20320"/>
                  </a:lnTo>
                  <a:lnTo>
                    <a:pt x="3615677" y="20320"/>
                  </a:lnTo>
                  <a:lnTo>
                    <a:pt x="3615677" y="19050"/>
                  </a:lnTo>
                  <a:lnTo>
                    <a:pt x="3616960" y="19050"/>
                  </a:lnTo>
                  <a:lnTo>
                    <a:pt x="3616960" y="17792"/>
                  </a:lnTo>
                  <a:close/>
                </a:path>
                <a:path w="3643629" h="48260">
                  <a:moveTo>
                    <a:pt x="3620770" y="15252"/>
                  </a:moveTo>
                  <a:lnTo>
                    <a:pt x="24130" y="15252"/>
                  </a:lnTo>
                  <a:lnTo>
                    <a:pt x="24130" y="16510"/>
                  </a:lnTo>
                  <a:lnTo>
                    <a:pt x="25400" y="16510"/>
                  </a:lnTo>
                  <a:lnTo>
                    <a:pt x="25400" y="17780"/>
                  </a:lnTo>
                  <a:lnTo>
                    <a:pt x="3619500" y="17780"/>
                  </a:lnTo>
                  <a:lnTo>
                    <a:pt x="3619500" y="16510"/>
                  </a:lnTo>
                  <a:lnTo>
                    <a:pt x="3620770" y="16510"/>
                  </a:lnTo>
                  <a:lnTo>
                    <a:pt x="3620770" y="15252"/>
                  </a:lnTo>
                  <a:close/>
                </a:path>
                <a:path w="3643629" h="48260">
                  <a:moveTo>
                    <a:pt x="3627120" y="11442"/>
                  </a:moveTo>
                  <a:lnTo>
                    <a:pt x="17780" y="11442"/>
                  </a:lnTo>
                  <a:lnTo>
                    <a:pt x="17780" y="12700"/>
                  </a:lnTo>
                  <a:lnTo>
                    <a:pt x="20320" y="12700"/>
                  </a:lnTo>
                  <a:lnTo>
                    <a:pt x="20320" y="13970"/>
                  </a:lnTo>
                  <a:lnTo>
                    <a:pt x="21590" y="13970"/>
                  </a:lnTo>
                  <a:lnTo>
                    <a:pt x="21590" y="15240"/>
                  </a:lnTo>
                  <a:lnTo>
                    <a:pt x="3623310" y="15240"/>
                  </a:lnTo>
                  <a:lnTo>
                    <a:pt x="3623310" y="13970"/>
                  </a:lnTo>
                  <a:lnTo>
                    <a:pt x="3624580" y="13970"/>
                  </a:lnTo>
                  <a:lnTo>
                    <a:pt x="3624580" y="12700"/>
                  </a:lnTo>
                  <a:lnTo>
                    <a:pt x="3627120" y="12700"/>
                  </a:lnTo>
                  <a:lnTo>
                    <a:pt x="3627120" y="11442"/>
                  </a:lnTo>
                  <a:close/>
                </a:path>
                <a:path w="3643629" h="48260">
                  <a:moveTo>
                    <a:pt x="3630930" y="8902"/>
                  </a:moveTo>
                  <a:lnTo>
                    <a:pt x="13970" y="8902"/>
                  </a:lnTo>
                  <a:lnTo>
                    <a:pt x="13970" y="10160"/>
                  </a:lnTo>
                  <a:lnTo>
                    <a:pt x="16510" y="10160"/>
                  </a:lnTo>
                  <a:lnTo>
                    <a:pt x="16510" y="11430"/>
                  </a:lnTo>
                  <a:lnTo>
                    <a:pt x="3628377" y="11430"/>
                  </a:lnTo>
                  <a:lnTo>
                    <a:pt x="3628377" y="10160"/>
                  </a:lnTo>
                  <a:lnTo>
                    <a:pt x="3630930" y="10160"/>
                  </a:lnTo>
                  <a:lnTo>
                    <a:pt x="3630930" y="8902"/>
                  </a:lnTo>
                  <a:close/>
                </a:path>
                <a:path w="3643629" h="48260">
                  <a:moveTo>
                    <a:pt x="3636010" y="5092"/>
                  </a:moveTo>
                  <a:lnTo>
                    <a:pt x="7620" y="5092"/>
                  </a:lnTo>
                  <a:lnTo>
                    <a:pt x="762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11430" y="7620"/>
                  </a:lnTo>
                  <a:lnTo>
                    <a:pt x="11430" y="8890"/>
                  </a:lnTo>
                  <a:lnTo>
                    <a:pt x="3632200" y="8890"/>
                  </a:lnTo>
                  <a:lnTo>
                    <a:pt x="3632200" y="7620"/>
                  </a:lnTo>
                  <a:lnTo>
                    <a:pt x="3634727" y="7620"/>
                  </a:lnTo>
                  <a:lnTo>
                    <a:pt x="3634727" y="6350"/>
                  </a:lnTo>
                  <a:lnTo>
                    <a:pt x="3636010" y="6350"/>
                  </a:lnTo>
                  <a:lnTo>
                    <a:pt x="3636010" y="5092"/>
                  </a:lnTo>
                  <a:close/>
                </a:path>
                <a:path w="3643629" h="48260">
                  <a:moveTo>
                    <a:pt x="363982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638550" y="5080"/>
                  </a:lnTo>
                  <a:lnTo>
                    <a:pt x="3638550" y="3810"/>
                  </a:lnTo>
                  <a:lnTo>
                    <a:pt x="3639820" y="3810"/>
                  </a:lnTo>
                  <a:lnTo>
                    <a:pt x="3639820" y="2552"/>
                  </a:lnTo>
                  <a:close/>
                </a:path>
                <a:path w="3643629" h="48260">
                  <a:moveTo>
                    <a:pt x="36436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3642360" y="2540"/>
                  </a:lnTo>
                  <a:lnTo>
                    <a:pt x="3642360" y="1270"/>
                  </a:lnTo>
                  <a:lnTo>
                    <a:pt x="3643630" y="1270"/>
                  </a:lnTo>
                  <a:lnTo>
                    <a:pt x="3643630" y="0"/>
                  </a:lnTo>
                  <a:close/>
                </a:path>
              </a:pathLst>
            </a:custGeom>
            <a:solidFill>
              <a:srgbClr val="BC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91180" y="5527039"/>
              <a:ext cx="3497579" cy="49530"/>
            </a:xfrm>
            <a:custGeom>
              <a:avLst/>
              <a:gdLst/>
              <a:ahLst/>
              <a:cxnLst/>
              <a:rect l="l" t="t" r="r" b="b"/>
              <a:pathLst>
                <a:path w="3497579" h="49529">
                  <a:moveTo>
                    <a:pt x="3427717" y="45732"/>
                  </a:moveTo>
                  <a:lnTo>
                    <a:pt x="71120" y="45732"/>
                  </a:lnTo>
                  <a:lnTo>
                    <a:pt x="71120" y="46990"/>
                  </a:lnTo>
                  <a:lnTo>
                    <a:pt x="72390" y="46990"/>
                  </a:lnTo>
                  <a:lnTo>
                    <a:pt x="72390" y="48260"/>
                  </a:lnTo>
                  <a:lnTo>
                    <a:pt x="74930" y="48260"/>
                  </a:lnTo>
                  <a:lnTo>
                    <a:pt x="74930" y="49530"/>
                  </a:lnTo>
                  <a:lnTo>
                    <a:pt x="3423920" y="49530"/>
                  </a:lnTo>
                  <a:lnTo>
                    <a:pt x="3423920" y="48260"/>
                  </a:lnTo>
                  <a:lnTo>
                    <a:pt x="3425190" y="48260"/>
                  </a:lnTo>
                  <a:lnTo>
                    <a:pt x="3425190" y="46990"/>
                  </a:lnTo>
                  <a:lnTo>
                    <a:pt x="3427717" y="46990"/>
                  </a:lnTo>
                  <a:lnTo>
                    <a:pt x="3427717" y="45732"/>
                  </a:lnTo>
                  <a:close/>
                </a:path>
                <a:path w="3497579" h="49529">
                  <a:moveTo>
                    <a:pt x="3431527" y="43192"/>
                  </a:moveTo>
                  <a:lnTo>
                    <a:pt x="67310" y="43192"/>
                  </a:lnTo>
                  <a:lnTo>
                    <a:pt x="67310" y="44450"/>
                  </a:lnTo>
                  <a:lnTo>
                    <a:pt x="68580" y="44450"/>
                  </a:lnTo>
                  <a:lnTo>
                    <a:pt x="68580" y="45720"/>
                  </a:lnTo>
                  <a:lnTo>
                    <a:pt x="3429000" y="45720"/>
                  </a:lnTo>
                  <a:lnTo>
                    <a:pt x="3429000" y="44450"/>
                  </a:lnTo>
                  <a:lnTo>
                    <a:pt x="3431527" y="44450"/>
                  </a:lnTo>
                  <a:lnTo>
                    <a:pt x="3431527" y="43192"/>
                  </a:lnTo>
                  <a:close/>
                </a:path>
                <a:path w="3497579" h="49529">
                  <a:moveTo>
                    <a:pt x="3436620" y="39382"/>
                  </a:moveTo>
                  <a:lnTo>
                    <a:pt x="60960" y="39382"/>
                  </a:lnTo>
                  <a:lnTo>
                    <a:pt x="60960" y="40640"/>
                  </a:lnTo>
                  <a:lnTo>
                    <a:pt x="62230" y="40640"/>
                  </a:lnTo>
                  <a:lnTo>
                    <a:pt x="62230" y="41910"/>
                  </a:lnTo>
                  <a:lnTo>
                    <a:pt x="64770" y="41910"/>
                  </a:lnTo>
                  <a:lnTo>
                    <a:pt x="64770" y="43180"/>
                  </a:lnTo>
                  <a:lnTo>
                    <a:pt x="3432810" y="43180"/>
                  </a:lnTo>
                  <a:lnTo>
                    <a:pt x="3432810" y="41910"/>
                  </a:lnTo>
                  <a:lnTo>
                    <a:pt x="3435350" y="41910"/>
                  </a:lnTo>
                  <a:lnTo>
                    <a:pt x="3435350" y="40640"/>
                  </a:lnTo>
                  <a:lnTo>
                    <a:pt x="3436620" y="40640"/>
                  </a:lnTo>
                  <a:lnTo>
                    <a:pt x="3436620" y="39382"/>
                  </a:lnTo>
                  <a:close/>
                </a:path>
                <a:path w="3497579" h="49529">
                  <a:moveTo>
                    <a:pt x="3441700" y="36842"/>
                  </a:moveTo>
                  <a:lnTo>
                    <a:pt x="57150" y="36842"/>
                  </a:lnTo>
                  <a:lnTo>
                    <a:pt x="57150" y="38100"/>
                  </a:lnTo>
                  <a:lnTo>
                    <a:pt x="58420" y="38100"/>
                  </a:lnTo>
                  <a:lnTo>
                    <a:pt x="58420" y="39370"/>
                  </a:lnTo>
                  <a:lnTo>
                    <a:pt x="3439160" y="39370"/>
                  </a:lnTo>
                  <a:lnTo>
                    <a:pt x="3439160" y="38100"/>
                  </a:lnTo>
                  <a:lnTo>
                    <a:pt x="3441700" y="38100"/>
                  </a:lnTo>
                  <a:lnTo>
                    <a:pt x="3441700" y="36842"/>
                  </a:lnTo>
                  <a:close/>
                </a:path>
                <a:path w="3497579" h="49529">
                  <a:moveTo>
                    <a:pt x="3446767" y="33032"/>
                  </a:moveTo>
                  <a:lnTo>
                    <a:pt x="50800" y="33032"/>
                  </a:lnTo>
                  <a:lnTo>
                    <a:pt x="50800" y="34290"/>
                  </a:lnTo>
                  <a:lnTo>
                    <a:pt x="53340" y="34290"/>
                  </a:lnTo>
                  <a:lnTo>
                    <a:pt x="53340" y="35560"/>
                  </a:lnTo>
                  <a:lnTo>
                    <a:pt x="54610" y="35560"/>
                  </a:lnTo>
                  <a:lnTo>
                    <a:pt x="54610" y="36830"/>
                  </a:lnTo>
                  <a:lnTo>
                    <a:pt x="3442970" y="36830"/>
                  </a:lnTo>
                  <a:lnTo>
                    <a:pt x="3442970" y="35560"/>
                  </a:lnTo>
                  <a:lnTo>
                    <a:pt x="3445510" y="35560"/>
                  </a:lnTo>
                  <a:lnTo>
                    <a:pt x="3445510" y="34290"/>
                  </a:lnTo>
                  <a:lnTo>
                    <a:pt x="3446767" y="34290"/>
                  </a:lnTo>
                  <a:lnTo>
                    <a:pt x="3446767" y="33032"/>
                  </a:lnTo>
                  <a:close/>
                </a:path>
                <a:path w="3497579" h="49529">
                  <a:moveTo>
                    <a:pt x="3450590" y="30492"/>
                  </a:moveTo>
                  <a:lnTo>
                    <a:pt x="46990" y="30492"/>
                  </a:lnTo>
                  <a:lnTo>
                    <a:pt x="46990" y="31750"/>
                  </a:lnTo>
                  <a:lnTo>
                    <a:pt x="49530" y="31750"/>
                  </a:lnTo>
                  <a:lnTo>
                    <a:pt x="49530" y="33020"/>
                  </a:lnTo>
                  <a:lnTo>
                    <a:pt x="3449320" y="33020"/>
                  </a:lnTo>
                  <a:lnTo>
                    <a:pt x="3449320" y="31750"/>
                  </a:lnTo>
                  <a:lnTo>
                    <a:pt x="3450590" y="31750"/>
                  </a:lnTo>
                  <a:lnTo>
                    <a:pt x="3450590" y="30492"/>
                  </a:lnTo>
                  <a:close/>
                </a:path>
                <a:path w="3497579" h="49529">
                  <a:moveTo>
                    <a:pt x="3456927" y="26682"/>
                  </a:moveTo>
                  <a:lnTo>
                    <a:pt x="41910" y="26682"/>
                  </a:lnTo>
                  <a:lnTo>
                    <a:pt x="41910" y="27940"/>
                  </a:lnTo>
                  <a:lnTo>
                    <a:pt x="43180" y="27940"/>
                  </a:lnTo>
                  <a:lnTo>
                    <a:pt x="43180" y="29210"/>
                  </a:lnTo>
                  <a:lnTo>
                    <a:pt x="45720" y="29210"/>
                  </a:lnTo>
                  <a:lnTo>
                    <a:pt x="45720" y="30480"/>
                  </a:lnTo>
                  <a:lnTo>
                    <a:pt x="3453117" y="30480"/>
                  </a:lnTo>
                  <a:lnTo>
                    <a:pt x="3453117" y="29210"/>
                  </a:lnTo>
                  <a:lnTo>
                    <a:pt x="3454400" y="29210"/>
                  </a:lnTo>
                  <a:lnTo>
                    <a:pt x="3454400" y="27940"/>
                  </a:lnTo>
                  <a:lnTo>
                    <a:pt x="3456927" y="27940"/>
                  </a:lnTo>
                  <a:lnTo>
                    <a:pt x="3456927" y="26682"/>
                  </a:lnTo>
                  <a:close/>
                </a:path>
                <a:path w="3497579" h="49529">
                  <a:moveTo>
                    <a:pt x="3460750" y="24142"/>
                  </a:moveTo>
                  <a:lnTo>
                    <a:pt x="38100" y="24142"/>
                  </a:lnTo>
                  <a:lnTo>
                    <a:pt x="38100" y="25400"/>
                  </a:lnTo>
                  <a:lnTo>
                    <a:pt x="39370" y="25400"/>
                  </a:lnTo>
                  <a:lnTo>
                    <a:pt x="39370" y="26670"/>
                  </a:lnTo>
                  <a:lnTo>
                    <a:pt x="3458210" y="26670"/>
                  </a:lnTo>
                  <a:lnTo>
                    <a:pt x="3458210" y="25400"/>
                  </a:lnTo>
                  <a:lnTo>
                    <a:pt x="3460750" y="25400"/>
                  </a:lnTo>
                  <a:lnTo>
                    <a:pt x="3460750" y="24142"/>
                  </a:lnTo>
                  <a:close/>
                </a:path>
                <a:path w="3497579" h="49529">
                  <a:moveTo>
                    <a:pt x="3465817" y="20332"/>
                  </a:moveTo>
                  <a:lnTo>
                    <a:pt x="31750" y="20332"/>
                  </a:lnTo>
                  <a:lnTo>
                    <a:pt x="31750" y="21590"/>
                  </a:lnTo>
                  <a:lnTo>
                    <a:pt x="34290" y="21590"/>
                  </a:lnTo>
                  <a:lnTo>
                    <a:pt x="34290" y="22860"/>
                  </a:lnTo>
                  <a:lnTo>
                    <a:pt x="35560" y="22860"/>
                  </a:lnTo>
                  <a:lnTo>
                    <a:pt x="35560" y="24130"/>
                  </a:lnTo>
                  <a:lnTo>
                    <a:pt x="3462020" y="24130"/>
                  </a:lnTo>
                  <a:lnTo>
                    <a:pt x="3462020" y="22860"/>
                  </a:lnTo>
                  <a:lnTo>
                    <a:pt x="3464560" y="22860"/>
                  </a:lnTo>
                  <a:lnTo>
                    <a:pt x="3464560" y="21590"/>
                  </a:lnTo>
                  <a:lnTo>
                    <a:pt x="3465817" y="21590"/>
                  </a:lnTo>
                  <a:lnTo>
                    <a:pt x="3465817" y="20332"/>
                  </a:lnTo>
                  <a:close/>
                </a:path>
                <a:path w="3497579" h="49529">
                  <a:moveTo>
                    <a:pt x="3469640" y="17792"/>
                  </a:moveTo>
                  <a:lnTo>
                    <a:pt x="27940" y="17792"/>
                  </a:lnTo>
                  <a:lnTo>
                    <a:pt x="27940" y="19050"/>
                  </a:lnTo>
                  <a:lnTo>
                    <a:pt x="29210" y="19050"/>
                  </a:lnTo>
                  <a:lnTo>
                    <a:pt x="29210" y="20320"/>
                  </a:lnTo>
                  <a:lnTo>
                    <a:pt x="3468370" y="20320"/>
                  </a:lnTo>
                  <a:lnTo>
                    <a:pt x="3468370" y="19050"/>
                  </a:lnTo>
                  <a:lnTo>
                    <a:pt x="3469640" y="19050"/>
                  </a:lnTo>
                  <a:lnTo>
                    <a:pt x="3469640" y="17792"/>
                  </a:lnTo>
                  <a:close/>
                </a:path>
                <a:path w="3497579" h="49529">
                  <a:moveTo>
                    <a:pt x="3475990" y="13982"/>
                  </a:moveTo>
                  <a:lnTo>
                    <a:pt x="21590" y="13982"/>
                  </a:lnTo>
                  <a:lnTo>
                    <a:pt x="21590" y="15240"/>
                  </a:lnTo>
                  <a:lnTo>
                    <a:pt x="24130" y="15240"/>
                  </a:lnTo>
                  <a:lnTo>
                    <a:pt x="24130" y="16510"/>
                  </a:lnTo>
                  <a:lnTo>
                    <a:pt x="25400" y="16510"/>
                  </a:lnTo>
                  <a:lnTo>
                    <a:pt x="25400" y="17780"/>
                  </a:lnTo>
                  <a:lnTo>
                    <a:pt x="3472167" y="17780"/>
                  </a:lnTo>
                  <a:lnTo>
                    <a:pt x="3472167" y="16510"/>
                  </a:lnTo>
                  <a:lnTo>
                    <a:pt x="3473450" y="16510"/>
                  </a:lnTo>
                  <a:lnTo>
                    <a:pt x="3473450" y="15240"/>
                  </a:lnTo>
                  <a:lnTo>
                    <a:pt x="3475990" y="15240"/>
                  </a:lnTo>
                  <a:lnTo>
                    <a:pt x="3475990" y="13982"/>
                  </a:lnTo>
                  <a:close/>
                </a:path>
                <a:path w="3497579" h="49529">
                  <a:moveTo>
                    <a:pt x="3479800" y="11442"/>
                  </a:moveTo>
                  <a:lnTo>
                    <a:pt x="17780" y="11442"/>
                  </a:lnTo>
                  <a:lnTo>
                    <a:pt x="17780" y="12700"/>
                  </a:lnTo>
                  <a:lnTo>
                    <a:pt x="20320" y="12700"/>
                  </a:lnTo>
                  <a:lnTo>
                    <a:pt x="20320" y="13970"/>
                  </a:lnTo>
                  <a:lnTo>
                    <a:pt x="3477260" y="13970"/>
                  </a:lnTo>
                  <a:lnTo>
                    <a:pt x="3477260" y="12700"/>
                  </a:lnTo>
                  <a:lnTo>
                    <a:pt x="3479800" y="12700"/>
                  </a:lnTo>
                  <a:lnTo>
                    <a:pt x="3479800" y="11442"/>
                  </a:lnTo>
                  <a:close/>
                </a:path>
                <a:path w="3497579" h="49529">
                  <a:moveTo>
                    <a:pt x="3484867" y="7632"/>
                  </a:moveTo>
                  <a:lnTo>
                    <a:pt x="12700" y="7632"/>
                  </a:lnTo>
                  <a:lnTo>
                    <a:pt x="12700" y="8890"/>
                  </a:lnTo>
                  <a:lnTo>
                    <a:pt x="13970" y="8890"/>
                  </a:lnTo>
                  <a:lnTo>
                    <a:pt x="13970" y="10160"/>
                  </a:lnTo>
                  <a:lnTo>
                    <a:pt x="16510" y="10160"/>
                  </a:lnTo>
                  <a:lnTo>
                    <a:pt x="16510" y="11430"/>
                  </a:lnTo>
                  <a:lnTo>
                    <a:pt x="3481070" y="11430"/>
                  </a:lnTo>
                  <a:lnTo>
                    <a:pt x="3481070" y="10160"/>
                  </a:lnTo>
                  <a:lnTo>
                    <a:pt x="3483610" y="10160"/>
                  </a:lnTo>
                  <a:lnTo>
                    <a:pt x="3483610" y="8890"/>
                  </a:lnTo>
                  <a:lnTo>
                    <a:pt x="3484867" y="8890"/>
                  </a:lnTo>
                  <a:lnTo>
                    <a:pt x="3484867" y="7632"/>
                  </a:lnTo>
                  <a:close/>
                </a:path>
                <a:path w="3497579" h="49529">
                  <a:moveTo>
                    <a:pt x="3489960" y="5092"/>
                  </a:moveTo>
                  <a:lnTo>
                    <a:pt x="8890" y="5092"/>
                  </a:lnTo>
                  <a:lnTo>
                    <a:pt x="88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3487420" y="7620"/>
                  </a:lnTo>
                  <a:lnTo>
                    <a:pt x="3487420" y="6350"/>
                  </a:lnTo>
                  <a:lnTo>
                    <a:pt x="3489960" y="6350"/>
                  </a:lnTo>
                  <a:lnTo>
                    <a:pt x="3489960" y="5092"/>
                  </a:lnTo>
                  <a:close/>
                </a:path>
                <a:path w="3497579" h="49529">
                  <a:moveTo>
                    <a:pt x="349504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491217" y="5080"/>
                  </a:lnTo>
                  <a:lnTo>
                    <a:pt x="3491217" y="3810"/>
                  </a:lnTo>
                  <a:lnTo>
                    <a:pt x="3493770" y="3810"/>
                  </a:lnTo>
                  <a:lnTo>
                    <a:pt x="3493770" y="2540"/>
                  </a:lnTo>
                  <a:lnTo>
                    <a:pt x="3495040" y="2540"/>
                  </a:lnTo>
                  <a:lnTo>
                    <a:pt x="3495040" y="1282"/>
                  </a:lnTo>
                  <a:close/>
                </a:path>
                <a:path w="3497579" h="49529">
                  <a:moveTo>
                    <a:pt x="34975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497567" y="1270"/>
                  </a:lnTo>
                  <a:lnTo>
                    <a:pt x="3497567" y="0"/>
                  </a:lnTo>
                  <a:close/>
                </a:path>
              </a:pathLst>
            </a:custGeom>
            <a:solidFill>
              <a:srgbClr val="BB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67380" y="5576582"/>
              <a:ext cx="3345179" cy="48260"/>
            </a:xfrm>
            <a:custGeom>
              <a:avLst/>
              <a:gdLst/>
              <a:ahLst/>
              <a:cxnLst/>
              <a:rect l="l" t="t" r="r" b="b"/>
              <a:pathLst>
                <a:path w="3345179" h="48260">
                  <a:moveTo>
                    <a:pt x="3260090" y="46990"/>
                  </a:moveTo>
                  <a:lnTo>
                    <a:pt x="85090" y="46990"/>
                  </a:lnTo>
                  <a:lnTo>
                    <a:pt x="85090" y="48247"/>
                  </a:lnTo>
                  <a:lnTo>
                    <a:pt x="3260090" y="48247"/>
                  </a:lnTo>
                  <a:lnTo>
                    <a:pt x="3260090" y="46990"/>
                  </a:lnTo>
                  <a:close/>
                </a:path>
                <a:path w="3345179" h="48260">
                  <a:moveTo>
                    <a:pt x="3265170" y="44450"/>
                  </a:moveTo>
                  <a:lnTo>
                    <a:pt x="81280" y="44450"/>
                  </a:lnTo>
                  <a:lnTo>
                    <a:pt x="81280" y="45707"/>
                  </a:lnTo>
                  <a:lnTo>
                    <a:pt x="83820" y="45707"/>
                  </a:lnTo>
                  <a:lnTo>
                    <a:pt x="83820" y="46977"/>
                  </a:lnTo>
                  <a:lnTo>
                    <a:pt x="3262630" y="46977"/>
                  </a:lnTo>
                  <a:lnTo>
                    <a:pt x="3262630" y="45707"/>
                  </a:lnTo>
                  <a:lnTo>
                    <a:pt x="3265170" y="45707"/>
                  </a:lnTo>
                  <a:lnTo>
                    <a:pt x="3265170" y="44450"/>
                  </a:lnTo>
                  <a:close/>
                </a:path>
                <a:path w="3345179" h="48260">
                  <a:moveTo>
                    <a:pt x="3272790" y="40640"/>
                  </a:moveTo>
                  <a:lnTo>
                    <a:pt x="73660" y="40640"/>
                  </a:lnTo>
                  <a:lnTo>
                    <a:pt x="73660" y="41897"/>
                  </a:lnTo>
                  <a:lnTo>
                    <a:pt x="76200" y="41897"/>
                  </a:lnTo>
                  <a:lnTo>
                    <a:pt x="76200" y="43167"/>
                  </a:lnTo>
                  <a:lnTo>
                    <a:pt x="78740" y="43167"/>
                  </a:lnTo>
                  <a:lnTo>
                    <a:pt x="78740" y="44437"/>
                  </a:lnTo>
                  <a:lnTo>
                    <a:pt x="3267710" y="44437"/>
                  </a:lnTo>
                  <a:lnTo>
                    <a:pt x="3267710" y="43167"/>
                  </a:lnTo>
                  <a:lnTo>
                    <a:pt x="3270250" y="43167"/>
                  </a:lnTo>
                  <a:lnTo>
                    <a:pt x="3270250" y="41897"/>
                  </a:lnTo>
                  <a:lnTo>
                    <a:pt x="3272790" y="41897"/>
                  </a:lnTo>
                  <a:lnTo>
                    <a:pt x="3272790" y="40640"/>
                  </a:lnTo>
                  <a:close/>
                </a:path>
                <a:path w="3345179" h="48260">
                  <a:moveTo>
                    <a:pt x="3276600" y="38100"/>
                  </a:moveTo>
                  <a:lnTo>
                    <a:pt x="69850" y="38100"/>
                  </a:lnTo>
                  <a:lnTo>
                    <a:pt x="69850" y="39357"/>
                  </a:lnTo>
                  <a:lnTo>
                    <a:pt x="71120" y="39357"/>
                  </a:lnTo>
                  <a:lnTo>
                    <a:pt x="71120" y="40627"/>
                  </a:lnTo>
                  <a:lnTo>
                    <a:pt x="3274060" y="40627"/>
                  </a:lnTo>
                  <a:lnTo>
                    <a:pt x="3274060" y="39357"/>
                  </a:lnTo>
                  <a:lnTo>
                    <a:pt x="3276600" y="39357"/>
                  </a:lnTo>
                  <a:lnTo>
                    <a:pt x="3276600" y="38100"/>
                  </a:lnTo>
                  <a:close/>
                </a:path>
                <a:path w="3345179" h="48260">
                  <a:moveTo>
                    <a:pt x="3284220" y="34290"/>
                  </a:moveTo>
                  <a:lnTo>
                    <a:pt x="62230" y="34290"/>
                  </a:lnTo>
                  <a:lnTo>
                    <a:pt x="62230" y="35547"/>
                  </a:lnTo>
                  <a:lnTo>
                    <a:pt x="64770" y="35547"/>
                  </a:lnTo>
                  <a:lnTo>
                    <a:pt x="64770" y="36817"/>
                  </a:lnTo>
                  <a:lnTo>
                    <a:pt x="67310" y="36817"/>
                  </a:lnTo>
                  <a:lnTo>
                    <a:pt x="67310" y="38087"/>
                  </a:lnTo>
                  <a:lnTo>
                    <a:pt x="3279140" y="38087"/>
                  </a:lnTo>
                  <a:lnTo>
                    <a:pt x="3279140" y="36817"/>
                  </a:lnTo>
                  <a:lnTo>
                    <a:pt x="3281680" y="36817"/>
                  </a:lnTo>
                  <a:lnTo>
                    <a:pt x="3281680" y="35547"/>
                  </a:lnTo>
                  <a:lnTo>
                    <a:pt x="3284220" y="35547"/>
                  </a:lnTo>
                  <a:lnTo>
                    <a:pt x="3284220" y="34290"/>
                  </a:lnTo>
                  <a:close/>
                </a:path>
                <a:path w="3345179" h="48260">
                  <a:moveTo>
                    <a:pt x="3288030" y="31750"/>
                  </a:moveTo>
                  <a:lnTo>
                    <a:pt x="57150" y="31750"/>
                  </a:lnTo>
                  <a:lnTo>
                    <a:pt x="57150" y="33007"/>
                  </a:lnTo>
                  <a:lnTo>
                    <a:pt x="59690" y="33007"/>
                  </a:lnTo>
                  <a:lnTo>
                    <a:pt x="59690" y="34277"/>
                  </a:lnTo>
                  <a:lnTo>
                    <a:pt x="3286760" y="34277"/>
                  </a:lnTo>
                  <a:lnTo>
                    <a:pt x="3286760" y="33007"/>
                  </a:lnTo>
                  <a:lnTo>
                    <a:pt x="3288030" y="33007"/>
                  </a:lnTo>
                  <a:lnTo>
                    <a:pt x="3288030" y="31750"/>
                  </a:lnTo>
                  <a:close/>
                </a:path>
                <a:path w="3345179" h="48260">
                  <a:moveTo>
                    <a:pt x="3295650" y="27940"/>
                  </a:moveTo>
                  <a:lnTo>
                    <a:pt x="50800" y="27940"/>
                  </a:lnTo>
                  <a:lnTo>
                    <a:pt x="50800" y="29197"/>
                  </a:lnTo>
                  <a:lnTo>
                    <a:pt x="53340" y="29197"/>
                  </a:lnTo>
                  <a:lnTo>
                    <a:pt x="53340" y="30467"/>
                  </a:lnTo>
                  <a:lnTo>
                    <a:pt x="55880" y="30467"/>
                  </a:lnTo>
                  <a:lnTo>
                    <a:pt x="55880" y="31737"/>
                  </a:lnTo>
                  <a:lnTo>
                    <a:pt x="3290570" y="31737"/>
                  </a:lnTo>
                  <a:lnTo>
                    <a:pt x="3290570" y="30467"/>
                  </a:lnTo>
                  <a:lnTo>
                    <a:pt x="3293110" y="30467"/>
                  </a:lnTo>
                  <a:lnTo>
                    <a:pt x="3293110" y="29197"/>
                  </a:lnTo>
                  <a:lnTo>
                    <a:pt x="3295650" y="29197"/>
                  </a:lnTo>
                  <a:lnTo>
                    <a:pt x="3295650" y="27940"/>
                  </a:lnTo>
                  <a:close/>
                </a:path>
                <a:path w="3345179" h="48260">
                  <a:moveTo>
                    <a:pt x="3300730" y="25400"/>
                  </a:moveTo>
                  <a:lnTo>
                    <a:pt x="45720" y="25400"/>
                  </a:lnTo>
                  <a:lnTo>
                    <a:pt x="45720" y="26657"/>
                  </a:lnTo>
                  <a:lnTo>
                    <a:pt x="48260" y="26657"/>
                  </a:lnTo>
                  <a:lnTo>
                    <a:pt x="48260" y="27927"/>
                  </a:lnTo>
                  <a:lnTo>
                    <a:pt x="3298190" y="27927"/>
                  </a:lnTo>
                  <a:lnTo>
                    <a:pt x="3298190" y="26657"/>
                  </a:lnTo>
                  <a:lnTo>
                    <a:pt x="3300730" y="26657"/>
                  </a:lnTo>
                  <a:lnTo>
                    <a:pt x="3300730" y="25400"/>
                  </a:lnTo>
                  <a:close/>
                </a:path>
                <a:path w="3345179" h="48260">
                  <a:moveTo>
                    <a:pt x="3307080" y="21590"/>
                  </a:moveTo>
                  <a:lnTo>
                    <a:pt x="39370" y="21590"/>
                  </a:lnTo>
                  <a:lnTo>
                    <a:pt x="39370" y="22847"/>
                  </a:lnTo>
                  <a:lnTo>
                    <a:pt x="41910" y="22847"/>
                  </a:lnTo>
                  <a:lnTo>
                    <a:pt x="41910" y="24117"/>
                  </a:lnTo>
                  <a:lnTo>
                    <a:pt x="43180" y="24117"/>
                  </a:lnTo>
                  <a:lnTo>
                    <a:pt x="43180" y="25387"/>
                  </a:lnTo>
                  <a:lnTo>
                    <a:pt x="3302000" y="25387"/>
                  </a:lnTo>
                  <a:lnTo>
                    <a:pt x="3302000" y="24117"/>
                  </a:lnTo>
                  <a:lnTo>
                    <a:pt x="3304527" y="24117"/>
                  </a:lnTo>
                  <a:lnTo>
                    <a:pt x="3304527" y="22847"/>
                  </a:lnTo>
                  <a:lnTo>
                    <a:pt x="3307080" y="22847"/>
                  </a:lnTo>
                  <a:lnTo>
                    <a:pt x="3307080" y="21590"/>
                  </a:lnTo>
                  <a:close/>
                </a:path>
                <a:path w="3345179" h="48260">
                  <a:moveTo>
                    <a:pt x="3312160" y="19050"/>
                  </a:moveTo>
                  <a:lnTo>
                    <a:pt x="34290" y="19050"/>
                  </a:lnTo>
                  <a:lnTo>
                    <a:pt x="34290" y="20307"/>
                  </a:lnTo>
                  <a:lnTo>
                    <a:pt x="36830" y="20307"/>
                  </a:lnTo>
                  <a:lnTo>
                    <a:pt x="36830" y="21577"/>
                  </a:lnTo>
                  <a:lnTo>
                    <a:pt x="3309620" y="21577"/>
                  </a:lnTo>
                  <a:lnTo>
                    <a:pt x="3309620" y="20307"/>
                  </a:lnTo>
                  <a:lnTo>
                    <a:pt x="3312160" y="20307"/>
                  </a:lnTo>
                  <a:lnTo>
                    <a:pt x="3312160" y="19050"/>
                  </a:lnTo>
                  <a:close/>
                </a:path>
                <a:path w="3345179" h="48260">
                  <a:moveTo>
                    <a:pt x="3318510" y="15240"/>
                  </a:moveTo>
                  <a:lnTo>
                    <a:pt x="27940" y="15240"/>
                  </a:lnTo>
                  <a:lnTo>
                    <a:pt x="27940" y="16497"/>
                  </a:lnTo>
                  <a:lnTo>
                    <a:pt x="30480" y="16497"/>
                  </a:lnTo>
                  <a:lnTo>
                    <a:pt x="30480" y="17767"/>
                  </a:lnTo>
                  <a:lnTo>
                    <a:pt x="31750" y="17767"/>
                  </a:lnTo>
                  <a:lnTo>
                    <a:pt x="31750" y="19037"/>
                  </a:lnTo>
                  <a:lnTo>
                    <a:pt x="3313417" y="19037"/>
                  </a:lnTo>
                  <a:lnTo>
                    <a:pt x="3313417" y="17767"/>
                  </a:lnTo>
                  <a:lnTo>
                    <a:pt x="3315970" y="17767"/>
                  </a:lnTo>
                  <a:lnTo>
                    <a:pt x="3315970" y="16497"/>
                  </a:lnTo>
                  <a:lnTo>
                    <a:pt x="3318510" y="16497"/>
                  </a:lnTo>
                  <a:lnTo>
                    <a:pt x="3318510" y="15240"/>
                  </a:lnTo>
                  <a:close/>
                </a:path>
                <a:path w="3345179" h="48260">
                  <a:moveTo>
                    <a:pt x="3323577" y="12700"/>
                  </a:moveTo>
                  <a:lnTo>
                    <a:pt x="22860" y="12700"/>
                  </a:lnTo>
                  <a:lnTo>
                    <a:pt x="22860" y="13957"/>
                  </a:lnTo>
                  <a:lnTo>
                    <a:pt x="25400" y="13957"/>
                  </a:lnTo>
                  <a:lnTo>
                    <a:pt x="25400" y="15227"/>
                  </a:lnTo>
                  <a:lnTo>
                    <a:pt x="3321050" y="15227"/>
                  </a:lnTo>
                  <a:lnTo>
                    <a:pt x="3321050" y="13957"/>
                  </a:lnTo>
                  <a:lnTo>
                    <a:pt x="3323577" y="13957"/>
                  </a:lnTo>
                  <a:lnTo>
                    <a:pt x="3323577" y="12700"/>
                  </a:lnTo>
                  <a:close/>
                </a:path>
                <a:path w="3345179" h="48260">
                  <a:moveTo>
                    <a:pt x="3329927" y="8890"/>
                  </a:moveTo>
                  <a:lnTo>
                    <a:pt x="16510" y="8890"/>
                  </a:lnTo>
                  <a:lnTo>
                    <a:pt x="16510" y="10147"/>
                  </a:lnTo>
                  <a:lnTo>
                    <a:pt x="17780" y="10147"/>
                  </a:lnTo>
                  <a:lnTo>
                    <a:pt x="17780" y="11417"/>
                  </a:lnTo>
                  <a:lnTo>
                    <a:pt x="20320" y="11417"/>
                  </a:lnTo>
                  <a:lnTo>
                    <a:pt x="20320" y="12687"/>
                  </a:lnTo>
                  <a:lnTo>
                    <a:pt x="3326130" y="12687"/>
                  </a:lnTo>
                  <a:lnTo>
                    <a:pt x="3326130" y="11417"/>
                  </a:lnTo>
                  <a:lnTo>
                    <a:pt x="3327400" y="11417"/>
                  </a:lnTo>
                  <a:lnTo>
                    <a:pt x="3327400" y="10147"/>
                  </a:lnTo>
                  <a:lnTo>
                    <a:pt x="3329927" y="10147"/>
                  </a:lnTo>
                  <a:lnTo>
                    <a:pt x="3329927" y="8890"/>
                  </a:lnTo>
                  <a:close/>
                </a:path>
                <a:path w="3345179" h="48260">
                  <a:moveTo>
                    <a:pt x="3335020" y="6350"/>
                  </a:moveTo>
                  <a:lnTo>
                    <a:pt x="11430" y="6350"/>
                  </a:lnTo>
                  <a:lnTo>
                    <a:pt x="11430" y="7607"/>
                  </a:lnTo>
                  <a:lnTo>
                    <a:pt x="13970" y="7607"/>
                  </a:lnTo>
                  <a:lnTo>
                    <a:pt x="13970" y="8877"/>
                  </a:lnTo>
                  <a:lnTo>
                    <a:pt x="3332480" y="8877"/>
                  </a:lnTo>
                  <a:lnTo>
                    <a:pt x="3332480" y="7607"/>
                  </a:lnTo>
                  <a:lnTo>
                    <a:pt x="3335020" y="7607"/>
                  </a:lnTo>
                  <a:lnTo>
                    <a:pt x="3335020" y="6350"/>
                  </a:lnTo>
                  <a:close/>
                </a:path>
                <a:path w="3345179" h="48260">
                  <a:moveTo>
                    <a:pt x="334137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8890" y="5067"/>
                  </a:lnTo>
                  <a:lnTo>
                    <a:pt x="8890" y="6337"/>
                  </a:lnTo>
                  <a:lnTo>
                    <a:pt x="3337560" y="6337"/>
                  </a:lnTo>
                  <a:lnTo>
                    <a:pt x="3337560" y="5067"/>
                  </a:lnTo>
                  <a:lnTo>
                    <a:pt x="3340100" y="5067"/>
                  </a:lnTo>
                  <a:lnTo>
                    <a:pt x="3340100" y="3797"/>
                  </a:lnTo>
                  <a:lnTo>
                    <a:pt x="3341370" y="3797"/>
                  </a:lnTo>
                  <a:lnTo>
                    <a:pt x="3341370" y="2540"/>
                  </a:lnTo>
                  <a:close/>
                </a:path>
                <a:path w="3345179" h="48260">
                  <a:moveTo>
                    <a:pt x="3345167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2540" y="1257"/>
                  </a:lnTo>
                  <a:lnTo>
                    <a:pt x="2540" y="2527"/>
                  </a:lnTo>
                  <a:lnTo>
                    <a:pt x="3343910" y="2527"/>
                  </a:lnTo>
                  <a:lnTo>
                    <a:pt x="3343910" y="1257"/>
                  </a:lnTo>
                  <a:lnTo>
                    <a:pt x="3345167" y="1257"/>
                  </a:lnTo>
                  <a:lnTo>
                    <a:pt x="3345167" y="0"/>
                  </a:lnTo>
                  <a:close/>
                </a:path>
              </a:pathLst>
            </a:custGeom>
            <a:solidFill>
              <a:srgbClr val="BA3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55010" y="5624829"/>
              <a:ext cx="3171190" cy="48260"/>
            </a:xfrm>
            <a:custGeom>
              <a:avLst/>
              <a:gdLst/>
              <a:ahLst/>
              <a:cxnLst/>
              <a:rect l="l" t="t" r="r" b="b"/>
              <a:pathLst>
                <a:path w="3171190" h="48260">
                  <a:moveTo>
                    <a:pt x="3084830" y="47002"/>
                  </a:moveTo>
                  <a:lnTo>
                    <a:pt x="86360" y="47002"/>
                  </a:lnTo>
                  <a:lnTo>
                    <a:pt x="86360" y="48260"/>
                  </a:lnTo>
                  <a:lnTo>
                    <a:pt x="3084830" y="48260"/>
                  </a:lnTo>
                  <a:lnTo>
                    <a:pt x="3084830" y="47002"/>
                  </a:lnTo>
                  <a:close/>
                </a:path>
                <a:path w="3171190" h="48260">
                  <a:moveTo>
                    <a:pt x="3091180" y="43192"/>
                  </a:moveTo>
                  <a:lnTo>
                    <a:pt x="78740" y="43192"/>
                  </a:lnTo>
                  <a:lnTo>
                    <a:pt x="78740" y="44450"/>
                  </a:lnTo>
                  <a:lnTo>
                    <a:pt x="81280" y="44450"/>
                  </a:lnTo>
                  <a:lnTo>
                    <a:pt x="81280" y="45720"/>
                  </a:lnTo>
                  <a:lnTo>
                    <a:pt x="83820" y="45720"/>
                  </a:lnTo>
                  <a:lnTo>
                    <a:pt x="83820" y="46990"/>
                  </a:lnTo>
                  <a:lnTo>
                    <a:pt x="3087370" y="46990"/>
                  </a:lnTo>
                  <a:lnTo>
                    <a:pt x="3087370" y="45720"/>
                  </a:lnTo>
                  <a:lnTo>
                    <a:pt x="3089910" y="45720"/>
                  </a:lnTo>
                  <a:lnTo>
                    <a:pt x="3089910" y="44450"/>
                  </a:lnTo>
                  <a:lnTo>
                    <a:pt x="3091180" y="44450"/>
                  </a:lnTo>
                  <a:lnTo>
                    <a:pt x="3091180" y="43192"/>
                  </a:lnTo>
                  <a:close/>
                </a:path>
                <a:path w="3171190" h="48260">
                  <a:moveTo>
                    <a:pt x="3096260" y="40652"/>
                  </a:moveTo>
                  <a:lnTo>
                    <a:pt x="74930" y="40652"/>
                  </a:lnTo>
                  <a:lnTo>
                    <a:pt x="74930" y="41910"/>
                  </a:lnTo>
                  <a:lnTo>
                    <a:pt x="77470" y="41910"/>
                  </a:lnTo>
                  <a:lnTo>
                    <a:pt x="77470" y="43180"/>
                  </a:lnTo>
                  <a:lnTo>
                    <a:pt x="3093720" y="43180"/>
                  </a:lnTo>
                  <a:lnTo>
                    <a:pt x="3093720" y="41910"/>
                  </a:lnTo>
                  <a:lnTo>
                    <a:pt x="3096260" y="41910"/>
                  </a:lnTo>
                  <a:lnTo>
                    <a:pt x="3096260" y="40652"/>
                  </a:lnTo>
                  <a:close/>
                </a:path>
                <a:path w="3171190" h="48260">
                  <a:moveTo>
                    <a:pt x="3103880" y="36842"/>
                  </a:moveTo>
                  <a:lnTo>
                    <a:pt x="67310" y="36842"/>
                  </a:lnTo>
                  <a:lnTo>
                    <a:pt x="67310" y="38100"/>
                  </a:lnTo>
                  <a:lnTo>
                    <a:pt x="69850" y="38100"/>
                  </a:lnTo>
                  <a:lnTo>
                    <a:pt x="69850" y="39370"/>
                  </a:lnTo>
                  <a:lnTo>
                    <a:pt x="72390" y="39370"/>
                  </a:lnTo>
                  <a:lnTo>
                    <a:pt x="72390" y="40640"/>
                  </a:lnTo>
                  <a:lnTo>
                    <a:pt x="3098800" y="40640"/>
                  </a:lnTo>
                  <a:lnTo>
                    <a:pt x="3098800" y="39370"/>
                  </a:lnTo>
                  <a:lnTo>
                    <a:pt x="3101340" y="39370"/>
                  </a:lnTo>
                  <a:lnTo>
                    <a:pt x="3101340" y="38100"/>
                  </a:lnTo>
                  <a:lnTo>
                    <a:pt x="3103880" y="38100"/>
                  </a:lnTo>
                  <a:lnTo>
                    <a:pt x="3103880" y="36842"/>
                  </a:lnTo>
                  <a:close/>
                </a:path>
                <a:path w="3171190" h="48260">
                  <a:moveTo>
                    <a:pt x="3107690" y="34302"/>
                  </a:moveTo>
                  <a:lnTo>
                    <a:pt x="63500" y="34302"/>
                  </a:lnTo>
                  <a:lnTo>
                    <a:pt x="63500" y="35560"/>
                  </a:lnTo>
                  <a:lnTo>
                    <a:pt x="64757" y="35560"/>
                  </a:lnTo>
                  <a:lnTo>
                    <a:pt x="64757" y="36830"/>
                  </a:lnTo>
                  <a:lnTo>
                    <a:pt x="3105137" y="36830"/>
                  </a:lnTo>
                  <a:lnTo>
                    <a:pt x="3105137" y="35560"/>
                  </a:lnTo>
                  <a:lnTo>
                    <a:pt x="3107690" y="35560"/>
                  </a:lnTo>
                  <a:lnTo>
                    <a:pt x="3107690" y="34302"/>
                  </a:lnTo>
                  <a:close/>
                </a:path>
                <a:path w="3171190" h="48260">
                  <a:moveTo>
                    <a:pt x="3115310" y="30492"/>
                  </a:moveTo>
                  <a:lnTo>
                    <a:pt x="55880" y="30492"/>
                  </a:lnTo>
                  <a:lnTo>
                    <a:pt x="55880" y="31750"/>
                  </a:lnTo>
                  <a:lnTo>
                    <a:pt x="58407" y="31750"/>
                  </a:lnTo>
                  <a:lnTo>
                    <a:pt x="58407" y="33020"/>
                  </a:lnTo>
                  <a:lnTo>
                    <a:pt x="60960" y="33020"/>
                  </a:lnTo>
                  <a:lnTo>
                    <a:pt x="60960" y="34290"/>
                  </a:lnTo>
                  <a:lnTo>
                    <a:pt x="3110230" y="34290"/>
                  </a:lnTo>
                  <a:lnTo>
                    <a:pt x="3110230" y="33020"/>
                  </a:lnTo>
                  <a:lnTo>
                    <a:pt x="3112770" y="33020"/>
                  </a:lnTo>
                  <a:lnTo>
                    <a:pt x="3112770" y="31750"/>
                  </a:lnTo>
                  <a:lnTo>
                    <a:pt x="3115310" y="31750"/>
                  </a:lnTo>
                  <a:lnTo>
                    <a:pt x="3115310" y="30492"/>
                  </a:lnTo>
                  <a:close/>
                </a:path>
                <a:path w="3171190" h="48260">
                  <a:moveTo>
                    <a:pt x="3119120" y="27952"/>
                  </a:moveTo>
                  <a:lnTo>
                    <a:pt x="50800" y="27952"/>
                  </a:lnTo>
                  <a:lnTo>
                    <a:pt x="50800" y="29210"/>
                  </a:lnTo>
                  <a:lnTo>
                    <a:pt x="53340" y="29210"/>
                  </a:lnTo>
                  <a:lnTo>
                    <a:pt x="53340" y="30480"/>
                  </a:lnTo>
                  <a:lnTo>
                    <a:pt x="3117850" y="30480"/>
                  </a:lnTo>
                  <a:lnTo>
                    <a:pt x="3117850" y="29210"/>
                  </a:lnTo>
                  <a:lnTo>
                    <a:pt x="3119120" y="29210"/>
                  </a:lnTo>
                  <a:lnTo>
                    <a:pt x="3119120" y="27952"/>
                  </a:lnTo>
                  <a:close/>
                </a:path>
                <a:path w="3171190" h="48260">
                  <a:moveTo>
                    <a:pt x="3126740" y="24142"/>
                  </a:moveTo>
                  <a:lnTo>
                    <a:pt x="44450" y="24142"/>
                  </a:lnTo>
                  <a:lnTo>
                    <a:pt x="44450" y="25400"/>
                  </a:lnTo>
                  <a:lnTo>
                    <a:pt x="46990" y="25400"/>
                  </a:lnTo>
                  <a:lnTo>
                    <a:pt x="46990" y="26670"/>
                  </a:lnTo>
                  <a:lnTo>
                    <a:pt x="49530" y="26670"/>
                  </a:lnTo>
                  <a:lnTo>
                    <a:pt x="49530" y="27940"/>
                  </a:lnTo>
                  <a:lnTo>
                    <a:pt x="3121660" y="27940"/>
                  </a:lnTo>
                  <a:lnTo>
                    <a:pt x="3121660" y="26670"/>
                  </a:lnTo>
                  <a:lnTo>
                    <a:pt x="3124200" y="26670"/>
                  </a:lnTo>
                  <a:lnTo>
                    <a:pt x="3124200" y="25400"/>
                  </a:lnTo>
                  <a:lnTo>
                    <a:pt x="3126740" y="25400"/>
                  </a:lnTo>
                  <a:lnTo>
                    <a:pt x="3126740" y="24142"/>
                  </a:lnTo>
                  <a:close/>
                </a:path>
                <a:path w="3171190" h="48260">
                  <a:moveTo>
                    <a:pt x="3131820" y="21602"/>
                  </a:moveTo>
                  <a:lnTo>
                    <a:pt x="39357" y="21602"/>
                  </a:lnTo>
                  <a:lnTo>
                    <a:pt x="39357" y="22860"/>
                  </a:lnTo>
                  <a:lnTo>
                    <a:pt x="41910" y="22860"/>
                  </a:lnTo>
                  <a:lnTo>
                    <a:pt x="41910" y="24130"/>
                  </a:lnTo>
                  <a:lnTo>
                    <a:pt x="3129280" y="24130"/>
                  </a:lnTo>
                  <a:lnTo>
                    <a:pt x="3129280" y="22860"/>
                  </a:lnTo>
                  <a:lnTo>
                    <a:pt x="3131820" y="22860"/>
                  </a:lnTo>
                  <a:lnTo>
                    <a:pt x="3131820" y="21602"/>
                  </a:lnTo>
                  <a:close/>
                </a:path>
                <a:path w="3171190" h="48260">
                  <a:moveTo>
                    <a:pt x="3138170" y="17792"/>
                  </a:moveTo>
                  <a:lnTo>
                    <a:pt x="33007" y="17792"/>
                  </a:lnTo>
                  <a:lnTo>
                    <a:pt x="33007" y="19050"/>
                  </a:lnTo>
                  <a:lnTo>
                    <a:pt x="35560" y="19050"/>
                  </a:lnTo>
                  <a:lnTo>
                    <a:pt x="35560" y="20320"/>
                  </a:lnTo>
                  <a:lnTo>
                    <a:pt x="36830" y="20320"/>
                  </a:lnTo>
                  <a:lnTo>
                    <a:pt x="36830" y="21590"/>
                  </a:lnTo>
                  <a:lnTo>
                    <a:pt x="3133090" y="21590"/>
                  </a:lnTo>
                  <a:lnTo>
                    <a:pt x="3133090" y="20320"/>
                  </a:lnTo>
                  <a:lnTo>
                    <a:pt x="3135630" y="20320"/>
                  </a:lnTo>
                  <a:lnTo>
                    <a:pt x="3135630" y="19050"/>
                  </a:lnTo>
                  <a:lnTo>
                    <a:pt x="3138170" y="19050"/>
                  </a:lnTo>
                  <a:lnTo>
                    <a:pt x="3138170" y="17792"/>
                  </a:lnTo>
                  <a:close/>
                </a:path>
                <a:path w="3171190" h="48260">
                  <a:moveTo>
                    <a:pt x="3143250" y="15252"/>
                  </a:moveTo>
                  <a:lnTo>
                    <a:pt x="27940" y="15252"/>
                  </a:lnTo>
                  <a:lnTo>
                    <a:pt x="27940" y="16510"/>
                  </a:lnTo>
                  <a:lnTo>
                    <a:pt x="30480" y="16510"/>
                  </a:lnTo>
                  <a:lnTo>
                    <a:pt x="30480" y="17780"/>
                  </a:lnTo>
                  <a:lnTo>
                    <a:pt x="3140710" y="17780"/>
                  </a:lnTo>
                  <a:lnTo>
                    <a:pt x="3140710" y="16510"/>
                  </a:lnTo>
                  <a:lnTo>
                    <a:pt x="3143250" y="16510"/>
                  </a:lnTo>
                  <a:lnTo>
                    <a:pt x="3143250" y="15252"/>
                  </a:lnTo>
                  <a:close/>
                </a:path>
                <a:path w="3171190" h="48260">
                  <a:moveTo>
                    <a:pt x="3149600" y="11442"/>
                  </a:moveTo>
                  <a:lnTo>
                    <a:pt x="21590" y="11442"/>
                  </a:lnTo>
                  <a:lnTo>
                    <a:pt x="21590" y="12700"/>
                  </a:lnTo>
                  <a:lnTo>
                    <a:pt x="22860" y="12700"/>
                  </a:lnTo>
                  <a:lnTo>
                    <a:pt x="22860" y="13970"/>
                  </a:lnTo>
                  <a:lnTo>
                    <a:pt x="25400" y="13970"/>
                  </a:lnTo>
                  <a:lnTo>
                    <a:pt x="25400" y="15240"/>
                  </a:lnTo>
                  <a:lnTo>
                    <a:pt x="3145790" y="15240"/>
                  </a:lnTo>
                  <a:lnTo>
                    <a:pt x="3145790" y="13970"/>
                  </a:lnTo>
                  <a:lnTo>
                    <a:pt x="3147060" y="13970"/>
                  </a:lnTo>
                  <a:lnTo>
                    <a:pt x="3147060" y="12700"/>
                  </a:lnTo>
                  <a:lnTo>
                    <a:pt x="3149600" y="12700"/>
                  </a:lnTo>
                  <a:lnTo>
                    <a:pt x="3149600" y="11442"/>
                  </a:lnTo>
                  <a:close/>
                </a:path>
                <a:path w="3171190" h="48260">
                  <a:moveTo>
                    <a:pt x="3154680" y="8902"/>
                  </a:moveTo>
                  <a:lnTo>
                    <a:pt x="16510" y="8902"/>
                  </a:lnTo>
                  <a:lnTo>
                    <a:pt x="16510" y="10160"/>
                  </a:lnTo>
                  <a:lnTo>
                    <a:pt x="19050" y="10160"/>
                  </a:lnTo>
                  <a:lnTo>
                    <a:pt x="19050" y="11430"/>
                  </a:lnTo>
                  <a:lnTo>
                    <a:pt x="3152140" y="11430"/>
                  </a:lnTo>
                  <a:lnTo>
                    <a:pt x="3152140" y="10160"/>
                  </a:lnTo>
                  <a:lnTo>
                    <a:pt x="3154680" y="10160"/>
                  </a:lnTo>
                  <a:lnTo>
                    <a:pt x="3154680" y="8902"/>
                  </a:lnTo>
                  <a:close/>
                </a:path>
                <a:path w="3171190" h="48260">
                  <a:moveTo>
                    <a:pt x="316103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13957" y="7620"/>
                  </a:lnTo>
                  <a:lnTo>
                    <a:pt x="13957" y="8890"/>
                  </a:lnTo>
                  <a:lnTo>
                    <a:pt x="3157220" y="8890"/>
                  </a:lnTo>
                  <a:lnTo>
                    <a:pt x="3157220" y="7620"/>
                  </a:lnTo>
                  <a:lnTo>
                    <a:pt x="3158490" y="7620"/>
                  </a:lnTo>
                  <a:lnTo>
                    <a:pt x="3158490" y="6350"/>
                  </a:lnTo>
                  <a:lnTo>
                    <a:pt x="3161030" y="6350"/>
                  </a:lnTo>
                  <a:lnTo>
                    <a:pt x="3161030" y="5092"/>
                  </a:lnTo>
                  <a:close/>
                </a:path>
                <a:path w="3171190" h="48260">
                  <a:moveTo>
                    <a:pt x="3166110" y="2552"/>
                  </a:moveTo>
                  <a:lnTo>
                    <a:pt x="5080" y="2552"/>
                  </a:lnTo>
                  <a:lnTo>
                    <a:pt x="5080" y="3810"/>
                  </a:lnTo>
                  <a:lnTo>
                    <a:pt x="7607" y="3810"/>
                  </a:lnTo>
                  <a:lnTo>
                    <a:pt x="7607" y="5080"/>
                  </a:lnTo>
                  <a:lnTo>
                    <a:pt x="3163570" y="5080"/>
                  </a:lnTo>
                  <a:lnTo>
                    <a:pt x="3163570" y="3810"/>
                  </a:lnTo>
                  <a:lnTo>
                    <a:pt x="3166110" y="3810"/>
                  </a:lnTo>
                  <a:lnTo>
                    <a:pt x="3166110" y="2552"/>
                  </a:lnTo>
                  <a:close/>
                </a:path>
                <a:path w="3171190" h="48260">
                  <a:moveTo>
                    <a:pt x="3171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3168650" y="2540"/>
                  </a:lnTo>
                  <a:lnTo>
                    <a:pt x="3168650" y="1270"/>
                  </a:lnTo>
                  <a:lnTo>
                    <a:pt x="3171190" y="1270"/>
                  </a:lnTo>
                  <a:lnTo>
                    <a:pt x="3171190" y="0"/>
                  </a:lnTo>
                  <a:close/>
                </a:path>
              </a:pathLst>
            </a:custGeom>
            <a:solidFill>
              <a:srgbClr val="B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343910" y="5673089"/>
              <a:ext cx="2993390" cy="49530"/>
            </a:xfrm>
            <a:custGeom>
              <a:avLst/>
              <a:gdLst/>
              <a:ahLst/>
              <a:cxnLst/>
              <a:rect l="l" t="t" r="r" b="b"/>
              <a:pathLst>
                <a:path w="2993390" h="49529">
                  <a:moveTo>
                    <a:pt x="2896870" y="45732"/>
                  </a:moveTo>
                  <a:lnTo>
                    <a:pt x="96520" y="45732"/>
                  </a:lnTo>
                  <a:lnTo>
                    <a:pt x="96520" y="46990"/>
                  </a:lnTo>
                  <a:lnTo>
                    <a:pt x="100330" y="46990"/>
                  </a:lnTo>
                  <a:lnTo>
                    <a:pt x="100330" y="48260"/>
                  </a:lnTo>
                  <a:lnTo>
                    <a:pt x="102870" y="48260"/>
                  </a:lnTo>
                  <a:lnTo>
                    <a:pt x="102870" y="49530"/>
                  </a:lnTo>
                  <a:lnTo>
                    <a:pt x="2890520" y="49530"/>
                  </a:lnTo>
                  <a:lnTo>
                    <a:pt x="2890520" y="48260"/>
                  </a:lnTo>
                  <a:lnTo>
                    <a:pt x="2893060" y="48260"/>
                  </a:lnTo>
                  <a:lnTo>
                    <a:pt x="2893060" y="46990"/>
                  </a:lnTo>
                  <a:lnTo>
                    <a:pt x="2896870" y="46990"/>
                  </a:lnTo>
                  <a:lnTo>
                    <a:pt x="2896870" y="45732"/>
                  </a:lnTo>
                  <a:close/>
                </a:path>
                <a:path w="2993390" h="49529">
                  <a:moveTo>
                    <a:pt x="2901950" y="43192"/>
                  </a:moveTo>
                  <a:lnTo>
                    <a:pt x="91440" y="43192"/>
                  </a:lnTo>
                  <a:lnTo>
                    <a:pt x="91440" y="44450"/>
                  </a:lnTo>
                  <a:lnTo>
                    <a:pt x="93980" y="44450"/>
                  </a:lnTo>
                  <a:lnTo>
                    <a:pt x="93980" y="45720"/>
                  </a:lnTo>
                  <a:lnTo>
                    <a:pt x="2899410" y="45720"/>
                  </a:lnTo>
                  <a:lnTo>
                    <a:pt x="2899410" y="44450"/>
                  </a:lnTo>
                  <a:lnTo>
                    <a:pt x="2901950" y="44450"/>
                  </a:lnTo>
                  <a:lnTo>
                    <a:pt x="2901950" y="43192"/>
                  </a:lnTo>
                  <a:close/>
                </a:path>
                <a:path w="2993390" h="49529">
                  <a:moveTo>
                    <a:pt x="2910840" y="39382"/>
                  </a:moveTo>
                  <a:lnTo>
                    <a:pt x="82550" y="39382"/>
                  </a:lnTo>
                  <a:lnTo>
                    <a:pt x="82550" y="40640"/>
                  </a:lnTo>
                  <a:lnTo>
                    <a:pt x="85090" y="40640"/>
                  </a:lnTo>
                  <a:lnTo>
                    <a:pt x="85090" y="41910"/>
                  </a:lnTo>
                  <a:lnTo>
                    <a:pt x="88900" y="41910"/>
                  </a:lnTo>
                  <a:lnTo>
                    <a:pt x="88900" y="43180"/>
                  </a:lnTo>
                  <a:lnTo>
                    <a:pt x="2904490" y="43180"/>
                  </a:lnTo>
                  <a:lnTo>
                    <a:pt x="2904490" y="41910"/>
                  </a:lnTo>
                  <a:lnTo>
                    <a:pt x="2908300" y="41910"/>
                  </a:lnTo>
                  <a:lnTo>
                    <a:pt x="2908300" y="40640"/>
                  </a:lnTo>
                  <a:lnTo>
                    <a:pt x="2910840" y="40640"/>
                  </a:lnTo>
                  <a:lnTo>
                    <a:pt x="2910840" y="39382"/>
                  </a:lnTo>
                  <a:close/>
                </a:path>
                <a:path w="2993390" h="49529">
                  <a:moveTo>
                    <a:pt x="2917190" y="36842"/>
                  </a:moveTo>
                  <a:lnTo>
                    <a:pt x="76200" y="36842"/>
                  </a:lnTo>
                  <a:lnTo>
                    <a:pt x="76200" y="38100"/>
                  </a:lnTo>
                  <a:lnTo>
                    <a:pt x="80010" y="38100"/>
                  </a:lnTo>
                  <a:lnTo>
                    <a:pt x="80010" y="39370"/>
                  </a:lnTo>
                  <a:lnTo>
                    <a:pt x="2913380" y="39370"/>
                  </a:lnTo>
                  <a:lnTo>
                    <a:pt x="2913380" y="38100"/>
                  </a:lnTo>
                  <a:lnTo>
                    <a:pt x="2917190" y="38100"/>
                  </a:lnTo>
                  <a:lnTo>
                    <a:pt x="2917190" y="36842"/>
                  </a:lnTo>
                  <a:close/>
                </a:path>
                <a:path w="2993390" h="49529">
                  <a:moveTo>
                    <a:pt x="2926080" y="33032"/>
                  </a:moveTo>
                  <a:lnTo>
                    <a:pt x="68580" y="33032"/>
                  </a:lnTo>
                  <a:lnTo>
                    <a:pt x="68580" y="34290"/>
                  </a:lnTo>
                  <a:lnTo>
                    <a:pt x="71120" y="34290"/>
                  </a:lnTo>
                  <a:lnTo>
                    <a:pt x="71120" y="35560"/>
                  </a:lnTo>
                  <a:lnTo>
                    <a:pt x="73660" y="35560"/>
                  </a:lnTo>
                  <a:lnTo>
                    <a:pt x="73660" y="36830"/>
                  </a:lnTo>
                  <a:lnTo>
                    <a:pt x="2919730" y="36830"/>
                  </a:lnTo>
                  <a:lnTo>
                    <a:pt x="2919730" y="35560"/>
                  </a:lnTo>
                  <a:lnTo>
                    <a:pt x="2922270" y="35560"/>
                  </a:lnTo>
                  <a:lnTo>
                    <a:pt x="2922270" y="34290"/>
                  </a:lnTo>
                  <a:lnTo>
                    <a:pt x="2926080" y="34290"/>
                  </a:lnTo>
                  <a:lnTo>
                    <a:pt x="2926080" y="33032"/>
                  </a:lnTo>
                  <a:close/>
                </a:path>
                <a:path w="2993390" h="49529">
                  <a:moveTo>
                    <a:pt x="2931160" y="30492"/>
                  </a:moveTo>
                  <a:lnTo>
                    <a:pt x="62230" y="30492"/>
                  </a:lnTo>
                  <a:lnTo>
                    <a:pt x="62230" y="31750"/>
                  </a:lnTo>
                  <a:lnTo>
                    <a:pt x="64770" y="31750"/>
                  </a:lnTo>
                  <a:lnTo>
                    <a:pt x="64770" y="33020"/>
                  </a:lnTo>
                  <a:lnTo>
                    <a:pt x="2928620" y="33020"/>
                  </a:lnTo>
                  <a:lnTo>
                    <a:pt x="2928620" y="31750"/>
                  </a:lnTo>
                  <a:lnTo>
                    <a:pt x="2931160" y="31750"/>
                  </a:lnTo>
                  <a:lnTo>
                    <a:pt x="2931160" y="30492"/>
                  </a:lnTo>
                  <a:close/>
                </a:path>
                <a:path w="2993390" h="49529">
                  <a:moveTo>
                    <a:pt x="2940050" y="26682"/>
                  </a:moveTo>
                  <a:lnTo>
                    <a:pt x="53340" y="26682"/>
                  </a:lnTo>
                  <a:lnTo>
                    <a:pt x="53340" y="27940"/>
                  </a:lnTo>
                  <a:lnTo>
                    <a:pt x="55880" y="27940"/>
                  </a:lnTo>
                  <a:lnTo>
                    <a:pt x="55880" y="29210"/>
                  </a:lnTo>
                  <a:lnTo>
                    <a:pt x="59690" y="29210"/>
                  </a:lnTo>
                  <a:lnTo>
                    <a:pt x="59690" y="30480"/>
                  </a:lnTo>
                  <a:lnTo>
                    <a:pt x="2934970" y="30480"/>
                  </a:lnTo>
                  <a:lnTo>
                    <a:pt x="2934970" y="29210"/>
                  </a:lnTo>
                  <a:lnTo>
                    <a:pt x="2937510" y="29210"/>
                  </a:lnTo>
                  <a:lnTo>
                    <a:pt x="2937510" y="27940"/>
                  </a:lnTo>
                  <a:lnTo>
                    <a:pt x="2940050" y="27940"/>
                  </a:lnTo>
                  <a:lnTo>
                    <a:pt x="2940050" y="26682"/>
                  </a:lnTo>
                  <a:close/>
                </a:path>
                <a:path w="2993390" h="49529">
                  <a:moveTo>
                    <a:pt x="2946400" y="24142"/>
                  </a:moveTo>
                  <a:lnTo>
                    <a:pt x="46990" y="24142"/>
                  </a:lnTo>
                  <a:lnTo>
                    <a:pt x="46990" y="25400"/>
                  </a:lnTo>
                  <a:lnTo>
                    <a:pt x="50800" y="25400"/>
                  </a:lnTo>
                  <a:lnTo>
                    <a:pt x="50800" y="26670"/>
                  </a:lnTo>
                  <a:lnTo>
                    <a:pt x="2942590" y="26670"/>
                  </a:lnTo>
                  <a:lnTo>
                    <a:pt x="2942590" y="25400"/>
                  </a:lnTo>
                  <a:lnTo>
                    <a:pt x="2946400" y="25400"/>
                  </a:lnTo>
                  <a:lnTo>
                    <a:pt x="2946400" y="24142"/>
                  </a:lnTo>
                  <a:close/>
                </a:path>
                <a:path w="2993390" h="49529">
                  <a:moveTo>
                    <a:pt x="2955290" y="20332"/>
                  </a:moveTo>
                  <a:lnTo>
                    <a:pt x="39370" y="20332"/>
                  </a:lnTo>
                  <a:lnTo>
                    <a:pt x="39370" y="21590"/>
                  </a:lnTo>
                  <a:lnTo>
                    <a:pt x="41910" y="21590"/>
                  </a:lnTo>
                  <a:lnTo>
                    <a:pt x="41910" y="22860"/>
                  </a:lnTo>
                  <a:lnTo>
                    <a:pt x="44450" y="22860"/>
                  </a:lnTo>
                  <a:lnTo>
                    <a:pt x="44450" y="24130"/>
                  </a:lnTo>
                  <a:lnTo>
                    <a:pt x="2948940" y="24130"/>
                  </a:lnTo>
                  <a:lnTo>
                    <a:pt x="2948940" y="22860"/>
                  </a:lnTo>
                  <a:lnTo>
                    <a:pt x="2951480" y="22860"/>
                  </a:lnTo>
                  <a:lnTo>
                    <a:pt x="2951480" y="21590"/>
                  </a:lnTo>
                  <a:lnTo>
                    <a:pt x="2955290" y="21590"/>
                  </a:lnTo>
                  <a:lnTo>
                    <a:pt x="2955290" y="20332"/>
                  </a:lnTo>
                  <a:close/>
                </a:path>
                <a:path w="2993390" h="49529">
                  <a:moveTo>
                    <a:pt x="2960370" y="17792"/>
                  </a:moveTo>
                  <a:lnTo>
                    <a:pt x="33020" y="17792"/>
                  </a:lnTo>
                  <a:lnTo>
                    <a:pt x="33020" y="19050"/>
                  </a:lnTo>
                  <a:lnTo>
                    <a:pt x="35560" y="19050"/>
                  </a:lnTo>
                  <a:lnTo>
                    <a:pt x="35560" y="20320"/>
                  </a:lnTo>
                  <a:lnTo>
                    <a:pt x="2957830" y="20320"/>
                  </a:lnTo>
                  <a:lnTo>
                    <a:pt x="2957830" y="19050"/>
                  </a:lnTo>
                  <a:lnTo>
                    <a:pt x="2960370" y="19050"/>
                  </a:lnTo>
                  <a:lnTo>
                    <a:pt x="2960370" y="17792"/>
                  </a:lnTo>
                  <a:close/>
                </a:path>
                <a:path w="2993390" h="49529">
                  <a:moveTo>
                    <a:pt x="2967990" y="13982"/>
                  </a:moveTo>
                  <a:lnTo>
                    <a:pt x="25400" y="13982"/>
                  </a:lnTo>
                  <a:lnTo>
                    <a:pt x="25400" y="15240"/>
                  </a:lnTo>
                  <a:lnTo>
                    <a:pt x="27940" y="15240"/>
                  </a:lnTo>
                  <a:lnTo>
                    <a:pt x="27940" y="16510"/>
                  </a:lnTo>
                  <a:lnTo>
                    <a:pt x="29210" y="16510"/>
                  </a:lnTo>
                  <a:lnTo>
                    <a:pt x="29210" y="17780"/>
                  </a:lnTo>
                  <a:lnTo>
                    <a:pt x="2962910" y="17780"/>
                  </a:lnTo>
                  <a:lnTo>
                    <a:pt x="2962910" y="16510"/>
                  </a:lnTo>
                  <a:lnTo>
                    <a:pt x="2965450" y="16510"/>
                  </a:lnTo>
                  <a:lnTo>
                    <a:pt x="2965450" y="15240"/>
                  </a:lnTo>
                  <a:lnTo>
                    <a:pt x="2967990" y="15240"/>
                  </a:lnTo>
                  <a:lnTo>
                    <a:pt x="2967990" y="13982"/>
                  </a:lnTo>
                  <a:close/>
                </a:path>
                <a:path w="2993390" h="49529">
                  <a:moveTo>
                    <a:pt x="2973070" y="11442"/>
                  </a:moveTo>
                  <a:lnTo>
                    <a:pt x="20320" y="11442"/>
                  </a:lnTo>
                  <a:lnTo>
                    <a:pt x="20320" y="12700"/>
                  </a:lnTo>
                  <a:lnTo>
                    <a:pt x="22860" y="12700"/>
                  </a:lnTo>
                  <a:lnTo>
                    <a:pt x="22860" y="13970"/>
                  </a:lnTo>
                  <a:lnTo>
                    <a:pt x="2970530" y="13970"/>
                  </a:lnTo>
                  <a:lnTo>
                    <a:pt x="2970530" y="12700"/>
                  </a:lnTo>
                  <a:lnTo>
                    <a:pt x="2973070" y="12700"/>
                  </a:lnTo>
                  <a:lnTo>
                    <a:pt x="2973070" y="11442"/>
                  </a:lnTo>
                  <a:close/>
                </a:path>
                <a:path w="2993390" h="49529">
                  <a:moveTo>
                    <a:pt x="2979420" y="7632"/>
                  </a:moveTo>
                  <a:lnTo>
                    <a:pt x="13970" y="7632"/>
                  </a:lnTo>
                  <a:lnTo>
                    <a:pt x="13970" y="889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17780" y="10160"/>
                  </a:lnTo>
                  <a:lnTo>
                    <a:pt x="17780" y="11430"/>
                  </a:lnTo>
                  <a:lnTo>
                    <a:pt x="2975610" y="11430"/>
                  </a:lnTo>
                  <a:lnTo>
                    <a:pt x="2975610" y="10160"/>
                  </a:lnTo>
                  <a:lnTo>
                    <a:pt x="2976880" y="10160"/>
                  </a:lnTo>
                  <a:lnTo>
                    <a:pt x="2976880" y="8890"/>
                  </a:lnTo>
                  <a:lnTo>
                    <a:pt x="2979420" y="8890"/>
                  </a:lnTo>
                  <a:lnTo>
                    <a:pt x="2979420" y="7632"/>
                  </a:lnTo>
                  <a:close/>
                </a:path>
                <a:path w="2993390" h="49529">
                  <a:moveTo>
                    <a:pt x="2984500" y="5092"/>
                  </a:moveTo>
                  <a:lnTo>
                    <a:pt x="8890" y="5092"/>
                  </a:lnTo>
                  <a:lnTo>
                    <a:pt x="889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2981960" y="7620"/>
                  </a:lnTo>
                  <a:lnTo>
                    <a:pt x="2981960" y="6350"/>
                  </a:lnTo>
                  <a:lnTo>
                    <a:pt x="2984500" y="6350"/>
                  </a:lnTo>
                  <a:lnTo>
                    <a:pt x="2984500" y="5092"/>
                  </a:lnTo>
                  <a:close/>
                </a:path>
                <a:path w="2993390" h="49529">
                  <a:moveTo>
                    <a:pt x="2990837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2987040" y="5080"/>
                  </a:lnTo>
                  <a:lnTo>
                    <a:pt x="2987040" y="3810"/>
                  </a:lnTo>
                  <a:lnTo>
                    <a:pt x="2989580" y="3810"/>
                  </a:lnTo>
                  <a:lnTo>
                    <a:pt x="2989580" y="2540"/>
                  </a:lnTo>
                  <a:lnTo>
                    <a:pt x="2990837" y="2540"/>
                  </a:lnTo>
                  <a:lnTo>
                    <a:pt x="2990837" y="1282"/>
                  </a:lnTo>
                  <a:close/>
                </a:path>
                <a:path w="2993390" h="49529">
                  <a:moveTo>
                    <a:pt x="29933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993390" y="1270"/>
                  </a:lnTo>
                  <a:lnTo>
                    <a:pt x="2993390" y="0"/>
                  </a:lnTo>
                  <a:close/>
                </a:path>
              </a:pathLst>
            </a:custGeom>
            <a:solidFill>
              <a:srgbClr val="B8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91890" y="5819139"/>
              <a:ext cx="2297430" cy="49530"/>
            </a:xfrm>
            <a:custGeom>
              <a:avLst/>
              <a:gdLst/>
              <a:ahLst/>
              <a:cxnLst/>
              <a:rect l="l" t="t" r="r" b="b"/>
              <a:pathLst>
                <a:path w="2297429" h="49529">
                  <a:moveTo>
                    <a:pt x="2166620" y="45732"/>
                  </a:moveTo>
                  <a:lnTo>
                    <a:pt x="132080" y="45732"/>
                  </a:lnTo>
                  <a:lnTo>
                    <a:pt x="132080" y="46990"/>
                  </a:lnTo>
                  <a:lnTo>
                    <a:pt x="137160" y="46990"/>
                  </a:lnTo>
                  <a:lnTo>
                    <a:pt x="137160" y="48260"/>
                  </a:lnTo>
                  <a:lnTo>
                    <a:pt x="142240" y="48260"/>
                  </a:lnTo>
                  <a:lnTo>
                    <a:pt x="142240" y="49530"/>
                  </a:lnTo>
                  <a:lnTo>
                    <a:pt x="2156460" y="49530"/>
                  </a:lnTo>
                  <a:lnTo>
                    <a:pt x="2156460" y="48260"/>
                  </a:lnTo>
                  <a:lnTo>
                    <a:pt x="2161540" y="48260"/>
                  </a:lnTo>
                  <a:lnTo>
                    <a:pt x="2161540" y="46990"/>
                  </a:lnTo>
                  <a:lnTo>
                    <a:pt x="2166620" y="46990"/>
                  </a:lnTo>
                  <a:lnTo>
                    <a:pt x="2166620" y="45732"/>
                  </a:lnTo>
                  <a:close/>
                </a:path>
                <a:path w="2297429" h="49529">
                  <a:moveTo>
                    <a:pt x="2174240" y="43192"/>
                  </a:moveTo>
                  <a:lnTo>
                    <a:pt x="123190" y="43192"/>
                  </a:lnTo>
                  <a:lnTo>
                    <a:pt x="123190" y="44450"/>
                  </a:lnTo>
                  <a:lnTo>
                    <a:pt x="125730" y="44450"/>
                  </a:lnTo>
                  <a:lnTo>
                    <a:pt x="125730" y="45720"/>
                  </a:lnTo>
                  <a:lnTo>
                    <a:pt x="2169160" y="45720"/>
                  </a:lnTo>
                  <a:lnTo>
                    <a:pt x="2169160" y="44450"/>
                  </a:lnTo>
                  <a:lnTo>
                    <a:pt x="2174240" y="44450"/>
                  </a:lnTo>
                  <a:lnTo>
                    <a:pt x="2174240" y="43192"/>
                  </a:lnTo>
                  <a:close/>
                </a:path>
                <a:path w="2297429" h="49529">
                  <a:moveTo>
                    <a:pt x="2184400" y="39382"/>
                  </a:moveTo>
                  <a:lnTo>
                    <a:pt x="113030" y="39382"/>
                  </a:lnTo>
                  <a:lnTo>
                    <a:pt x="113030" y="40640"/>
                  </a:lnTo>
                  <a:lnTo>
                    <a:pt x="115570" y="40640"/>
                  </a:lnTo>
                  <a:lnTo>
                    <a:pt x="115570" y="41910"/>
                  </a:lnTo>
                  <a:lnTo>
                    <a:pt x="119380" y="41910"/>
                  </a:lnTo>
                  <a:lnTo>
                    <a:pt x="119380" y="43180"/>
                  </a:lnTo>
                  <a:lnTo>
                    <a:pt x="2178050" y="43180"/>
                  </a:lnTo>
                  <a:lnTo>
                    <a:pt x="2178050" y="41910"/>
                  </a:lnTo>
                  <a:lnTo>
                    <a:pt x="2181860" y="41910"/>
                  </a:lnTo>
                  <a:lnTo>
                    <a:pt x="2181860" y="40640"/>
                  </a:lnTo>
                  <a:lnTo>
                    <a:pt x="2184400" y="40640"/>
                  </a:lnTo>
                  <a:lnTo>
                    <a:pt x="2184400" y="39382"/>
                  </a:lnTo>
                  <a:close/>
                </a:path>
                <a:path w="2297429" h="49529">
                  <a:moveTo>
                    <a:pt x="2192020" y="36842"/>
                  </a:moveTo>
                  <a:lnTo>
                    <a:pt x="105410" y="36842"/>
                  </a:lnTo>
                  <a:lnTo>
                    <a:pt x="105410" y="38100"/>
                  </a:lnTo>
                  <a:lnTo>
                    <a:pt x="109220" y="38100"/>
                  </a:lnTo>
                  <a:lnTo>
                    <a:pt x="109220" y="39370"/>
                  </a:lnTo>
                  <a:lnTo>
                    <a:pt x="2188210" y="39370"/>
                  </a:lnTo>
                  <a:lnTo>
                    <a:pt x="2188210" y="38100"/>
                  </a:lnTo>
                  <a:lnTo>
                    <a:pt x="2192020" y="38100"/>
                  </a:lnTo>
                  <a:lnTo>
                    <a:pt x="2192020" y="36842"/>
                  </a:lnTo>
                  <a:close/>
                </a:path>
                <a:path w="2297429" h="49529">
                  <a:moveTo>
                    <a:pt x="2203450" y="33032"/>
                  </a:moveTo>
                  <a:lnTo>
                    <a:pt x="93980" y="33032"/>
                  </a:lnTo>
                  <a:lnTo>
                    <a:pt x="93980" y="34290"/>
                  </a:lnTo>
                  <a:lnTo>
                    <a:pt x="97790" y="34290"/>
                  </a:lnTo>
                  <a:lnTo>
                    <a:pt x="97790" y="35560"/>
                  </a:lnTo>
                  <a:lnTo>
                    <a:pt x="101600" y="35560"/>
                  </a:lnTo>
                  <a:lnTo>
                    <a:pt x="101600" y="36830"/>
                  </a:lnTo>
                  <a:lnTo>
                    <a:pt x="2195830" y="36830"/>
                  </a:lnTo>
                  <a:lnTo>
                    <a:pt x="2195830" y="35560"/>
                  </a:lnTo>
                  <a:lnTo>
                    <a:pt x="2199640" y="35560"/>
                  </a:lnTo>
                  <a:lnTo>
                    <a:pt x="2199640" y="34290"/>
                  </a:lnTo>
                  <a:lnTo>
                    <a:pt x="2203450" y="34290"/>
                  </a:lnTo>
                  <a:lnTo>
                    <a:pt x="2203450" y="33032"/>
                  </a:lnTo>
                  <a:close/>
                </a:path>
                <a:path w="2297429" h="49529">
                  <a:moveTo>
                    <a:pt x="2209800" y="30492"/>
                  </a:moveTo>
                  <a:lnTo>
                    <a:pt x="87630" y="30492"/>
                  </a:lnTo>
                  <a:lnTo>
                    <a:pt x="87630" y="31750"/>
                  </a:lnTo>
                  <a:lnTo>
                    <a:pt x="90170" y="31750"/>
                  </a:lnTo>
                  <a:lnTo>
                    <a:pt x="90170" y="33020"/>
                  </a:lnTo>
                  <a:lnTo>
                    <a:pt x="2207260" y="33020"/>
                  </a:lnTo>
                  <a:lnTo>
                    <a:pt x="2207260" y="31750"/>
                  </a:lnTo>
                  <a:lnTo>
                    <a:pt x="2209800" y="31750"/>
                  </a:lnTo>
                  <a:lnTo>
                    <a:pt x="2209800" y="30492"/>
                  </a:lnTo>
                  <a:close/>
                </a:path>
                <a:path w="2297429" h="49529">
                  <a:moveTo>
                    <a:pt x="2221230" y="26682"/>
                  </a:moveTo>
                  <a:lnTo>
                    <a:pt x="76200" y="26682"/>
                  </a:lnTo>
                  <a:lnTo>
                    <a:pt x="76200" y="27940"/>
                  </a:lnTo>
                  <a:lnTo>
                    <a:pt x="80010" y="27940"/>
                  </a:lnTo>
                  <a:lnTo>
                    <a:pt x="80010" y="29210"/>
                  </a:lnTo>
                  <a:lnTo>
                    <a:pt x="83820" y="29210"/>
                  </a:lnTo>
                  <a:lnTo>
                    <a:pt x="83820" y="30480"/>
                  </a:lnTo>
                  <a:lnTo>
                    <a:pt x="2213610" y="30480"/>
                  </a:lnTo>
                  <a:lnTo>
                    <a:pt x="2213610" y="29210"/>
                  </a:lnTo>
                  <a:lnTo>
                    <a:pt x="2217420" y="29210"/>
                  </a:lnTo>
                  <a:lnTo>
                    <a:pt x="2217420" y="27940"/>
                  </a:lnTo>
                  <a:lnTo>
                    <a:pt x="2221230" y="27940"/>
                  </a:lnTo>
                  <a:lnTo>
                    <a:pt x="2221230" y="26682"/>
                  </a:lnTo>
                  <a:close/>
                </a:path>
                <a:path w="2297429" h="49529">
                  <a:moveTo>
                    <a:pt x="2228850" y="24142"/>
                  </a:moveTo>
                  <a:lnTo>
                    <a:pt x="68580" y="24142"/>
                  </a:lnTo>
                  <a:lnTo>
                    <a:pt x="68580" y="25400"/>
                  </a:lnTo>
                  <a:lnTo>
                    <a:pt x="72390" y="25400"/>
                  </a:lnTo>
                  <a:lnTo>
                    <a:pt x="72390" y="26670"/>
                  </a:lnTo>
                  <a:lnTo>
                    <a:pt x="2225040" y="26670"/>
                  </a:lnTo>
                  <a:lnTo>
                    <a:pt x="2225040" y="25400"/>
                  </a:lnTo>
                  <a:lnTo>
                    <a:pt x="2228850" y="25400"/>
                  </a:lnTo>
                  <a:lnTo>
                    <a:pt x="2228850" y="24142"/>
                  </a:lnTo>
                  <a:close/>
                </a:path>
                <a:path w="2297429" h="49529">
                  <a:moveTo>
                    <a:pt x="2239010" y="20332"/>
                  </a:moveTo>
                  <a:lnTo>
                    <a:pt x="58420" y="20332"/>
                  </a:lnTo>
                  <a:lnTo>
                    <a:pt x="58420" y="21590"/>
                  </a:lnTo>
                  <a:lnTo>
                    <a:pt x="62230" y="21590"/>
                  </a:lnTo>
                  <a:lnTo>
                    <a:pt x="62230" y="22860"/>
                  </a:lnTo>
                  <a:lnTo>
                    <a:pt x="64770" y="22860"/>
                  </a:lnTo>
                  <a:lnTo>
                    <a:pt x="64770" y="24130"/>
                  </a:lnTo>
                  <a:lnTo>
                    <a:pt x="2232660" y="24130"/>
                  </a:lnTo>
                  <a:lnTo>
                    <a:pt x="2232660" y="22860"/>
                  </a:lnTo>
                  <a:lnTo>
                    <a:pt x="2235200" y="22860"/>
                  </a:lnTo>
                  <a:lnTo>
                    <a:pt x="2235200" y="21590"/>
                  </a:lnTo>
                  <a:lnTo>
                    <a:pt x="2239010" y="21590"/>
                  </a:lnTo>
                  <a:lnTo>
                    <a:pt x="2239010" y="20332"/>
                  </a:lnTo>
                  <a:close/>
                </a:path>
                <a:path w="2297429" h="49529">
                  <a:moveTo>
                    <a:pt x="2246630" y="17792"/>
                  </a:moveTo>
                  <a:lnTo>
                    <a:pt x="50800" y="17792"/>
                  </a:lnTo>
                  <a:lnTo>
                    <a:pt x="50800" y="19050"/>
                  </a:lnTo>
                  <a:lnTo>
                    <a:pt x="54610" y="19050"/>
                  </a:lnTo>
                  <a:lnTo>
                    <a:pt x="54610" y="20320"/>
                  </a:lnTo>
                  <a:lnTo>
                    <a:pt x="2242820" y="20320"/>
                  </a:lnTo>
                  <a:lnTo>
                    <a:pt x="2242820" y="19050"/>
                  </a:lnTo>
                  <a:lnTo>
                    <a:pt x="2246630" y="19050"/>
                  </a:lnTo>
                  <a:lnTo>
                    <a:pt x="2246630" y="17792"/>
                  </a:lnTo>
                  <a:close/>
                </a:path>
                <a:path w="2297429" h="49529">
                  <a:moveTo>
                    <a:pt x="2258060" y="13982"/>
                  </a:moveTo>
                  <a:lnTo>
                    <a:pt x="39370" y="13982"/>
                  </a:lnTo>
                  <a:lnTo>
                    <a:pt x="39370" y="15240"/>
                  </a:lnTo>
                  <a:lnTo>
                    <a:pt x="43180" y="15240"/>
                  </a:lnTo>
                  <a:lnTo>
                    <a:pt x="43180" y="16510"/>
                  </a:lnTo>
                  <a:lnTo>
                    <a:pt x="46990" y="16510"/>
                  </a:lnTo>
                  <a:lnTo>
                    <a:pt x="46990" y="17780"/>
                  </a:lnTo>
                  <a:lnTo>
                    <a:pt x="2250440" y="17780"/>
                  </a:lnTo>
                  <a:lnTo>
                    <a:pt x="2250440" y="16510"/>
                  </a:lnTo>
                  <a:lnTo>
                    <a:pt x="2254250" y="16510"/>
                  </a:lnTo>
                  <a:lnTo>
                    <a:pt x="2254250" y="15240"/>
                  </a:lnTo>
                  <a:lnTo>
                    <a:pt x="2258060" y="15240"/>
                  </a:lnTo>
                  <a:lnTo>
                    <a:pt x="2258060" y="13982"/>
                  </a:lnTo>
                  <a:close/>
                </a:path>
                <a:path w="2297429" h="49529">
                  <a:moveTo>
                    <a:pt x="2264410" y="11442"/>
                  </a:moveTo>
                  <a:lnTo>
                    <a:pt x="33020" y="11442"/>
                  </a:lnTo>
                  <a:lnTo>
                    <a:pt x="33020" y="12700"/>
                  </a:lnTo>
                  <a:lnTo>
                    <a:pt x="36830" y="12700"/>
                  </a:lnTo>
                  <a:lnTo>
                    <a:pt x="36830" y="13970"/>
                  </a:lnTo>
                  <a:lnTo>
                    <a:pt x="2260600" y="13970"/>
                  </a:lnTo>
                  <a:lnTo>
                    <a:pt x="2260600" y="12700"/>
                  </a:lnTo>
                  <a:lnTo>
                    <a:pt x="2264410" y="12700"/>
                  </a:lnTo>
                  <a:lnTo>
                    <a:pt x="2264410" y="11442"/>
                  </a:lnTo>
                  <a:close/>
                </a:path>
                <a:path w="2297429" h="49529">
                  <a:moveTo>
                    <a:pt x="2275840" y="7632"/>
                  </a:moveTo>
                  <a:lnTo>
                    <a:pt x="21590" y="7632"/>
                  </a:lnTo>
                  <a:lnTo>
                    <a:pt x="21590" y="8890"/>
                  </a:lnTo>
                  <a:lnTo>
                    <a:pt x="25400" y="8890"/>
                  </a:lnTo>
                  <a:lnTo>
                    <a:pt x="25400" y="10160"/>
                  </a:lnTo>
                  <a:lnTo>
                    <a:pt x="29210" y="10160"/>
                  </a:lnTo>
                  <a:lnTo>
                    <a:pt x="29210" y="11430"/>
                  </a:lnTo>
                  <a:lnTo>
                    <a:pt x="2268220" y="11430"/>
                  </a:lnTo>
                  <a:lnTo>
                    <a:pt x="2268220" y="10160"/>
                  </a:lnTo>
                  <a:lnTo>
                    <a:pt x="2272030" y="10160"/>
                  </a:lnTo>
                  <a:lnTo>
                    <a:pt x="2272030" y="8890"/>
                  </a:lnTo>
                  <a:lnTo>
                    <a:pt x="2275840" y="8890"/>
                  </a:lnTo>
                  <a:lnTo>
                    <a:pt x="2275840" y="7632"/>
                  </a:lnTo>
                  <a:close/>
                </a:path>
                <a:path w="2297429" h="49529">
                  <a:moveTo>
                    <a:pt x="2283460" y="5092"/>
                  </a:moveTo>
                  <a:lnTo>
                    <a:pt x="13970" y="5092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279650" y="7620"/>
                  </a:lnTo>
                  <a:lnTo>
                    <a:pt x="2279650" y="6350"/>
                  </a:lnTo>
                  <a:lnTo>
                    <a:pt x="2283460" y="6350"/>
                  </a:lnTo>
                  <a:lnTo>
                    <a:pt x="2283460" y="5092"/>
                  </a:lnTo>
                  <a:close/>
                </a:path>
                <a:path w="2297429" h="49529">
                  <a:moveTo>
                    <a:pt x="229362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2286000" y="5080"/>
                  </a:lnTo>
                  <a:lnTo>
                    <a:pt x="2286000" y="3810"/>
                  </a:lnTo>
                  <a:lnTo>
                    <a:pt x="2289810" y="3810"/>
                  </a:lnTo>
                  <a:lnTo>
                    <a:pt x="2289810" y="2540"/>
                  </a:lnTo>
                  <a:lnTo>
                    <a:pt x="2293620" y="2540"/>
                  </a:lnTo>
                  <a:lnTo>
                    <a:pt x="2293620" y="1282"/>
                  </a:lnTo>
                  <a:close/>
                </a:path>
                <a:path w="2297429" h="49529">
                  <a:moveTo>
                    <a:pt x="22974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297430" y="1270"/>
                  </a:lnTo>
                  <a:lnTo>
                    <a:pt x="2297430" y="0"/>
                  </a:lnTo>
                  <a:close/>
                </a:path>
              </a:pathLst>
            </a:custGeom>
            <a:solidFill>
              <a:srgbClr val="B5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37940" y="5868682"/>
              <a:ext cx="2005330" cy="48260"/>
            </a:xfrm>
            <a:custGeom>
              <a:avLst/>
              <a:gdLst/>
              <a:ahLst/>
              <a:cxnLst/>
              <a:rect l="l" t="t" r="r" b="b"/>
              <a:pathLst>
                <a:path w="2005329" h="48260">
                  <a:moveTo>
                    <a:pt x="1831340" y="46990"/>
                  </a:moveTo>
                  <a:lnTo>
                    <a:pt x="175260" y="46990"/>
                  </a:lnTo>
                  <a:lnTo>
                    <a:pt x="175260" y="48247"/>
                  </a:lnTo>
                  <a:lnTo>
                    <a:pt x="1831340" y="48247"/>
                  </a:lnTo>
                  <a:lnTo>
                    <a:pt x="1831340" y="46990"/>
                  </a:lnTo>
                  <a:close/>
                </a:path>
                <a:path w="2005329" h="48260">
                  <a:moveTo>
                    <a:pt x="1840230" y="44450"/>
                  </a:moveTo>
                  <a:lnTo>
                    <a:pt x="166370" y="44450"/>
                  </a:lnTo>
                  <a:lnTo>
                    <a:pt x="166370" y="45707"/>
                  </a:lnTo>
                  <a:lnTo>
                    <a:pt x="170180" y="45707"/>
                  </a:lnTo>
                  <a:lnTo>
                    <a:pt x="170180" y="46977"/>
                  </a:lnTo>
                  <a:lnTo>
                    <a:pt x="1835150" y="46977"/>
                  </a:lnTo>
                  <a:lnTo>
                    <a:pt x="1835150" y="45707"/>
                  </a:lnTo>
                  <a:lnTo>
                    <a:pt x="1840230" y="45707"/>
                  </a:lnTo>
                  <a:lnTo>
                    <a:pt x="1840230" y="44450"/>
                  </a:lnTo>
                  <a:close/>
                </a:path>
                <a:path w="2005329" h="48260">
                  <a:moveTo>
                    <a:pt x="1854200" y="40640"/>
                  </a:moveTo>
                  <a:lnTo>
                    <a:pt x="151130" y="40640"/>
                  </a:lnTo>
                  <a:lnTo>
                    <a:pt x="151130" y="41897"/>
                  </a:lnTo>
                  <a:lnTo>
                    <a:pt x="156210" y="41897"/>
                  </a:lnTo>
                  <a:lnTo>
                    <a:pt x="156210" y="43167"/>
                  </a:lnTo>
                  <a:lnTo>
                    <a:pt x="161290" y="43167"/>
                  </a:lnTo>
                  <a:lnTo>
                    <a:pt x="161290" y="44437"/>
                  </a:lnTo>
                  <a:lnTo>
                    <a:pt x="1845310" y="44437"/>
                  </a:lnTo>
                  <a:lnTo>
                    <a:pt x="1845310" y="43167"/>
                  </a:lnTo>
                  <a:lnTo>
                    <a:pt x="1850390" y="43167"/>
                  </a:lnTo>
                  <a:lnTo>
                    <a:pt x="1850390" y="41897"/>
                  </a:lnTo>
                  <a:lnTo>
                    <a:pt x="1854200" y="41897"/>
                  </a:lnTo>
                  <a:lnTo>
                    <a:pt x="1854200" y="40640"/>
                  </a:lnTo>
                  <a:close/>
                </a:path>
                <a:path w="2005329" h="48260">
                  <a:moveTo>
                    <a:pt x="1864360" y="38100"/>
                  </a:moveTo>
                  <a:lnTo>
                    <a:pt x="142240" y="38100"/>
                  </a:lnTo>
                  <a:lnTo>
                    <a:pt x="142240" y="39357"/>
                  </a:lnTo>
                  <a:lnTo>
                    <a:pt x="147320" y="39357"/>
                  </a:lnTo>
                  <a:lnTo>
                    <a:pt x="147320" y="40627"/>
                  </a:lnTo>
                  <a:lnTo>
                    <a:pt x="1859280" y="40627"/>
                  </a:lnTo>
                  <a:lnTo>
                    <a:pt x="1859280" y="39357"/>
                  </a:lnTo>
                  <a:lnTo>
                    <a:pt x="1864360" y="39357"/>
                  </a:lnTo>
                  <a:lnTo>
                    <a:pt x="1864360" y="38100"/>
                  </a:lnTo>
                  <a:close/>
                </a:path>
                <a:path w="2005329" h="48260">
                  <a:moveTo>
                    <a:pt x="1878330" y="34290"/>
                  </a:moveTo>
                  <a:lnTo>
                    <a:pt x="128270" y="34290"/>
                  </a:lnTo>
                  <a:lnTo>
                    <a:pt x="128270" y="35547"/>
                  </a:lnTo>
                  <a:lnTo>
                    <a:pt x="133350" y="35547"/>
                  </a:lnTo>
                  <a:lnTo>
                    <a:pt x="133350" y="36817"/>
                  </a:lnTo>
                  <a:lnTo>
                    <a:pt x="137160" y="36817"/>
                  </a:lnTo>
                  <a:lnTo>
                    <a:pt x="137160" y="38087"/>
                  </a:lnTo>
                  <a:lnTo>
                    <a:pt x="1868170" y="38087"/>
                  </a:lnTo>
                  <a:lnTo>
                    <a:pt x="1868170" y="36817"/>
                  </a:lnTo>
                  <a:lnTo>
                    <a:pt x="1873250" y="36817"/>
                  </a:lnTo>
                  <a:lnTo>
                    <a:pt x="1873250" y="35547"/>
                  </a:lnTo>
                  <a:lnTo>
                    <a:pt x="1878330" y="35547"/>
                  </a:lnTo>
                  <a:lnTo>
                    <a:pt x="1878330" y="34290"/>
                  </a:lnTo>
                  <a:close/>
                </a:path>
                <a:path w="2005329" h="48260">
                  <a:moveTo>
                    <a:pt x="1887220" y="31750"/>
                  </a:moveTo>
                  <a:lnTo>
                    <a:pt x="118110" y="31750"/>
                  </a:lnTo>
                  <a:lnTo>
                    <a:pt x="118110" y="33007"/>
                  </a:lnTo>
                  <a:lnTo>
                    <a:pt x="123190" y="33007"/>
                  </a:lnTo>
                  <a:lnTo>
                    <a:pt x="123190" y="34277"/>
                  </a:lnTo>
                  <a:lnTo>
                    <a:pt x="1883410" y="34277"/>
                  </a:lnTo>
                  <a:lnTo>
                    <a:pt x="1883410" y="33007"/>
                  </a:lnTo>
                  <a:lnTo>
                    <a:pt x="1887220" y="33007"/>
                  </a:lnTo>
                  <a:lnTo>
                    <a:pt x="1887220" y="31750"/>
                  </a:lnTo>
                  <a:close/>
                </a:path>
                <a:path w="2005329" h="48260">
                  <a:moveTo>
                    <a:pt x="1902460" y="27940"/>
                  </a:moveTo>
                  <a:lnTo>
                    <a:pt x="104140" y="27940"/>
                  </a:lnTo>
                  <a:lnTo>
                    <a:pt x="104140" y="29197"/>
                  </a:lnTo>
                  <a:lnTo>
                    <a:pt x="109220" y="29197"/>
                  </a:lnTo>
                  <a:lnTo>
                    <a:pt x="109220" y="30467"/>
                  </a:lnTo>
                  <a:lnTo>
                    <a:pt x="114300" y="30467"/>
                  </a:lnTo>
                  <a:lnTo>
                    <a:pt x="114300" y="31737"/>
                  </a:lnTo>
                  <a:lnTo>
                    <a:pt x="1892300" y="31737"/>
                  </a:lnTo>
                  <a:lnTo>
                    <a:pt x="1892300" y="30467"/>
                  </a:lnTo>
                  <a:lnTo>
                    <a:pt x="1897380" y="30467"/>
                  </a:lnTo>
                  <a:lnTo>
                    <a:pt x="1897380" y="29197"/>
                  </a:lnTo>
                  <a:lnTo>
                    <a:pt x="1902460" y="29197"/>
                  </a:lnTo>
                  <a:lnTo>
                    <a:pt x="1902460" y="27940"/>
                  </a:lnTo>
                  <a:close/>
                </a:path>
                <a:path w="2005329" h="48260">
                  <a:moveTo>
                    <a:pt x="1911350" y="25400"/>
                  </a:moveTo>
                  <a:lnTo>
                    <a:pt x="95250" y="25400"/>
                  </a:lnTo>
                  <a:lnTo>
                    <a:pt x="95250" y="26657"/>
                  </a:lnTo>
                  <a:lnTo>
                    <a:pt x="100330" y="26657"/>
                  </a:lnTo>
                  <a:lnTo>
                    <a:pt x="100330" y="27927"/>
                  </a:lnTo>
                  <a:lnTo>
                    <a:pt x="1906270" y="27927"/>
                  </a:lnTo>
                  <a:lnTo>
                    <a:pt x="1906270" y="26657"/>
                  </a:lnTo>
                  <a:lnTo>
                    <a:pt x="1911350" y="26657"/>
                  </a:lnTo>
                  <a:lnTo>
                    <a:pt x="1911350" y="25400"/>
                  </a:lnTo>
                  <a:close/>
                </a:path>
                <a:path w="2005329" h="48260">
                  <a:moveTo>
                    <a:pt x="1925320" y="21590"/>
                  </a:moveTo>
                  <a:lnTo>
                    <a:pt x="81280" y="21590"/>
                  </a:lnTo>
                  <a:lnTo>
                    <a:pt x="81280" y="22847"/>
                  </a:lnTo>
                  <a:lnTo>
                    <a:pt x="85090" y="22847"/>
                  </a:lnTo>
                  <a:lnTo>
                    <a:pt x="85090" y="24117"/>
                  </a:lnTo>
                  <a:lnTo>
                    <a:pt x="90170" y="24117"/>
                  </a:lnTo>
                  <a:lnTo>
                    <a:pt x="90170" y="25387"/>
                  </a:lnTo>
                  <a:lnTo>
                    <a:pt x="1916430" y="25387"/>
                  </a:lnTo>
                  <a:lnTo>
                    <a:pt x="1916430" y="24117"/>
                  </a:lnTo>
                  <a:lnTo>
                    <a:pt x="1920240" y="24117"/>
                  </a:lnTo>
                  <a:lnTo>
                    <a:pt x="1920240" y="22847"/>
                  </a:lnTo>
                  <a:lnTo>
                    <a:pt x="1925320" y="22847"/>
                  </a:lnTo>
                  <a:lnTo>
                    <a:pt x="1925320" y="21590"/>
                  </a:lnTo>
                  <a:close/>
                </a:path>
                <a:path w="2005329" h="48260">
                  <a:moveTo>
                    <a:pt x="1935480" y="19050"/>
                  </a:moveTo>
                  <a:lnTo>
                    <a:pt x="71120" y="19050"/>
                  </a:lnTo>
                  <a:lnTo>
                    <a:pt x="71120" y="20307"/>
                  </a:lnTo>
                  <a:lnTo>
                    <a:pt x="76200" y="20307"/>
                  </a:lnTo>
                  <a:lnTo>
                    <a:pt x="76200" y="21577"/>
                  </a:lnTo>
                  <a:lnTo>
                    <a:pt x="1930400" y="21577"/>
                  </a:lnTo>
                  <a:lnTo>
                    <a:pt x="1930400" y="20307"/>
                  </a:lnTo>
                  <a:lnTo>
                    <a:pt x="1935480" y="20307"/>
                  </a:lnTo>
                  <a:lnTo>
                    <a:pt x="1935480" y="19050"/>
                  </a:lnTo>
                  <a:close/>
                </a:path>
                <a:path w="2005329" h="48260">
                  <a:moveTo>
                    <a:pt x="1949450" y="15240"/>
                  </a:moveTo>
                  <a:lnTo>
                    <a:pt x="57150" y="15240"/>
                  </a:lnTo>
                  <a:lnTo>
                    <a:pt x="57150" y="16497"/>
                  </a:lnTo>
                  <a:lnTo>
                    <a:pt x="62230" y="16497"/>
                  </a:lnTo>
                  <a:lnTo>
                    <a:pt x="62230" y="17767"/>
                  </a:lnTo>
                  <a:lnTo>
                    <a:pt x="66040" y="17767"/>
                  </a:lnTo>
                  <a:lnTo>
                    <a:pt x="66040" y="19037"/>
                  </a:lnTo>
                  <a:lnTo>
                    <a:pt x="1939290" y="19037"/>
                  </a:lnTo>
                  <a:lnTo>
                    <a:pt x="1939290" y="17767"/>
                  </a:lnTo>
                  <a:lnTo>
                    <a:pt x="1944370" y="17767"/>
                  </a:lnTo>
                  <a:lnTo>
                    <a:pt x="1944370" y="16497"/>
                  </a:lnTo>
                  <a:lnTo>
                    <a:pt x="1949450" y="16497"/>
                  </a:lnTo>
                  <a:lnTo>
                    <a:pt x="1949450" y="15240"/>
                  </a:lnTo>
                  <a:close/>
                </a:path>
                <a:path w="2005329" h="48260">
                  <a:moveTo>
                    <a:pt x="1958340" y="12700"/>
                  </a:moveTo>
                  <a:lnTo>
                    <a:pt x="48260" y="12700"/>
                  </a:lnTo>
                  <a:lnTo>
                    <a:pt x="48260" y="13957"/>
                  </a:lnTo>
                  <a:lnTo>
                    <a:pt x="52070" y="13957"/>
                  </a:lnTo>
                  <a:lnTo>
                    <a:pt x="52070" y="15227"/>
                  </a:lnTo>
                  <a:lnTo>
                    <a:pt x="1953260" y="15227"/>
                  </a:lnTo>
                  <a:lnTo>
                    <a:pt x="1953260" y="13957"/>
                  </a:lnTo>
                  <a:lnTo>
                    <a:pt x="1958340" y="13957"/>
                  </a:lnTo>
                  <a:lnTo>
                    <a:pt x="1958340" y="12700"/>
                  </a:lnTo>
                  <a:close/>
                </a:path>
                <a:path w="2005329" h="48260">
                  <a:moveTo>
                    <a:pt x="1972310" y="8890"/>
                  </a:moveTo>
                  <a:lnTo>
                    <a:pt x="33020" y="8890"/>
                  </a:lnTo>
                  <a:lnTo>
                    <a:pt x="33020" y="10147"/>
                  </a:lnTo>
                  <a:lnTo>
                    <a:pt x="38100" y="10147"/>
                  </a:lnTo>
                  <a:lnTo>
                    <a:pt x="38100" y="11417"/>
                  </a:lnTo>
                  <a:lnTo>
                    <a:pt x="43180" y="11417"/>
                  </a:lnTo>
                  <a:lnTo>
                    <a:pt x="43180" y="12687"/>
                  </a:lnTo>
                  <a:lnTo>
                    <a:pt x="1963420" y="12687"/>
                  </a:lnTo>
                  <a:lnTo>
                    <a:pt x="1963420" y="11417"/>
                  </a:lnTo>
                  <a:lnTo>
                    <a:pt x="1968500" y="11417"/>
                  </a:lnTo>
                  <a:lnTo>
                    <a:pt x="1968500" y="10147"/>
                  </a:lnTo>
                  <a:lnTo>
                    <a:pt x="1972310" y="10147"/>
                  </a:lnTo>
                  <a:lnTo>
                    <a:pt x="1972310" y="8890"/>
                  </a:lnTo>
                  <a:close/>
                </a:path>
                <a:path w="2005329" h="48260">
                  <a:moveTo>
                    <a:pt x="1982470" y="6350"/>
                  </a:moveTo>
                  <a:lnTo>
                    <a:pt x="24130" y="6350"/>
                  </a:lnTo>
                  <a:lnTo>
                    <a:pt x="24130" y="7607"/>
                  </a:lnTo>
                  <a:lnTo>
                    <a:pt x="29210" y="7607"/>
                  </a:lnTo>
                  <a:lnTo>
                    <a:pt x="29210" y="8877"/>
                  </a:lnTo>
                  <a:lnTo>
                    <a:pt x="1977390" y="8877"/>
                  </a:lnTo>
                  <a:lnTo>
                    <a:pt x="1977390" y="7607"/>
                  </a:lnTo>
                  <a:lnTo>
                    <a:pt x="1982470" y="7607"/>
                  </a:lnTo>
                  <a:lnTo>
                    <a:pt x="1982470" y="6350"/>
                  </a:lnTo>
                  <a:close/>
                </a:path>
                <a:path w="2005329" h="48260">
                  <a:moveTo>
                    <a:pt x="1996440" y="2540"/>
                  </a:moveTo>
                  <a:lnTo>
                    <a:pt x="10160" y="2540"/>
                  </a:lnTo>
                  <a:lnTo>
                    <a:pt x="10160" y="3797"/>
                  </a:lnTo>
                  <a:lnTo>
                    <a:pt x="13970" y="3797"/>
                  </a:lnTo>
                  <a:lnTo>
                    <a:pt x="13970" y="5067"/>
                  </a:lnTo>
                  <a:lnTo>
                    <a:pt x="19050" y="5067"/>
                  </a:lnTo>
                  <a:lnTo>
                    <a:pt x="19050" y="6337"/>
                  </a:lnTo>
                  <a:lnTo>
                    <a:pt x="1987550" y="6337"/>
                  </a:lnTo>
                  <a:lnTo>
                    <a:pt x="1987550" y="5067"/>
                  </a:lnTo>
                  <a:lnTo>
                    <a:pt x="1991360" y="5067"/>
                  </a:lnTo>
                  <a:lnTo>
                    <a:pt x="1991360" y="3797"/>
                  </a:lnTo>
                  <a:lnTo>
                    <a:pt x="1996440" y="3797"/>
                  </a:lnTo>
                  <a:lnTo>
                    <a:pt x="1996440" y="2540"/>
                  </a:lnTo>
                  <a:close/>
                </a:path>
                <a:path w="2005329" h="48260">
                  <a:moveTo>
                    <a:pt x="200533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2001520" y="2527"/>
                  </a:lnTo>
                  <a:lnTo>
                    <a:pt x="2001520" y="1257"/>
                  </a:lnTo>
                  <a:lnTo>
                    <a:pt x="2005330" y="1257"/>
                  </a:lnTo>
                  <a:lnTo>
                    <a:pt x="2005330" y="0"/>
                  </a:lnTo>
                  <a:close/>
                </a:path>
              </a:pathLst>
            </a:custGeom>
            <a:solidFill>
              <a:srgbClr val="B4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18280" y="5916929"/>
              <a:ext cx="1645920" cy="48260"/>
            </a:xfrm>
            <a:custGeom>
              <a:avLst/>
              <a:gdLst/>
              <a:ahLst/>
              <a:cxnLst/>
              <a:rect l="l" t="t" r="r" b="b"/>
              <a:pathLst>
                <a:path w="1645920" h="48260">
                  <a:moveTo>
                    <a:pt x="1413510" y="47002"/>
                  </a:moveTo>
                  <a:lnTo>
                    <a:pt x="233680" y="47002"/>
                  </a:lnTo>
                  <a:lnTo>
                    <a:pt x="233680" y="48260"/>
                  </a:lnTo>
                  <a:lnTo>
                    <a:pt x="1413510" y="48260"/>
                  </a:lnTo>
                  <a:lnTo>
                    <a:pt x="1413510" y="47002"/>
                  </a:lnTo>
                  <a:close/>
                </a:path>
                <a:path w="1645920" h="48260">
                  <a:moveTo>
                    <a:pt x="1433817" y="43192"/>
                  </a:moveTo>
                  <a:lnTo>
                    <a:pt x="213360" y="43192"/>
                  </a:lnTo>
                  <a:lnTo>
                    <a:pt x="213360" y="44450"/>
                  </a:lnTo>
                  <a:lnTo>
                    <a:pt x="219710" y="44450"/>
                  </a:lnTo>
                  <a:lnTo>
                    <a:pt x="219710" y="45720"/>
                  </a:lnTo>
                  <a:lnTo>
                    <a:pt x="227330" y="45720"/>
                  </a:lnTo>
                  <a:lnTo>
                    <a:pt x="227330" y="46990"/>
                  </a:lnTo>
                  <a:lnTo>
                    <a:pt x="1421130" y="46990"/>
                  </a:lnTo>
                  <a:lnTo>
                    <a:pt x="1421130" y="45720"/>
                  </a:lnTo>
                  <a:lnTo>
                    <a:pt x="1427467" y="45720"/>
                  </a:lnTo>
                  <a:lnTo>
                    <a:pt x="1427467" y="44450"/>
                  </a:lnTo>
                  <a:lnTo>
                    <a:pt x="1433817" y="44450"/>
                  </a:lnTo>
                  <a:lnTo>
                    <a:pt x="1433817" y="43192"/>
                  </a:lnTo>
                  <a:close/>
                </a:path>
                <a:path w="1645920" h="48260">
                  <a:moveTo>
                    <a:pt x="1447800" y="40652"/>
                  </a:moveTo>
                  <a:lnTo>
                    <a:pt x="199390" y="40652"/>
                  </a:lnTo>
                  <a:lnTo>
                    <a:pt x="199390" y="41910"/>
                  </a:lnTo>
                  <a:lnTo>
                    <a:pt x="207010" y="41910"/>
                  </a:lnTo>
                  <a:lnTo>
                    <a:pt x="207010" y="43180"/>
                  </a:lnTo>
                  <a:lnTo>
                    <a:pt x="1441450" y="43180"/>
                  </a:lnTo>
                  <a:lnTo>
                    <a:pt x="1441450" y="41910"/>
                  </a:lnTo>
                  <a:lnTo>
                    <a:pt x="1447800" y="41910"/>
                  </a:lnTo>
                  <a:lnTo>
                    <a:pt x="1447800" y="40652"/>
                  </a:lnTo>
                  <a:close/>
                </a:path>
                <a:path w="1645920" h="48260">
                  <a:moveTo>
                    <a:pt x="1468120" y="36842"/>
                  </a:moveTo>
                  <a:lnTo>
                    <a:pt x="179070" y="36842"/>
                  </a:lnTo>
                  <a:lnTo>
                    <a:pt x="179070" y="38100"/>
                  </a:lnTo>
                  <a:lnTo>
                    <a:pt x="186690" y="38100"/>
                  </a:lnTo>
                  <a:lnTo>
                    <a:pt x="186690" y="39370"/>
                  </a:lnTo>
                  <a:lnTo>
                    <a:pt x="193040" y="39370"/>
                  </a:lnTo>
                  <a:lnTo>
                    <a:pt x="193040" y="40640"/>
                  </a:lnTo>
                  <a:lnTo>
                    <a:pt x="1454150" y="40640"/>
                  </a:lnTo>
                  <a:lnTo>
                    <a:pt x="1454150" y="39370"/>
                  </a:lnTo>
                  <a:lnTo>
                    <a:pt x="1461770" y="39370"/>
                  </a:lnTo>
                  <a:lnTo>
                    <a:pt x="1461770" y="38100"/>
                  </a:lnTo>
                  <a:lnTo>
                    <a:pt x="1468120" y="38100"/>
                  </a:lnTo>
                  <a:lnTo>
                    <a:pt x="1468120" y="36842"/>
                  </a:lnTo>
                  <a:close/>
                </a:path>
                <a:path w="1645920" h="48260">
                  <a:moveTo>
                    <a:pt x="1482090" y="34302"/>
                  </a:moveTo>
                  <a:lnTo>
                    <a:pt x="166370" y="34302"/>
                  </a:lnTo>
                  <a:lnTo>
                    <a:pt x="166370" y="35560"/>
                  </a:lnTo>
                  <a:lnTo>
                    <a:pt x="172720" y="35560"/>
                  </a:lnTo>
                  <a:lnTo>
                    <a:pt x="172720" y="36830"/>
                  </a:lnTo>
                  <a:lnTo>
                    <a:pt x="1475740" y="36830"/>
                  </a:lnTo>
                  <a:lnTo>
                    <a:pt x="1475740" y="35560"/>
                  </a:lnTo>
                  <a:lnTo>
                    <a:pt x="1482090" y="35560"/>
                  </a:lnTo>
                  <a:lnTo>
                    <a:pt x="1482090" y="34302"/>
                  </a:lnTo>
                  <a:close/>
                </a:path>
                <a:path w="1645920" h="48260">
                  <a:moveTo>
                    <a:pt x="1502410" y="30492"/>
                  </a:moveTo>
                  <a:lnTo>
                    <a:pt x="144780" y="30492"/>
                  </a:lnTo>
                  <a:lnTo>
                    <a:pt x="144780" y="31750"/>
                  </a:lnTo>
                  <a:lnTo>
                    <a:pt x="152400" y="31750"/>
                  </a:lnTo>
                  <a:lnTo>
                    <a:pt x="152400" y="33020"/>
                  </a:lnTo>
                  <a:lnTo>
                    <a:pt x="158750" y="33020"/>
                  </a:lnTo>
                  <a:lnTo>
                    <a:pt x="158750" y="34290"/>
                  </a:lnTo>
                  <a:lnTo>
                    <a:pt x="1488427" y="34290"/>
                  </a:lnTo>
                  <a:lnTo>
                    <a:pt x="1488427" y="33020"/>
                  </a:lnTo>
                  <a:lnTo>
                    <a:pt x="1496060" y="33020"/>
                  </a:lnTo>
                  <a:lnTo>
                    <a:pt x="1496060" y="31750"/>
                  </a:lnTo>
                  <a:lnTo>
                    <a:pt x="1502410" y="31750"/>
                  </a:lnTo>
                  <a:lnTo>
                    <a:pt x="1502410" y="30492"/>
                  </a:lnTo>
                  <a:close/>
                </a:path>
                <a:path w="1645920" h="48260">
                  <a:moveTo>
                    <a:pt x="1516380" y="27952"/>
                  </a:moveTo>
                  <a:lnTo>
                    <a:pt x="132080" y="27952"/>
                  </a:lnTo>
                  <a:lnTo>
                    <a:pt x="132080" y="29210"/>
                  </a:lnTo>
                  <a:lnTo>
                    <a:pt x="138430" y="29210"/>
                  </a:lnTo>
                  <a:lnTo>
                    <a:pt x="138430" y="30480"/>
                  </a:lnTo>
                  <a:lnTo>
                    <a:pt x="1508760" y="30480"/>
                  </a:lnTo>
                  <a:lnTo>
                    <a:pt x="1508760" y="29210"/>
                  </a:lnTo>
                  <a:lnTo>
                    <a:pt x="1516380" y="29210"/>
                  </a:lnTo>
                  <a:lnTo>
                    <a:pt x="1516380" y="27952"/>
                  </a:lnTo>
                  <a:close/>
                </a:path>
                <a:path w="1645920" h="48260">
                  <a:moveTo>
                    <a:pt x="1536700" y="24142"/>
                  </a:moveTo>
                  <a:lnTo>
                    <a:pt x="111760" y="24142"/>
                  </a:lnTo>
                  <a:lnTo>
                    <a:pt x="111760" y="25400"/>
                  </a:lnTo>
                  <a:lnTo>
                    <a:pt x="118110" y="25400"/>
                  </a:lnTo>
                  <a:lnTo>
                    <a:pt x="118110" y="26670"/>
                  </a:lnTo>
                  <a:lnTo>
                    <a:pt x="124460" y="26670"/>
                  </a:lnTo>
                  <a:lnTo>
                    <a:pt x="124460" y="27940"/>
                  </a:lnTo>
                  <a:lnTo>
                    <a:pt x="1522717" y="27940"/>
                  </a:lnTo>
                  <a:lnTo>
                    <a:pt x="1522717" y="26670"/>
                  </a:lnTo>
                  <a:lnTo>
                    <a:pt x="1529067" y="26670"/>
                  </a:lnTo>
                  <a:lnTo>
                    <a:pt x="1529067" y="25400"/>
                  </a:lnTo>
                  <a:lnTo>
                    <a:pt x="1536700" y="25400"/>
                  </a:lnTo>
                  <a:lnTo>
                    <a:pt x="1536700" y="24142"/>
                  </a:lnTo>
                  <a:close/>
                </a:path>
                <a:path w="1645920" h="48260">
                  <a:moveTo>
                    <a:pt x="1549400" y="21602"/>
                  </a:moveTo>
                  <a:lnTo>
                    <a:pt x="97790" y="21602"/>
                  </a:lnTo>
                  <a:lnTo>
                    <a:pt x="97790" y="22860"/>
                  </a:lnTo>
                  <a:lnTo>
                    <a:pt x="104140" y="22860"/>
                  </a:lnTo>
                  <a:lnTo>
                    <a:pt x="104140" y="24130"/>
                  </a:lnTo>
                  <a:lnTo>
                    <a:pt x="1543050" y="24130"/>
                  </a:lnTo>
                  <a:lnTo>
                    <a:pt x="1543050" y="22860"/>
                  </a:lnTo>
                  <a:lnTo>
                    <a:pt x="1549400" y="22860"/>
                  </a:lnTo>
                  <a:lnTo>
                    <a:pt x="1549400" y="21602"/>
                  </a:lnTo>
                  <a:close/>
                </a:path>
                <a:path w="1645920" h="48260">
                  <a:moveTo>
                    <a:pt x="1569720" y="17792"/>
                  </a:moveTo>
                  <a:lnTo>
                    <a:pt x="77470" y="17792"/>
                  </a:lnTo>
                  <a:lnTo>
                    <a:pt x="77470" y="19050"/>
                  </a:lnTo>
                  <a:lnTo>
                    <a:pt x="83820" y="19050"/>
                  </a:lnTo>
                  <a:lnTo>
                    <a:pt x="83820" y="20320"/>
                  </a:lnTo>
                  <a:lnTo>
                    <a:pt x="91440" y="20320"/>
                  </a:lnTo>
                  <a:lnTo>
                    <a:pt x="91440" y="21590"/>
                  </a:lnTo>
                  <a:lnTo>
                    <a:pt x="1557020" y="21590"/>
                  </a:lnTo>
                  <a:lnTo>
                    <a:pt x="1557020" y="20320"/>
                  </a:lnTo>
                  <a:lnTo>
                    <a:pt x="1563370" y="20320"/>
                  </a:lnTo>
                  <a:lnTo>
                    <a:pt x="1563370" y="19050"/>
                  </a:lnTo>
                  <a:lnTo>
                    <a:pt x="1569720" y="19050"/>
                  </a:lnTo>
                  <a:lnTo>
                    <a:pt x="1569720" y="17792"/>
                  </a:lnTo>
                  <a:close/>
                </a:path>
                <a:path w="1645920" h="48260">
                  <a:moveTo>
                    <a:pt x="1583677" y="15252"/>
                  </a:moveTo>
                  <a:lnTo>
                    <a:pt x="63500" y="15252"/>
                  </a:lnTo>
                  <a:lnTo>
                    <a:pt x="63500" y="16510"/>
                  </a:lnTo>
                  <a:lnTo>
                    <a:pt x="71120" y="16510"/>
                  </a:lnTo>
                  <a:lnTo>
                    <a:pt x="71120" y="17780"/>
                  </a:lnTo>
                  <a:lnTo>
                    <a:pt x="1577340" y="17780"/>
                  </a:lnTo>
                  <a:lnTo>
                    <a:pt x="1577340" y="16510"/>
                  </a:lnTo>
                  <a:lnTo>
                    <a:pt x="1583677" y="16510"/>
                  </a:lnTo>
                  <a:lnTo>
                    <a:pt x="1583677" y="15252"/>
                  </a:lnTo>
                  <a:close/>
                </a:path>
                <a:path w="1645920" h="48260">
                  <a:moveTo>
                    <a:pt x="1601470" y="11442"/>
                  </a:moveTo>
                  <a:lnTo>
                    <a:pt x="40640" y="11442"/>
                  </a:lnTo>
                  <a:lnTo>
                    <a:pt x="40640" y="12700"/>
                  </a:lnTo>
                  <a:lnTo>
                    <a:pt x="50800" y="12700"/>
                  </a:lnTo>
                  <a:lnTo>
                    <a:pt x="50800" y="13970"/>
                  </a:lnTo>
                  <a:lnTo>
                    <a:pt x="57150" y="13970"/>
                  </a:lnTo>
                  <a:lnTo>
                    <a:pt x="57150" y="15240"/>
                  </a:lnTo>
                  <a:lnTo>
                    <a:pt x="1590027" y="15240"/>
                  </a:lnTo>
                  <a:lnTo>
                    <a:pt x="1590027" y="13970"/>
                  </a:lnTo>
                  <a:lnTo>
                    <a:pt x="1597660" y="13970"/>
                  </a:lnTo>
                  <a:lnTo>
                    <a:pt x="1597660" y="12700"/>
                  </a:lnTo>
                  <a:lnTo>
                    <a:pt x="1601470" y="12700"/>
                  </a:lnTo>
                  <a:lnTo>
                    <a:pt x="1601470" y="11442"/>
                  </a:lnTo>
                  <a:close/>
                </a:path>
                <a:path w="1645920" h="48260">
                  <a:moveTo>
                    <a:pt x="1612900" y="8902"/>
                  </a:moveTo>
                  <a:lnTo>
                    <a:pt x="33020" y="8902"/>
                  </a:lnTo>
                  <a:lnTo>
                    <a:pt x="33020" y="10160"/>
                  </a:lnTo>
                  <a:lnTo>
                    <a:pt x="38100" y="10160"/>
                  </a:lnTo>
                  <a:lnTo>
                    <a:pt x="38100" y="11430"/>
                  </a:lnTo>
                  <a:lnTo>
                    <a:pt x="1607820" y="11430"/>
                  </a:lnTo>
                  <a:lnTo>
                    <a:pt x="1607820" y="10160"/>
                  </a:lnTo>
                  <a:lnTo>
                    <a:pt x="1612900" y="10160"/>
                  </a:lnTo>
                  <a:lnTo>
                    <a:pt x="1612900" y="8902"/>
                  </a:lnTo>
                  <a:close/>
                </a:path>
                <a:path w="1645920" h="48260">
                  <a:moveTo>
                    <a:pt x="1626870" y="5092"/>
                  </a:moveTo>
                  <a:lnTo>
                    <a:pt x="19050" y="5092"/>
                  </a:lnTo>
                  <a:lnTo>
                    <a:pt x="19050" y="6350"/>
                  </a:lnTo>
                  <a:lnTo>
                    <a:pt x="22860" y="6350"/>
                  </a:lnTo>
                  <a:lnTo>
                    <a:pt x="22860" y="7620"/>
                  </a:lnTo>
                  <a:lnTo>
                    <a:pt x="27940" y="7620"/>
                  </a:lnTo>
                  <a:lnTo>
                    <a:pt x="27940" y="8890"/>
                  </a:lnTo>
                  <a:lnTo>
                    <a:pt x="1617980" y="8890"/>
                  </a:lnTo>
                  <a:lnTo>
                    <a:pt x="1617980" y="7620"/>
                  </a:lnTo>
                  <a:lnTo>
                    <a:pt x="1621790" y="7620"/>
                  </a:lnTo>
                  <a:lnTo>
                    <a:pt x="1621790" y="6350"/>
                  </a:lnTo>
                  <a:lnTo>
                    <a:pt x="1626870" y="6350"/>
                  </a:lnTo>
                  <a:lnTo>
                    <a:pt x="1626870" y="5092"/>
                  </a:lnTo>
                  <a:close/>
                </a:path>
                <a:path w="1645920" h="48260">
                  <a:moveTo>
                    <a:pt x="163576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13970" y="3810"/>
                  </a:lnTo>
                  <a:lnTo>
                    <a:pt x="13970" y="5080"/>
                  </a:lnTo>
                  <a:lnTo>
                    <a:pt x="1631950" y="5080"/>
                  </a:lnTo>
                  <a:lnTo>
                    <a:pt x="1631950" y="3810"/>
                  </a:lnTo>
                  <a:lnTo>
                    <a:pt x="1635760" y="3810"/>
                  </a:lnTo>
                  <a:lnTo>
                    <a:pt x="1635760" y="2552"/>
                  </a:lnTo>
                  <a:close/>
                </a:path>
                <a:path w="1645920" h="48260">
                  <a:moveTo>
                    <a:pt x="164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640840" y="2540"/>
                  </a:lnTo>
                  <a:lnTo>
                    <a:pt x="1640840" y="1270"/>
                  </a:lnTo>
                  <a:lnTo>
                    <a:pt x="1645920" y="127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B3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8310" y="5965189"/>
              <a:ext cx="1167130" cy="49530"/>
            </a:xfrm>
            <a:custGeom>
              <a:avLst/>
              <a:gdLst/>
              <a:ahLst/>
              <a:cxnLst/>
              <a:rect l="l" t="t" r="r" b="b"/>
              <a:pathLst>
                <a:path w="1167129" h="49529">
                  <a:moveTo>
                    <a:pt x="664210" y="45732"/>
                  </a:moveTo>
                  <a:lnTo>
                    <a:pt x="529590" y="45732"/>
                  </a:lnTo>
                  <a:lnTo>
                    <a:pt x="529590" y="46990"/>
                  </a:lnTo>
                  <a:lnTo>
                    <a:pt x="562610" y="46990"/>
                  </a:lnTo>
                  <a:lnTo>
                    <a:pt x="562610" y="48260"/>
                  </a:lnTo>
                  <a:lnTo>
                    <a:pt x="580390" y="48260"/>
                  </a:lnTo>
                  <a:lnTo>
                    <a:pt x="580390" y="49530"/>
                  </a:lnTo>
                  <a:lnTo>
                    <a:pt x="581660" y="49530"/>
                  </a:lnTo>
                  <a:lnTo>
                    <a:pt x="581660" y="48260"/>
                  </a:lnTo>
                  <a:lnTo>
                    <a:pt x="631190" y="48260"/>
                  </a:lnTo>
                  <a:lnTo>
                    <a:pt x="631190" y="46990"/>
                  </a:lnTo>
                  <a:lnTo>
                    <a:pt x="664210" y="46990"/>
                  </a:lnTo>
                  <a:lnTo>
                    <a:pt x="664210" y="45732"/>
                  </a:lnTo>
                  <a:close/>
                </a:path>
                <a:path w="1167129" h="49529">
                  <a:moveTo>
                    <a:pt x="731520" y="43192"/>
                  </a:moveTo>
                  <a:lnTo>
                    <a:pt x="462280" y="43192"/>
                  </a:lnTo>
                  <a:lnTo>
                    <a:pt x="462280" y="44450"/>
                  </a:lnTo>
                  <a:lnTo>
                    <a:pt x="496570" y="44450"/>
                  </a:lnTo>
                  <a:lnTo>
                    <a:pt x="496570" y="45720"/>
                  </a:lnTo>
                  <a:lnTo>
                    <a:pt x="698487" y="45720"/>
                  </a:lnTo>
                  <a:lnTo>
                    <a:pt x="698487" y="44450"/>
                  </a:lnTo>
                  <a:lnTo>
                    <a:pt x="731520" y="44450"/>
                  </a:lnTo>
                  <a:lnTo>
                    <a:pt x="731520" y="43192"/>
                  </a:lnTo>
                  <a:close/>
                </a:path>
                <a:path w="1167129" h="49529">
                  <a:moveTo>
                    <a:pt x="831850" y="39382"/>
                  </a:moveTo>
                  <a:lnTo>
                    <a:pt x="361950" y="39382"/>
                  </a:lnTo>
                  <a:lnTo>
                    <a:pt x="361950" y="40640"/>
                  </a:lnTo>
                  <a:lnTo>
                    <a:pt x="394970" y="40640"/>
                  </a:lnTo>
                  <a:lnTo>
                    <a:pt x="394970" y="41910"/>
                  </a:lnTo>
                  <a:lnTo>
                    <a:pt x="429260" y="41910"/>
                  </a:lnTo>
                  <a:lnTo>
                    <a:pt x="429260" y="43180"/>
                  </a:lnTo>
                  <a:lnTo>
                    <a:pt x="765810" y="43180"/>
                  </a:lnTo>
                  <a:lnTo>
                    <a:pt x="765810" y="41910"/>
                  </a:lnTo>
                  <a:lnTo>
                    <a:pt x="798830" y="41910"/>
                  </a:lnTo>
                  <a:lnTo>
                    <a:pt x="798830" y="40640"/>
                  </a:lnTo>
                  <a:lnTo>
                    <a:pt x="831850" y="40640"/>
                  </a:lnTo>
                  <a:lnTo>
                    <a:pt x="831850" y="39382"/>
                  </a:lnTo>
                  <a:close/>
                </a:path>
                <a:path w="1167129" h="49529">
                  <a:moveTo>
                    <a:pt x="866140" y="36842"/>
                  </a:moveTo>
                  <a:lnTo>
                    <a:pt x="306070" y="36842"/>
                  </a:lnTo>
                  <a:lnTo>
                    <a:pt x="306070" y="38100"/>
                  </a:lnTo>
                  <a:lnTo>
                    <a:pt x="312420" y="38100"/>
                  </a:lnTo>
                  <a:lnTo>
                    <a:pt x="312420" y="39370"/>
                  </a:lnTo>
                  <a:lnTo>
                    <a:pt x="849630" y="39370"/>
                  </a:lnTo>
                  <a:lnTo>
                    <a:pt x="849630" y="38100"/>
                  </a:lnTo>
                  <a:lnTo>
                    <a:pt x="866140" y="38100"/>
                  </a:lnTo>
                  <a:lnTo>
                    <a:pt x="866140" y="36842"/>
                  </a:lnTo>
                  <a:close/>
                </a:path>
                <a:path w="1167129" h="49529">
                  <a:moveTo>
                    <a:pt x="901700" y="33032"/>
                  </a:moveTo>
                  <a:lnTo>
                    <a:pt x="270510" y="33032"/>
                  </a:lnTo>
                  <a:lnTo>
                    <a:pt x="270510" y="34290"/>
                  </a:lnTo>
                  <a:lnTo>
                    <a:pt x="281940" y="34290"/>
                  </a:lnTo>
                  <a:lnTo>
                    <a:pt x="281940" y="35560"/>
                  </a:lnTo>
                  <a:lnTo>
                    <a:pt x="294640" y="35560"/>
                  </a:lnTo>
                  <a:lnTo>
                    <a:pt x="294640" y="36830"/>
                  </a:lnTo>
                  <a:lnTo>
                    <a:pt x="878840" y="36830"/>
                  </a:lnTo>
                  <a:lnTo>
                    <a:pt x="878840" y="35560"/>
                  </a:lnTo>
                  <a:lnTo>
                    <a:pt x="890270" y="35560"/>
                  </a:lnTo>
                  <a:lnTo>
                    <a:pt x="890270" y="34290"/>
                  </a:lnTo>
                  <a:lnTo>
                    <a:pt x="901700" y="34290"/>
                  </a:lnTo>
                  <a:lnTo>
                    <a:pt x="901700" y="33032"/>
                  </a:lnTo>
                  <a:close/>
                </a:path>
                <a:path w="1167129" h="49529">
                  <a:moveTo>
                    <a:pt x="925830" y="30492"/>
                  </a:moveTo>
                  <a:lnTo>
                    <a:pt x="246380" y="30492"/>
                  </a:lnTo>
                  <a:lnTo>
                    <a:pt x="246380" y="31750"/>
                  </a:lnTo>
                  <a:lnTo>
                    <a:pt x="259080" y="31750"/>
                  </a:lnTo>
                  <a:lnTo>
                    <a:pt x="259080" y="33020"/>
                  </a:lnTo>
                  <a:lnTo>
                    <a:pt x="914400" y="33020"/>
                  </a:lnTo>
                  <a:lnTo>
                    <a:pt x="914400" y="31750"/>
                  </a:lnTo>
                  <a:lnTo>
                    <a:pt x="925830" y="31750"/>
                  </a:lnTo>
                  <a:lnTo>
                    <a:pt x="925830" y="30492"/>
                  </a:lnTo>
                  <a:close/>
                </a:path>
                <a:path w="1167129" h="49529">
                  <a:moveTo>
                    <a:pt x="961390" y="26682"/>
                  </a:moveTo>
                  <a:lnTo>
                    <a:pt x="210820" y="26682"/>
                  </a:lnTo>
                  <a:lnTo>
                    <a:pt x="210820" y="27940"/>
                  </a:lnTo>
                  <a:lnTo>
                    <a:pt x="223520" y="27940"/>
                  </a:lnTo>
                  <a:lnTo>
                    <a:pt x="223520" y="29210"/>
                  </a:lnTo>
                  <a:lnTo>
                    <a:pt x="234950" y="29210"/>
                  </a:lnTo>
                  <a:lnTo>
                    <a:pt x="234950" y="30480"/>
                  </a:lnTo>
                  <a:lnTo>
                    <a:pt x="937260" y="30480"/>
                  </a:lnTo>
                  <a:lnTo>
                    <a:pt x="937260" y="29210"/>
                  </a:lnTo>
                  <a:lnTo>
                    <a:pt x="949947" y="29210"/>
                  </a:lnTo>
                  <a:lnTo>
                    <a:pt x="949947" y="27940"/>
                  </a:lnTo>
                  <a:lnTo>
                    <a:pt x="961390" y="27940"/>
                  </a:lnTo>
                  <a:lnTo>
                    <a:pt x="961390" y="26682"/>
                  </a:lnTo>
                  <a:close/>
                </a:path>
                <a:path w="1167129" h="49529">
                  <a:moveTo>
                    <a:pt x="985520" y="24142"/>
                  </a:moveTo>
                  <a:lnTo>
                    <a:pt x="187960" y="24142"/>
                  </a:lnTo>
                  <a:lnTo>
                    <a:pt x="187960" y="25400"/>
                  </a:lnTo>
                  <a:lnTo>
                    <a:pt x="199390" y="25400"/>
                  </a:lnTo>
                  <a:lnTo>
                    <a:pt x="199390" y="26670"/>
                  </a:lnTo>
                  <a:lnTo>
                    <a:pt x="972820" y="26670"/>
                  </a:lnTo>
                  <a:lnTo>
                    <a:pt x="972820" y="25400"/>
                  </a:lnTo>
                  <a:lnTo>
                    <a:pt x="985520" y="25400"/>
                  </a:lnTo>
                  <a:lnTo>
                    <a:pt x="985520" y="24142"/>
                  </a:lnTo>
                  <a:close/>
                </a:path>
                <a:path w="1167129" h="49529">
                  <a:moveTo>
                    <a:pt x="1021080" y="20332"/>
                  </a:moveTo>
                  <a:lnTo>
                    <a:pt x="152400" y="20332"/>
                  </a:lnTo>
                  <a:lnTo>
                    <a:pt x="152400" y="21590"/>
                  </a:lnTo>
                  <a:lnTo>
                    <a:pt x="163830" y="21590"/>
                  </a:lnTo>
                  <a:lnTo>
                    <a:pt x="163830" y="22860"/>
                  </a:lnTo>
                  <a:lnTo>
                    <a:pt x="175260" y="22860"/>
                  </a:lnTo>
                  <a:lnTo>
                    <a:pt x="175260" y="24130"/>
                  </a:lnTo>
                  <a:lnTo>
                    <a:pt x="996950" y="24130"/>
                  </a:lnTo>
                  <a:lnTo>
                    <a:pt x="996950" y="22860"/>
                  </a:lnTo>
                  <a:lnTo>
                    <a:pt x="1008380" y="22860"/>
                  </a:lnTo>
                  <a:lnTo>
                    <a:pt x="1008380" y="21590"/>
                  </a:lnTo>
                  <a:lnTo>
                    <a:pt x="1021080" y="21590"/>
                  </a:lnTo>
                  <a:lnTo>
                    <a:pt x="1021080" y="20332"/>
                  </a:lnTo>
                  <a:close/>
                </a:path>
                <a:path w="1167129" h="49529">
                  <a:moveTo>
                    <a:pt x="1043940" y="17792"/>
                  </a:moveTo>
                  <a:lnTo>
                    <a:pt x="128270" y="17792"/>
                  </a:lnTo>
                  <a:lnTo>
                    <a:pt x="128270" y="19050"/>
                  </a:lnTo>
                  <a:lnTo>
                    <a:pt x="139700" y="19050"/>
                  </a:lnTo>
                  <a:lnTo>
                    <a:pt x="139700" y="20320"/>
                  </a:lnTo>
                  <a:lnTo>
                    <a:pt x="1032510" y="20320"/>
                  </a:lnTo>
                  <a:lnTo>
                    <a:pt x="1032510" y="19050"/>
                  </a:lnTo>
                  <a:lnTo>
                    <a:pt x="1043940" y="19050"/>
                  </a:lnTo>
                  <a:lnTo>
                    <a:pt x="1043940" y="17792"/>
                  </a:lnTo>
                  <a:close/>
                </a:path>
                <a:path w="1167129" h="49529">
                  <a:moveTo>
                    <a:pt x="1079500" y="13982"/>
                  </a:moveTo>
                  <a:lnTo>
                    <a:pt x="92710" y="13982"/>
                  </a:lnTo>
                  <a:lnTo>
                    <a:pt x="92710" y="15240"/>
                  </a:lnTo>
                  <a:lnTo>
                    <a:pt x="104140" y="15240"/>
                  </a:lnTo>
                  <a:lnTo>
                    <a:pt x="104140" y="16510"/>
                  </a:lnTo>
                  <a:lnTo>
                    <a:pt x="116840" y="16510"/>
                  </a:lnTo>
                  <a:lnTo>
                    <a:pt x="116840" y="17780"/>
                  </a:lnTo>
                  <a:lnTo>
                    <a:pt x="1056640" y="17780"/>
                  </a:lnTo>
                  <a:lnTo>
                    <a:pt x="1056640" y="16510"/>
                  </a:lnTo>
                  <a:lnTo>
                    <a:pt x="1068070" y="16510"/>
                  </a:lnTo>
                  <a:lnTo>
                    <a:pt x="1068070" y="15240"/>
                  </a:lnTo>
                  <a:lnTo>
                    <a:pt x="1079500" y="15240"/>
                  </a:lnTo>
                  <a:lnTo>
                    <a:pt x="1079500" y="13982"/>
                  </a:lnTo>
                  <a:close/>
                </a:path>
                <a:path w="1167129" h="49529">
                  <a:moveTo>
                    <a:pt x="1103630" y="11442"/>
                  </a:moveTo>
                  <a:lnTo>
                    <a:pt x="68580" y="11442"/>
                  </a:lnTo>
                  <a:lnTo>
                    <a:pt x="68580" y="12700"/>
                  </a:lnTo>
                  <a:lnTo>
                    <a:pt x="81280" y="12700"/>
                  </a:lnTo>
                  <a:lnTo>
                    <a:pt x="81280" y="13970"/>
                  </a:lnTo>
                  <a:lnTo>
                    <a:pt x="1092187" y="13970"/>
                  </a:lnTo>
                  <a:lnTo>
                    <a:pt x="1092187" y="12700"/>
                  </a:lnTo>
                  <a:lnTo>
                    <a:pt x="1103630" y="12700"/>
                  </a:lnTo>
                  <a:lnTo>
                    <a:pt x="1103630" y="11442"/>
                  </a:lnTo>
                  <a:close/>
                </a:path>
                <a:path w="1167129" h="49529">
                  <a:moveTo>
                    <a:pt x="1126490" y="7632"/>
                  </a:moveTo>
                  <a:lnTo>
                    <a:pt x="40640" y="7632"/>
                  </a:lnTo>
                  <a:lnTo>
                    <a:pt x="40640" y="8890"/>
                  </a:lnTo>
                  <a:lnTo>
                    <a:pt x="48260" y="8890"/>
                  </a:lnTo>
                  <a:lnTo>
                    <a:pt x="48260" y="10160"/>
                  </a:lnTo>
                  <a:lnTo>
                    <a:pt x="52070" y="10160"/>
                  </a:lnTo>
                  <a:lnTo>
                    <a:pt x="52070" y="11430"/>
                  </a:lnTo>
                  <a:lnTo>
                    <a:pt x="1109980" y="11430"/>
                  </a:lnTo>
                  <a:lnTo>
                    <a:pt x="1109980" y="10160"/>
                  </a:lnTo>
                  <a:lnTo>
                    <a:pt x="1120140" y="10160"/>
                  </a:lnTo>
                  <a:lnTo>
                    <a:pt x="1120140" y="8890"/>
                  </a:lnTo>
                  <a:lnTo>
                    <a:pt x="1126490" y="8890"/>
                  </a:lnTo>
                  <a:lnTo>
                    <a:pt x="1126490" y="7632"/>
                  </a:lnTo>
                  <a:close/>
                </a:path>
                <a:path w="1167129" h="49529">
                  <a:moveTo>
                    <a:pt x="1140460" y="5092"/>
                  </a:moveTo>
                  <a:lnTo>
                    <a:pt x="27940" y="5092"/>
                  </a:lnTo>
                  <a:lnTo>
                    <a:pt x="27940" y="6350"/>
                  </a:lnTo>
                  <a:lnTo>
                    <a:pt x="34290" y="6350"/>
                  </a:lnTo>
                  <a:lnTo>
                    <a:pt x="34290" y="7620"/>
                  </a:lnTo>
                  <a:lnTo>
                    <a:pt x="1132840" y="7620"/>
                  </a:lnTo>
                  <a:lnTo>
                    <a:pt x="1132840" y="6350"/>
                  </a:lnTo>
                  <a:lnTo>
                    <a:pt x="1140460" y="6350"/>
                  </a:lnTo>
                  <a:lnTo>
                    <a:pt x="1140460" y="5092"/>
                  </a:lnTo>
                  <a:close/>
                </a:path>
                <a:path w="1167129" h="49529">
                  <a:moveTo>
                    <a:pt x="1160780" y="1282"/>
                  </a:moveTo>
                  <a:lnTo>
                    <a:pt x="7620" y="1282"/>
                  </a:lnTo>
                  <a:lnTo>
                    <a:pt x="7620" y="2540"/>
                  </a:lnTo>
                  <a:lnTo>
                    <a:pt x="13970" y="2540"/>
                  </a:lnTo>
                  <a:lnTo>
                    <a:pt x="13970" y="3810"/>
                  </a:lnTo>
                  <a:lnTo>
                    <a:pt x="20320" y="3810"/>
                  </a:lnTo>
                  <a:lnTo>
                    <a:pt x="20320" y="5080"/>
                  </a:lnTo>
                  <a:lnTo>
                    <a:pt x="1146797" y="5080"/>
                  </a:lnTo>
                  <a:lnTo>
                    <a:pt x="1146797" y="3810"/>
                  </a:lnTo>
                  <a:lnTo>
                    <a:pt x="1153147" y="3810"/>
                  </a:lnTo>
                  <a:lnTo>
                    <a:pt x="1153147" y="2540"/>
                  </a:lnTo>
                  <a:lnTo>
                    <a:pt x="1160780" y="2540"/>
                  </a:lnTo>
                  <a:lnTo>
                    <a:pt x="1160780" y="1282"/>
                  </a:lnTo>
                  <a:close/>
                </a:path>
                <a:path w="1167129" h="49529">
                  <a:moveTo>
                    <a:pt x="1167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67130" y="1270"/>
                  </a:lnTo>
                  <a:lnTo>
                    <a:pt x="1167130" y="0"/>
                  </a:lnTo>
                  <a:close/>
                </a:path>
              </a:pathLst>
            </a:custGeom>
            <a:solidFill>
              <a:srgbClr val="B23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16149" y="2216149"/>
              <a:ext cx="5245100" cy="3797300"/>
            </a:xfrm>
            <a:custGeom>
              <a:avLst/>
              <a:gdLst/>
              <a:ahLst/>
              <a:cxnLst/>
              <a:rect l="l" t="t" r="r" b="b"/>
              <a:pathLst>
                <a:path w="5245100" h="3797300">
                  <a:moveTo>
                    <a:pt x="2622550" y="3797300"/>
                  </a:moveTo>
                  <a:lnTo>
                    <a:pt x="2567001" y="3796881"/>
                  </a:lnTo>
                  <a:lnTo>
                    <a:pt x="2511734" y="3795632"/>
                  </a:lnTo>
                  <a:lnTo>
                    <a:pt x="2456759" y="3793561"/>
                  </a:lnTo>
                  <a:lnTo>
                    <a:pt x="2402087" y="3790674"/>
                  </a:lnTo>
                  <a:lnTo>
                    <a:pt x="2347730" y="3786982"/>
                  </a:lnTo>
                  <a:lnTo>
                    <a:pt x="2293699" y="3782492"/>
                  </a:lnTo>
                  <a:lnTo>
                    <a:pt x="2240006" y="3777213"/>
                  </a:lnTo>
                  <a:lnTo>
                    <a:pt x="2186662" y="3771152"/>
                  </a:lnTo>
                  <a:lnTo>
                    <a:pt x="2133679" y="3764319"/>
                  </a:lnTo>
                  <a:lnTo>
                    <a:pt x="2081067" y="3756720"/>
                  </a:lnTo>
                  <a:lnTo>
                    <a:pt x="2028839" y="3748365"/>
                  </a:lnTo>
                  <a:lnTo>
                    <a:pt x="1977006" y="3739262"/>
                  </a:lnTo>
                  <a:lnTo>
                    <a:pt x="1925578" y="3729419"/>
                  </a:lnTo>
                  <a:lnTo>
                    <a:pt x="1874568" y="3718845"/>
                  </a:lnTo>
                  <a:lnTo>
                    <a:pt x="1823987" y="3707546"/>
                  </a:lnTo>
                  <a:lnTo>
                    <a:pt x="1773846" y="3695533"/>
                  </a:lnTo>
                  <a:lnTo>
                    <a:pt x="1724157" y="3682813"/>
                  </a:lnTo>
                  <a:lnTo>
                    <a:pt x="1674931" y="3669395"/>
                  </a:lnTo>
                  <a:lnTo>
                    <a:pt x="1626180" y="3655286"/>
                  </a:lnTo>
                  <a:lnTo>
                    <a:pt x="1577914" y="3640495"/>
                  </a:lnTo>
                  <a:lnTo>
                    <a:pt x="1530146" y="3625030"/>
                  </a:lnTo>
                  <a:lnTo>
                    <a:pt x="1482886" y="3608900"/>
                  </a:lnTo>
                  <a:lnTo>
                    <a:pt x="1436147" y="3592113"/>
                  </a:lnTo>
                  <a:lnTo>
                    <a:pt x="1389938" y="3574677"/>
                  </a:lnTo>
                  <a:lnTo>
                    <a:pt x="1344273" y="3556600"/>
                  </a:lnTo>
                  <a:lnTo>
                    <a:pt x="1299162" y="3537890"/>
                  </a:lnTo>
                  <a:lnTo>
                    <a:pt x="1254617" y="3518557"/>
                  </a:lnTo>
                  <a:lnTo>
                    <a:pt x="1210649" y="3498607"/>
                  </a:lnTo>
                  <a:lnTo>
                    <a:pt x="1167270" y="3478050"/>
                  </a:lnTo>
                  <a:lnTo>
                    <a:pt x="1124490" y="3456894"/>
                  </a:lnTo>
                  <a:lnTo>
                    <a:pt x="1082322" y="3435146"/>
                  </a:lnTo>
                  <a:lnTo>
                    <a:pt x="1040776" y="3412816"/>
                  </a:lnTo>
                  <a:lnTo>
                    <a:pt x="999864" y="3389911"/>
                  </a:lnTo>
                  <a:lnTo>
                    <a:pt x="959598" y="3366440"/>
                  </a:lnTo>
                  <a:lnTo>
                    <a:pt x="919989" y="3342411"/>
                  </a:lnTo>
                  <a:lnTo>
                    <a:pt x="881048" y="3317833"/>
                  </a:lnTo>
                  <a:lnTo>
                    <a:pt x="842787" y="3292712"/>
                  </a:lnTo>
                  <a:lnTo>
                    <a:pt x="805217" y="3267059"/>
                  </a:lnTo>
                  <a:lnTo>
                    <a:pt x="768349" y="3240881"/>
                  </a:lnTo>
                  <a:lnTo>
                    <a:pt x="732196" y="3214186"/>
                  </a:lnTo>
                  <a:lnTo>
                    <a:pt x="696768" y="3186983"/>
                  </a:lnTo>
                  <a:lnTo>
                    <a:pt x="662076" y="3159279"/>
                  </a:lnTo>
                  <a:lnTo>
                    <a:pt x="628132" y="3131084"/>
                  </a:lnTo>
                  <a:lnTo>
                    <a:pt x="594948" y="3102405"/>
                  </a:lnTo>
                  <a:lnTo>
                    <a:pt x="562535" y="3073251"/>
                  </a:lnTo>
                  <a:lnTo>
                    <a:pt x="530904" y="3043630"/>
                  </a:lnTo>
                  <a:lnTo>
                    <a:pt x="500067" y="3013550"/>
                  </a:lnTo>
                  <a:lnTo>
                    <a:pt x="470035" y="2983020"/>
                  </a:lnTo>
                  <a:lnTo>
                    <a:pt x="440820" y="2952047"/>
                  </a:lnTo>
                  <a:lnTo>
                    <a:pt x="412432" y="2920641"/>
                  </a:lnTo>
                  <a:lnTo>
                    <a:pt x="384884" y="2888808"/>
                  </a:lnTo>
                  <a:lnTo>
                    <a:pt x="358187" y="2856559"/>
                  </a:lnTo>
                  <a:lnTo>
                    <a:pt x="332351" y="2823900"/>
                  </a:lnTo>
                  <a:lnTo>
                    <a:pt x="307389" y="2790840"/>
                  </a:lnTo>
                  <a:lnTo>
                    <a:pt x="283312" y="2757388"/>
                  </a:lnTo>
                  <a:lnTo>
                    <a:pt x="260132" y="2723552"/>
                  </a:lnTo>
                  <a:lnTo>
                    <a:pt x="237859" y="2689339"/>
                  </a:lnTo>
                  <a:lnTo>
                    <a:pt x="216505" y="2654759"/>
                  </a:lnTo>
                  <a:lnTo>
                    <a:pt x="196081" y="2619819"/>
                  </a:lnTo>
                  <a:lnTo>
                    <a:pt x="176600" y="2584528"/>
                  </a:lnTo>
                  <a:lnTo>
                    <a:pt x="158072" y="2548893"/>
                  </a:lnTo>
                  <a:lnTo>
                    <a:pt x="140509" y="2512925"/>
                  </a:lnTo>
                  <a:lnTo>
                    <a:pt x="123921" y="2476629"/>
                  </a:lnTo>
                  <a:lnTo>
                    <a:pt x="108322" y="2440016"/>
                  </a:lnTo>
                  <a:lnTo>
                    <a:pt x="93721" y="2403092"/>
                  </a:lnTo>
                  <a:lnTo>
                    <a:pt x="80130" y="2365867"/>
                  </a:lnTo>
                  <a:lnTo>
                    <a:pt x="67562" y="2328349"/>
                  </a:lnTo>
                  <a:lnTo>
                    <a:pt x="56026" y="2290545"/>
                  </a:lnTo>
                  <a:lnTo>
                    <a:pt x="45535" y="2252465"/>
                  </a:lnTo>
                  <a:lnTo>
                    <a:pt x="36100" y="2214116"/>
                  </a:lnTo>
                  <a:lnTo>
                    <a:pt x="27732" y="2175507"/>
                  </a:lnTo>
                  <a:lnTo>
                    <a:pt x="20443" y="2136646"/>
                  </a:lnTo>
                  <a:lnTo>
                    <a:pt x="14244" y="2097541"/>
                  </a:lnTo>
                  <a:lnTo>
                    <a:pt x="9146" y="2058201"/>
                  </a:lnTo>
                  <a:lnTo>
                    <a:pt x="5162" y="2018633"/>
                  </a:lnTo>
                  <a:lnTo>
                    <a:pt x="2301" y="1978846"/>
                  </a:lnTo>
                  <a:lnTo>
                    <a:pt x="577" y="1938849"/>
                  </a:lnTo>
                  <a:lnTo>
                    <a:pt x="0" y="1898650"/>
                  </a:lnTo>
                  <a:lnTo>
                    <a:pt x="577" y="1858450"/>
                  </a:lnTo>
                  <a:lnTo>
                    <a:pt x="2301" y="1818453"/>
                  </a:lnTo>
                  <a:lnTo>
                    <a:pt x="5162" y="1778666"/>
                  </a:lnTo>
                  <a:lnTo>
                    <a:pt x="9146" y="1739098"/>
                  </a:lnTo>
                  <a:lnTo>
                    <a:pt x="14244" y="1699758"/>
                  </a:lnTo>
                  <a:lnTo>
                    <a:pt x="20443" y="1660653"/>
                  </a:lnTo>
                  <a:lnTo>
                    <a:pt x="27732" y="1621792"/>
                  </a:lnTo>
                  <a:lnTo>
                    <a:pt x="36100" y="1583183"/>
                  </a:lnTo>
                  <a:lnTo>
                    <a:pt x="45535" y="1544834"/>
                  </a:lnTo>
                  <a:lnTo>
                    <a:pt x="56026" y="1506754"/>
                  </a:lnTo>
                  <a:lnTo>
                    <a:pt x="67562" y="1468950"/>
                  </a:lnTo>
                  <a:lnTo>
                    <a:pt x="80130" y="1431432"/>
                  </a:lnTo>
                  <a:lnTo>
                    <a:pt x="93721" y="1394207"/>
                  </a:lnTo>
                  <a:lnTo>
                    <a:pt x="108322" y="1357283"/>
                  </a:lnTo>
                  <a:lnTo>
                    <a:pt x="123921" y="1320670"/>
                  </a:lnTo>
                  <a:lnTo>
                    <a:pt x="140509" y="1284374"/>
                  </a:lnTo>
                  <a:lnTo>
                    <a:pt x="158072" y="1248406"/>
                  </a:lnTo>
                  <a:lnTo>
                    <a:pt x="176600" y="1212771"/>
                  </a:lnTo>
                  <a:lnTo>
                    <a:pt x="196081" y="1177480"/>
                  </a:lnTo>
                  <a:lnTo>
                    <a:pt x="216505" y="1142540"/>
                  </a:lnTo>
                  <a:lnTo>
                    <a:pt x="237859" y="1107960"/>
                  </a:lnTo>
                  <a:lnTo>
                    <a:pt x="260132" y="1073747"/>
                  </a:lnTo>
                  <a:lnTo>
                    <a:pt x="283312" y="1039911"/>
                  </a:lnTo>
                  <a:lnTo>
                    <a:pt x="307389" y="1006459"/>
                  </a:lnTo>
                  <a:lnTo>
                    <a:pt x="332351" y="973399"/>
                  </a:lnTo>
                  <a:lnTo>
                    <a:pt x="358187" y="940740"/>
                  </a:lnTo>
                  <a:lnTo>
                    <a:pt x="384884" y="908491"/>
                  </a:lnTo>
                  <a:lnTo>
                    <a:pt x="412432" y="876658"/>
                  </a:lnTo>
                  <a:lnTo>
                    <a:pt x="440820" y="845252"/>
                  </a:lnTo>
                  <a:lnTo>
                    <a:pt x="470035" y="814279"/>
                  </a:lnTo>
                  <a:lnTo>
                    <a:pt x="500067" y="783749"/>
                  </a:lnTo>
                  <a:lnTo>
                    <a:pt x="530904" y="753669"/>
                  </a:lnTo>
                  <a:lnTo>
                    <a:pt x="562535" y="724048"/>
                  </a:lnTo>
                  <a:lnTo>
                    <a:pt x="594948" y="694894"/>
                  </a:lnTo>
                  <a:lnTo>
                    <a:pt x="628132" y="666215"/>
                  </a:lnTo>
                  <a:lnTo>
                    <a:pt x="662076" y="638020"/>
                  </a:lnTo>
                  <a:lnTo>
                    <a:pt x="696768" y="610316"/>
                  </a:lnTo>
                  <a:lnTo>
                    <a:pt x="732196" y="583113"/>
                  </a:lnTo>
                  <a:lnTo>
                    <a:pt x="768349" y="556418"/>
                  </a:lnTo>
                  <a:lnTo>
                    <a:pt x="805217" y="530240"/>
                  </a:lnTo>
                  <a:lnTo>
                    <a:pt x="842787" y="504587"/>
                  </a:lnTo>
                  <a:lnTo>
                    <a:pt x="881048" y="479466"/>
                  </a:lnTo>
                  <a:lnTo>
                    <a:pt x="919989" y="454888"/>
                  </a:lnTo>
                  <a:lnTo>
                    <a:pt x="959598" y="430859"/>
                  </a:lnTo>
                  <a:lnTo>
                    <a:pt x="999864" y="407388"/>
                  </a:lnTo>
                  <a:lnTo>
                    <a:pt x="1040776" y="384483"/>
                  </a:lnTo>
                  <a:lnTo>
                    <a:pt x="1082322" y="362153"/>
                  </a:lnTo>
                  <a:lnTo>
                    <a:pt x="1124490" y="340405"/>
                  </a:lnTo>
                  <a:lnTo>
                    <a:pt x="1167270" y="319249"/>
                  </a:lnTo>
                  <a:lnTo>
                    <a:pt x="1210649" y="298692"/>
                  </a:lnTo>
                  <a:lnTo>
                    <a:pt x="1254617" y="278742"/>
                  </a:lnTo>
                  <a:lnTo>
                    <a:pt x="1299162" y="259409"/>
                  </a:lnTo>
                  <a:lnTo>
                    <a:pt x="1344273" y="240699"/>
                  </a:lnTo>
                  <a:lnTo>
                    <a:pt x="1389938" y="222622"/>
                  </a:lnTo>
                  <a:lnTo>
                    <a:pt x="1436147" y="205186"/>
                  </a:lnTo>
                  <a:lnTo>
                    <a:pt x="1482886" y="188399"/>
                  </a:lnTo>
                  <a:lnTo>
                    <a:pt x="1530146" y="172269"/>
                  </a:lnTo>
                  <a:lnTo>
                    <a:pt x="1577914" y="156804"/>
                  </a:lnTo>
                  <a:lnTo>
                    <a:pt x="1626180" y="142013"/>
                  </a:lnTo>
                  <a:lnTo>
                    <a:pt x="1674931" y="127904"/>
                  </a:lnTo>
                  <a:lnTo>
                    <a:pt x="1724157" y="114486"/>
                  </a:lnTo>
                  <a:lnTo>
                    <a:pt x="1773846" y="101766"/>
                  </a:lnTo>
                  <a:lnTo>
                    <a:pt x="1823987" y="89753"/>
                  </a:lnTo>
                  <a:lnTo>
                    <a:pt x="1874568" y="78454"/>
                  </a:lnTo>
                  <a:lnTo>
                    <a:pt x="1925578" y="67880"/>
                  </a:lnTo>
                  <a:lnTo>
                    <a:pt x="1977006" y="58037"/>
                  </a:lnTo>
                  <a:lnTo>
                    <a:pt x="2028839" y="48934"/>
                  </a:lnTo>
                  <a:lnTo>
                    <a:pt x="2081067" y="40579"/>
                  </a:lnTo>
                  <a:lnTo>
                    <a:pt x="2133679" y="32980"/>
                  </a:lnTo>
                  <a:lnTo>
                    <a:pt x="2186662" y="26147"/>
                  </a:lnTo>
                  <a:lnTo>
                    <a:pt x="2240006" y="20086"/>
                  </a:lnTo>
                  <a:lnTo>
                    <a:pt x="2293699" y="14807"/>
                  </a:lnTo>
                  <a:lnTo>
                    <a:pt x="2347730" y="10317"/>
                  </a:lnTo>
                  <a:lnTo>
                    <a:pt x="2402087" y="6625"/>
                  </a:lnTo>
                  <a:lnTo>
                    <a:pt x="2456759" y="3738"/>
                  </a:lnTo>
                  <a:lnTo>
                    <a:pt x="2511734" y="1667"/>
                  </a:lnTo>
                  <a:lnTo>
                    <a:pt x="2567001" y="418"/>
                  </a:lnTo>
                  <a:lnTo>
                    <a:pt x="2622550" y="0"/>
                  </a:lnTo>
                  <a:lnTo>
                    <a:pt x="2678098" y="418"/>
                  </a:lnTo>
                  <a:lnTo>
                    <a:pt x="2733365" y="1667"/>
                  </a:lnTo>
                  <a:lnTo>
                    <a:pt x="2788340" y="3738"/>
                  </a:lnTo>
                  <a:lnTo>
                    <a:pt x="2843012" y="6625"/>
                  </a:lnTo>
                  <a:lnTo>
                    <a:pt x="2897369" y="10317"/>
                  </a:lnTo>
                  <a:lnTo>
                    <a:pt x="2951400" y="14807"/>
                  </a:lnTo>
                  <a:lnTo>
                    <a:pt x="3005093" y="20086"/>
                  </a:lnTo>
                  <a:lnTo>
                    <a:pt x="3058437" y="26147"/>
                  </a:lnTo>
                  <a:lnTo>
                    <a:pt x="3111420" y="32980"/>
                  </a:lnTo>
                  <a:lnTo>
                    <a:pt x="3164032" y="40579"/>
                  </a:lnTo>
                  <a:lnTo>
                    <a:pt x="3216260" y="48934"/>
                  </a:lnTo>
                  <a:lnTo>
                    <a:pt x="3268093" y="58037"/>
                  </a:lnTo>
                  <a:lnTo>
                    <a:pt x="3319521" y="67880"/>
                  </a:lnTo>
                  <a:lnTo>
                    <a:pt x="3370531" y="78454"/>
                  </a:lnTo>
                  <a:lnTo>
                    <a:pt x="3421112" y="89753"/>
                  </a:lnTo>
                  <a:lnTo>
                    <a:pt x="3471253" y="101766"/>
                  </a:lnTo>
                  <a:lnTo>
                    <a:pt x="3520942" y="114486"/>
                  </a:lnTo>
                  <a:lnTo>
                    <a:pt x="3570168" y="127904"/>
                  </a:lnTo>
                  <a:lnTo>
                    <a:pt x="3618919" y="142013"/>
                  </a:lnTo>
                  <a:lnTo>
                    <a:pt x="3667185" y="156804"/>
                  </a:lnTo>
                  <a:lnTo>
                    <a:pt x="3714953" y="172269"/>
                  </a:lnTo>
                  <a:lnTo>
                    <a:pt x="3762213" y="188399"/>
                  </a:lnTo>
                  <a:lnTo>
                    <a:pt x="3808952" y="205186"/>
                  </a:lnTo>
                  <a:lnTo>
                    <a:pt x="3855161" y="222622"/>
                  </a:lnTo>
                  <a:lnTo>
                    <a:pt x="3900826" y="240699"/>
                  </a:lnTo>
                  <a:lnTo>
                    <a:pt x="3945937" y="259409"/>
                  </a:lnTo>
                  <a:lnTo>
                    <a:pt x="3990482" y="278742"/>
                  </a:lnTo>
                  <a:lnTo>
                    <a:pt x="4034450" y="298692"/>
                  </a:lnTo>
                  <a:lnTo>
                    <a:pt x="4077829" y="319249"/>
                  </a:lnTo>
                  <a:lnTo>
                    <a:pt x="4120609" y="340405"/>
                  </a:lnTo>
                  <a:lnTo>
                    <a:pt x="4162777" y="362153"/>
                  </a:lnTo>
                  <a:lnTo>
                    <a:pt x="4204323" y="384483"/>
                  </a:lnTo>
                  <a:lnTo>
                    <a:pt x="4245235" y="407388"/>
                  </a:lnTo>
                  <a:lnTo>
                    <a:pt x="4285501" y="430859"/>
                  </a:lnTo>
                  <a:lnTo>
                    <a:pt x="4325110" y="454888"/>
                  </a:lnTo>
                  <a:lnTo>
                    <a:pt x="4364051" y="479466"/>
                  </a:lnTo>
                  <a:lnTo>
                    <a:pt x="4402312" y="504587"/>
                  </a:lnTo>
                  <a:lnTo>
                    <a:pt x="4439882" y="530240"/>
                  </a:lnTo>
                  <a:lnTo>
                    <a:pt x="4476750" y="556418"/>
                  </a:lnTo>
                  <a:lnTo>
                    <a:pt x="4512903" y="583113"/>
                  </a:lnTo>
                  <a:lnTo>
                    <a:pt x="4548331" y="610316"/>
                  </a:lnTo>
                  <a:lnTo>
                    <a:pt x="4583023" y="638020"/>
                  </a:lnTo>
                  <a:lnTo>
                    <a:pt x="4616967" y="666215"/>
                  </a:lnTo>
                  <a:lnTo>
                    <a:pt x="4650151" y="694894"/>
                  </a:lnTo>
                  <a:lnTo>
                    <a:pt x="4682564" y="724048"/>
                  </a:lnTo>
                  <a:lnTo>
                    <a:pt x="4714195" y="753669"/>
                  </a:lnTo>
                  <a:lnTo>
                    <a:pt x="4745032" y="783749"/>
                  </a:lnTo>
                  <a:lnTo>
                    <a:pt x="4775064" y="814279"/>
                  </a:lnTo>
                  <a:lnTo>
                    <a:pt x="4804279" y="845252"/>
                  </a:lnTo>
                  <a:lnTo>
                    <a:pt x="4832667" y="876658"/>
                  </a:lnTo>
                  <a:lnTo>
                    <a:pt x="4860215" y="908491"/>
                  </a:lnTo>
                  <a:lnTo>
                    <a:pt x="4886912" y="940740"/>
                  </a:lnTo>
                  <a:lnTo>
                    <a:pt x="4912748" y="973399"/>
                  </a:lnTo>
                  <a:lnTo>
                    <a:pt x="4937710" y="1006459"/>
                  </a:lnTo>
                  <a:lnTo>
                    <a:pt x="4961787" y="1039911"/>
                  </a:lnTo>
                  <a:lnTo>
                    <a:pt x="4984967" y="1073747"/>
                  </a:lnTo>
                  <a:lnTo>
                    <a:pt x="5007240" y="1107960"/>
                  </a:lnTo>
                  <a:lnTo>
                    <a:pt x="5028594" y="1142540"/>
                  </a:lnTo>
                  <a:lnTo>
                    <a:pt x="5049018" y="1177480"/>
                  </a:lnTo>
                  <a:lnTo>
                    <a:pt x="5068499" y="1212771"/>
                  </a:lnTo>
                  <a:lnTo>
                    <a:pt x="5087027" y="1248406"/>
                  </a:lnTo>
                  <a:lnTo>
                    <a:pt x="5104590" y="1284374"/>
                  </a:lnTo>
                  <a:lnTo>
                    <a:pt x="5121178" y="1320670"/>
                  </a:lnTo>
                  <a:lnTo>
                    <a:pt x="5136777" y="1357283"/>
                  </a:lnTo>
                  <a:lnTo>
                    <a:pt x="5151378" y="1394207"/>
                  </a:lnTo>
                  <a:lnTo>
                    <a:pt x="5164969" y="1431432"/>
                  </a:lnTo>
                  <a:lnTo>
                    <a:pt x="5177537" y="1468950"/>
                  </a:lnTo>
                  <a:lnTo>
                    <a:pt x="5189073" y="1506754"/>
                  </a:lnTo>
                  <a:lnTo>
                    <a:pt x="5199564" y="1544834"/>
                  </a:lnTo>
                  <a:lnTo>
                    <a:pt x="5208999" y="1583183"/>
                  </a:lnTo>
                  <a:lnTo>
                    <a:pt x="5217367" y="1621792"/>
                  </a:lnTo>
                  <a:lnTo>
                    <a:pt x="5224656" y="1660653"/>
                  </a:lnTo>
                  <a:lnTo>
                    <a:pt x="5230855" y="1699758"/>
                  </a:lnTo>
                  <a:lnTo>
                    <a:pt x="5235953" y="1739098"/>
                  </a:lnTo>
                  <a:lnTo>
                    <a:pt x="5239937" y="1778666"/>
                  </a:lnTo>
                  <a:lnTo>
                    <a:pt x="5242798" y="1818453"/>
                  </a:lnTo>
                  <a:lnTo>
                    <a:pt x="5244522" y="1858450"/>
                  </a:lnTo>
                  <a:lnTo>
                    <a:pt x="5245100" y="1898650"/>
                  </a:lnTo>
                  <a:lnTo>
                    <a:pt x="5244522" y="1938849"/>
                  </a:lnTo>
                  <a:lnTo>
                    <a:pt x="5242798" y="1978846"/>
                  </a:lnTo>
                  <a:lnTo>
                    <a:pt x="5239937" y="2018633"/>
                  </a:lnTo>
                  <a:lnTo>
                    <a:pt x="5235953" y="2058201"/>
                  </a:lnTo>
                  <a:lnTo>
                    <a:pt x="5230855" y="2097541"/>
                  </a:lnTo>
                  <a:lnTo>
                    <a:pt x="5224656" y="2136646"/>
                  </a:lnTo>
                  <a:lnTo>
                    <a:pt x="5217367" y="2175507"/>
                  </a:lnTo>
                  <a:lnTo>
                    <a:pt x="5208999" y="2214116"/>
                  </a:lnTo>
                  <a:lnTo>
                    <a:pt x="5199564" y="2252465"/>
                  </a:lnTo>
                  <a:lnTo>
                    <a:pt x="5189073" y="2290545"/>
                  </a:lnTo>
                  <a:lnTo>
                    <a:pt x="5177537" y="2328349"/>
                  </a:lnTo>
                  <a:lnTo>
                    <a:pt x="5164969" y="2365867"/>
                  </a:lnTo>
                  <a:lnTo>
                    <a:pt x="5151378" y="2403092"/>
                  </a:lnTo>
                  <a:lnTo>
                    <a:pt x="5136777" y="2440016"/>
                  </a:lnTo>
                  <a:lnTo>
                    <a:pt x="5121178" y="2476629"/>
                  </a:lnTo>
                  <a:lnTo>
                    <a:pt x="5104590" y="2512925"/>
                  </a:lnTo>
                  <a:lnTo>
                    <a:pt x="5087027" y="2548893"/>
                  </a:lnTo>
                  <a:lnTo>
                    <a:pt x="5068499" y="2584528"/>
                  </a:lnTo>
                  <a:lnTo>
                    <a:pt x="5049018" y="2619819"/>
                  </a:lnTo>
                  <a:lnTo>
                    <a:pt x="5028594" y="2654759"/>
                  </a:lnTo>
                  <a:lnTo>
                    <a:pt x="5007240" y="2689339"/>
                  </a:lnTo>
                  <a:lnTo>
                    <a:pt x="4984967" y="2723552"/>
                  </a:lnTo>
                  <a:lnTo>
                    <a:pt x="4961787" y="2757388"/>
                  </a:lnTo>
                  <a:lnTo>
                    <a:pt x="4937710" y="2790840"/>
                  </a:lnTo>
                  <a:lnTo>
                    <a:pt x="4912748" y="2823900"/>
                  </a:lnTo>
                  <a:lnTo>
                    <a:pt x="4886912" y="2856559"/>
                  </a:lnTo>
                  <a:lnTo>
                    <a:pt x="4860215" y="2888808"/>
                  </a:lnTo>
                  <a:lnTo>
                    <a:pt x="4832667" y="2920641"/>
                  </a:lnTo>
                  <a:lnTo>
                    <a:pt x="4804279" y="2952047"/>
                  </a:lnTo>
                  <a:lnTo>
                    <a:pt x="4775064" y="2983020"/>
                  </a:lnTo>
                  <a:lnTo>
                    <a:pt x="4745032" y="3013550"/>
                  </a:lnTo>
                  <a:lnTo>
                    <a:pt x="4714195" y="3043630"/>
                  </a:lnTo>
                  <a:lnTo>
                    <a:pt x="4682564" y="3073251"/>
                  </a:lnTo>
                  <a:lnTo>
                    <a:pt x="4650151" y="3102405"/>
                  </a:lnTo>
                  <a:lnTo>
                    <a:pt x="4616967" y="3131084"/>
                  </a:lnTo>
                  <a:lnTo>
                    <a:pt x="4583023" y="3159279"/>
                  </a:lnTo>
                  <a:lnTo>
                    <a:pt x="4548331" y="3186983"/>
                  </a:lnTo>
                  <a:lnTo>
                    <a:pt x="4512903" y="3214186"/>
                  </a:lnTo>
                  <a:lnTo>
                    <a:pt x="4476750" y="3240881"/>
                  </a:lnTo>
                  <a:lnTo>
                    <a:pt x="4439882" y="3267059"/>
                  </a:lnTo>
                  <a:lnTo>
                    <a:pt x="4402312" y="3292712"/>
                  </a:lnTo>
                  <a:lnTo>
                    <a:pt x="4364051" y="3317833"/>
                  </a:lnTo>
                  <a:lnTo>
                    <a:pt x="4325110" y="3342411"/>
                  </a:lnTo>
                  <a:lnTo>
                    <a:pt x="4285501" y="3366440"/>
                  </a:lnTo>
                  <a:lnTo>
                    <a:pt x="4245235" y="3389911"/>
                  </a:lnTo>
                  <a:lnTo>
                    <a:pt x="4204323" y="3412816"/>
                  </a:lnTo>
                  <a:lnTo>
                    <a:pt x="4162777" y="3435146"/>
                  </a:lnTo>
                  <a:lnTo>
                    <a:pt x="4120609" y="3456894"/>
                  </a:lnTo>
                  <a:lnTo>
                    <a:pt x="4077829" y="3478050"/>
                  </a:lnTo>
                  <a:lnTo>
                    <a:pt x="4034450" y="3498607"/>
                  </a:lnTo>
                  <a:lnTo>
                    <a:pt x="3990482" y="3518557"/>
                  </a:lnTo>
                  <a:lnTo>
                    <a:pt x="3945937" y="3537890"/>
                  </a:lnTo>
                  <a:lnTo>
                    <a:pt x="3900826" y="3556600"/>
                  </a:lnTo>
                  <a:lnTo>
                    <a:pt x="3855161" y="3574677"/>
                  </a:lnTo>
                  <a:lnTo>
                    <a:pt x="3808952" y="3592113"/>
                  </a:lnTo>
                  <a:lnTo>
                    <a:pt x="3762213" y="3608900"/>
                  </a:lnTo>
                  <a:lnTo>
                    <a:pt x="3714953" y="3625030"/>
                  </a:lnTo>
                  <a:lnTo>
                    <a:pt x="3667185" y="3640495"/>
                  </a:lnTo>
                  <a:lnTo>
                    <a:pt x="3618919" y="3655286"/>
                  </a:lnTo>
                  <a:lnTo>
                    <a:pt x="3570168" y="3669395"/>
                  </a:lnTo>
                  <a:lnTo>
                    <a:pt x="3520942" y="3682813"/>
                  </a:lnTo>
                  <a:lnTo>
                    <a:pt x="3471253" y="3695533"/>
                  </a:lnTo>
                  <a:lnTo>
                    <a:pt x="3421112" y="3707546"/>
                  </a:lnTo>
                  <a:lnTo>
                    <a:pt x="3370531" y="3718845"/>
                  </a:lnTo>
                  <a:lnTo>
                    <a:pt x="3319521" y="3729419"/>
                  </a:lnTo>
                  <a:lnTo>
                    <a:pt x="3268093" y="3739262"/>
                  </a:lnTo>
                  <a:lnTo>
                    <a:pt x="3216260" y="3748365"/>
                  </a:lnTo>
                  <a:lnTo>
                    <a:pt x="3164032" y="3756720"/>
                  </a:lnTo>
                  <a:lnTo>
                    <a:pt x="3111420" y="3764319"/>
                  </a:lnTo>
                  <a:lnTo>
                    <a:pt x="3058437" y="3771152"/>
                  </a:lnTo>
                  <a:lnTo>
                    <a:pt x="3005093" y="3777213"/>
                  </a:lnTo>
                  <a:lnTo>
                    <a:pt x="2951400" y="3782492"/>
                  </a:lnTo>
                  <a:lnTo>
                    <a:pt x="2897369" y="3786982"/>
                  </a:lnTo>
                  <a:lnTo>
                    <a:pt x="2843012" y="3790674"/>
                  </a:lnTo>
                  <a:lnTo>
                    <a:pt x="2788340" y="3793561"/>
                  </a:lnTo>
                  <a:lnTo>
                    <a:pt x="2733365" y="3795632"/>
                  </a:lnTo>
                  <a:lnTo>
                    <a:pt x="2678098" y="3796881"/>
                  </a:lnTo>
                  <a:lnTo>
                    <a:pt x="2622550" y="3797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35349" y="3968750"/>
              <a:ext cx="2882900" cy="1816100"/>
            </a:xfrm>
            <a:custGeom>
              <a:avLst/>
              <a:gdLst/>
              <a:ahLst/>
              <a:cxnLst/>
              <a:rect l="l" t="t" r="r" b="b"/>
              <a:pathLst>
                <a:path w="2882900" h="1816100">
                  <a:moveTo>
                    <a:pt x="1441450" y="0"/>
                  </a:moveTo>
                  <a:lnTo>
                    <a:pt x="1294129" y="5080"/>
                  </a:lnTo>
                  <a:lnTo>
                    <a:pt x="1150620" y="19050"/>
                  </a:lnTo>
                  <a:lnTo>
                    <a:pt x="1012189" y="40639"/>
                  </a:lnTo>
                  <a:lnTo>
                    <a:pt x="880110" y="71119"/>
                  </a:lnTo>
                  <a:lnTo>
                    <a:pt x="754379" y="110489"/>
                  </a:lnTo>
                  <a:lnTo>
                    <a:pt x="635000" y="154939"/>
                  </a:lnTo>
                  <a:lnTo>
                    <a:pt x="524510" y="207010"/>
                  </a:lnTo>
                  <a:lnTo>
                    <a:pt x="422910" y="266700"/>
                  </a:lnTo>
                  <a:lnTo>
                    <a:pt x="328929" y="330200"/>
                  </a:lnTo>
                  <a:lnTo>
                    <a:pt x="246379" y="400050"/>
                  </a:lnTo>
                  <a:lnTo>
                    <a:pt x="173989" y="474980"/>
                  </a:lnTo>
                  <a:lnTo>
                    <a:pt x="113029" y="554989"/>
                  </a:lnTo>
                  <a:lnTo>
                    <a:pt x="64770" y="637539"/>
                  </a:lnTo>
                  <a:lnTo>
                    <a:pt x="29210" y="725169"/>
                  </a:lnTo>
                  <a:lnTo>
                    <a:pt x="7620" y="815339"/>
                  </a:lnTo>
                  <a:lnTo>
                    <a:pt x="0" y="908050"/>
                  </a:lnTo>
                  <a:lnTo>
                    <a:pt x="7620" y="1000760"/>
                  </a:lnTo>
                  <a:lnTo>
                    <a:pt x="29210" y="1090930"/>
                  </a:lnTo>
                  <a:lnTo>
                    <a:pt x="64770" y="1178560"/>
                  </a:lnTo>
                  <a:lnTo>
                    <a:pt x="113029" y="1261110"/>
                  </a:lnTo>
                  <a:lnTo>
                    <a:pt x="173989" y="1341120"/>
                  </a:lnTo>
                  <a:lnTo>
                    <a:pt x="246379" y="1416050"/>
                  </a:lnTo>
                  <a:lnTo>
                    <a:pt x="328929" y="1485900"/>
                  </a:lnTo>
                  <a:lnTo>
                    <a:pt x="422910" y="1550670"/>
                  </a:lnTo>
                  <a:lnTo>
                    <a:pt x="524510" y="1609090"/>
                  </a:lnTo>
                  <a:lnTo>
                    <a:pt x="635000" y="1661160"/>
                  </a:lnTo>
                  <a:lnTo>
                    <a:pt x="754379" y="1706880"/>
                  </a:lnTo>
                  <a:lnTo>
                    <a:pt x="880110" y="1744980"/>
                  </a:lnTo>
                  <a:lnTo>
                    <a:pt x="1012189" y="1775460"/>
                  </a:lnTo>
                  <a:lnTo>
                    <a:pt x="1150620" y="1798320"/>
                  </a:lnTo>
                  <a:lnTo>
                    <a:pt x="1294129" y="1811020"/>
                  </a:lnTo>
                  <a:lnTo>
                    <a:pt x="1441450" y="1816100"/>
                  </a:lnTo>
                  <a:lnTo>
                    <a:pt x="1588770" y="1811020"/>
                  </a:lnTo>
                  <a:lnTo>
                    <a:pt x="1732279" y="1798320"/>
                  </a:lnTo>
                  <a:lnTo>
                    <a:pt x="1870710" y="1775460"/>
                  </a:lnTo>
                  <a:lnTo>
                    <a:pt x="2002789" y="1744980"/>
                  </a:lnTo>
                  <a:lnTo>
                    <a:pt x="2128520" y="1706880"/>
                  </a:lnTo>
                  <a:lnTo>
                    <a:pt x="2247900" y="1661160"/>
                  </a:lnTo>
                  <a:lnTo>
                    <a:pt x="2358390" y="1609090"/>
                  </a:lnTo>
                  <a:lnTo>
                    <a:pt x="2461260" y="1550670"/>
                  </a:lnTo>
                  <a:lnTo>
                    <a:pt x="2553970" y="1485900"/>
                  </a:lnTo>
                  <a:lnTo>
                    <a:pt x="2636520" y="1416050"/>
                  </a:lnTo>
                  <a:lnTo>
                    <a:pt x="2708910" y="1341120"/>
                  </a:lnTo>
                  <a:lnTo>
                    <a:pt x="2769870" y="1261110"/>
                  </a:lnTo>
                  <a:lnTo>
                    <a:pt x="2818129" y="1178560"/>
                  </a:lnTo>
                  <a:lnTo>
                    <a:pt x="2853690" y="1090930"/>
                  </a:lnTo>
                  <a:lnTo>
                    <a:pt x="2875279" y="1000760"/>
                  </a:lnTo>
                  <a:lnTo>
                    <a:pt x="2882900" y="908050"/>
                  </a:lnTo>
                  <a:lnTo>
                    <a:pt x="2875279" y="815339"/>
                  </a:lnTo>
                  <a:lnTo>
                    <a:pt x="2853690" y="725169"/>
                  </a:lnTo>
                  <a:lnTo>
                    <a:pt x="2818129" y="637539"/>
                  </a:lnTo>
                  <a:lnTo>
                    <a:pt x="2769870" y="554989"/>
                  </a:lnTo>
                  <a:lnTo>
                    <a:pt x="2708910" y="474980"/>
                  </a:lnTo>
                  <a:lnTo>
                    <a:pt x="2636520" y="400050"/>
                  </a:lnTo>
                  <a:lnTo>
                    <a:pt x="2553970" y="330200"/>
                  </a:lnTo>
                  <a:lnTo>
                    <a:pt x="2461260" y="266700"/>
                  </a:lnTo>
                  <a:lnTo>
                    <a:pt x="2358390" y="207010"/>
                  </a:lnTo>
                  <a:lnTo>
                    <a:pt x="2247900" y="154939"/>
                  </a:lnTo>
                  <a:lnTo>
                    <a:pt x="2128520" y="110489"/>
                  </a:lnTo>
                  <a:lnTo>
                    <a:pt x="2002789" y="71119"/>
                  </a:lnTo>
                  <a:lnTo>
                    <a:pt x="1870710" y="40639"/>
                  </a:lnTo>
                  <a:lnTo>
                    <a:pt x="1732279" y="19050"/>
                  </a:lnTo>
                  <a:lnTo>
                    <a:pt x="1588770" y="5080"/>
                  </a:lnTo>
                  <a:lnTo>
                    <a:pt x="14414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35349" y="3968750"/>
              <a:ext cx="2882900" cy="1816100"/>
            </a:xfrm>
            <a:custGeom>
              <a:avLst/>
              <a:gdLst/>
              <a:ahLst/>
              <a:cxnLst/>
              <a:rect l="l" t="t" r="r" b="b"/>
              <a:pathLst>
                <a:path w="2882900" h="1816100">
                  <a:moveTo>
                    <a:pt x="1441450" y="1816100"/>
                  </a:moveTo>
                  <a:lnTo>
                    <a:pt x="1383461" y="1815379"/>
                  </a:lnTo>
                  <a:lnTo>
                    <a:pt x="1326055" y="1813234"/>
                  </a:lnTo>
                  <a:lnTo>
                    <a:pt x="1269275" y="1809694"/>
                  </a:lnTo>
                  <a:lnTo>
                    <a:pt x="1213163" y="1804784"/>
                  </a:lnTo>
                  <a:lnTo>
                    <a:pt x="1157763" y="1798532"/>
                  </a:lnTo>
                  <a:lnTo>
                    <a:pt x="1103117" y="1790964"/>
                  </a:lnTo>
                  <a:lnTo>
                    <a:pt x="1049268" y="1782109"/>
                  </a:lnTo>
                  <a:lnTo>
                    <a:pt x="996260" y="1771993"/>
                  </a:lnTo>
                  <a:lnTo>
                    <a:pt x="944136" y="1760643"/>
                  </a:lnTo>
                  <a:lnTo>
                    <a:pt x="892938" y="1748086"/>
                  </a:lnTo>
                  <a:lnTo>
                    <a:pt x="842709" y="1734349"/>
                  </a:lnTo>
                  <a:lnTo>
                    <a:pt x="793493" y="1719460"/>
                  </a:lnTo>
                  <a:lnTo>
                    <a:pt x="745333" y="1703445"/>
                  </a:lnTo>
                  <a:lnTo>
                    <a:pt x="698271" y="1686332"/>
                  </a:lnTo>
                  <a:lnTo>
                    <a:pt x="652351" y="1668148"/>
                  </a:lnTo>
                  <a:lnTo>
                    <a:pt x="607615" y="1648919"/>
                  </a:lnTo>
                  <a:lnTo>
                    <a:pt x="564107" y="1628673"/>
                  </a:lnTo>
                  <a:lnTo>
                    <a:pt x="521869" y="1607437"/>
                  </a:lnTo>
                  <a:lnTo>
                    <a:pt x="480945" y="1585238"/>
                  </a:lnTo>
                  <a:lnTo>
                    <a:pt x="441377" y="1562103"/>
                  </a:lnTo>
                  <a:lnTo>
                    <a:pt x="403209" y="1538059"/>
                  </a:lnTo>
                  <a:lnTo>
                    <a:pt x="366484" y="1513134"/>
                  </a:lnTo>
                  <a:lnTo>
                    <a:pt x="331244" y="1487354"/>
                  </a:lnTo>
                  <a:lnTo>
                    <a:pt x="297533" y="1460746"/>
                  </a:lnTo>
                  <a:lnTo>
                    <a:pt x="265394" y="1433338"/>
                  </a:lnTo>
                  <a:lnTo>
                    <a:pt x="234869" y="1405157"/>
                  </a:lnTo>
                  <a:lnTo>
                    <a:pt x="206002" y="1376229"/>
                  </a:lnTo>
                  <a:lnTo>
                    <a:pt x="178836" y="1346582"/>
                  </a:lnTo>
                  <a:lnTo>
                    <a:pt x="153413" y="1316243"/>
                  </a:lnTo>
                  <a:lnTo>
                    <a:pt x="129777" y="1285239"/>
                  </a:lnTo>
                  <a:lnTo>
                    <a:pt x="107970" y="1253597"/>
                  </a:lnTo>
                  <a:lnTo>
                    <a:pt x="70018" y="1188508"/>
                  </a:lnTo>
                  <a:lnTo>
                    <a:pt x="39901" y="1121191"/>
                  </a:lnTo>
                  <a:lnTo>
                    <a:pt x="17963" y="1051865"/>
                  </a:lnTo>
                  <a:lnTo>
                    <a:pt x="4548" y="980746"/>
                  </a:lnTo>
                  <a:lnTo>
                    <a:pt x="0" y="908050"/>
                  </a:lnTo>
                  <a:lnTo>
                    <a:pt x="1144" y="871606"/>
                  </a:lnTo>
                  <a:lnTo>
                    <a:pt x="10168" y="799822"/>
                  </a:lnTo>
                  <a:lnTo>
                    <a:pt x="27888" y="729691"/>
                  </a:lnTo>
                  <a:lnTo>
                    <a:pt x="53959" y="661432"/>
                  </a:lnTo>
                  <a:lnTo>
                    <a:pt x="88036" y="595264"/>
                  </a:lnTo>
                  <a:lnTo>
                    <a:pt x="129777" y="531407"/>
                  </a:lnTo>
                  <a:lnTo>
                    <a:pt x="153413" y="500414"/>
                  </a:lnTo>
                  <a:lnTo>
                    <a:pt x="178836" y="470080"/>
                  </a:lnTo>
                  <a:lnTo>
                    <a:pt x="206002" y="440434"/>
                  </a:lnTo>
                  <a:lnTo>
                    <a:pt x="234869" y="411503"/>
                  </a:lnTo>
                  <a:lnTo>
                    <a:pt x="265394" y="383313"/>
                  </a:lnTo>
                  <a:lnTo>
                    <a:pt x="297533" y="355894"/>
                  </a:lnTo>
                  <a:lnTo>
                    <a:pt x="331244" y="329271"/>
                  </a:lnTo>
                  <a:lnTo>
                    <a:pt x="366484" y="303473"/>
                  </a:lnTo>
                  <a:lnTo>
                    <a:pt x="403209" y="278527"/>
                  </a:lnTo>
                  <a:lnTo>
                    <a:pt x="441377" y="254460"/>
                  </a:lnTo>
                  <a:lnTo>
                    <a:pt x="480945" y="231300"/>
                  </a:lnTo>
                  <a:lnTo>
                    <a:pt x="521869" y="209074"/>
                  </a:lnTo>
                  <a:lnTo>
                    <a:pt x="564107" y="187809"/>
                  </a:lnTo>
                  <a:lnTo>
                    <a:pt x="607615" y="167534"/>
                  </a:lnTo>
                  <a:lnTo>
                    <a:pt x="652351" y="148275"/>
                  </a:lnTo>
                  <a:lnTo>
                    <a:pt x="698271" y="130059"/>
                  </a:lnTo>
                  <a:lnTo>
                    <a:pt x="745333" y="112915"/>
                  </a:lnTo>
                  <a:lnTo>
                    <a:pt x="793493" y="96870"/>
                  </a:lnTo>
                  <a:lnTo>
                    <a:pt x="842709" y="81950"/>
                  </a:lnTo>
                  <a:lnTo>
                    <a:pt x="892938" y="68185"/>
                  </a:lnTo>
                  <a:lnTo>
                    <a:pt x="944136" y="55600"/>
                  </a:lnTo>
                  <a:lnTo>
                    <a:pt x="996260" y="44223"/>
                  </a:lnTo>
                  <a:lnTo>
                    <a:pt x="1049268" y="34082"/>
                  </a:lnTo>
                  <a:lnTo>
                    <a:pt x="1103117" y="25204"/>
                  </a:lnTo>
                  <a:lnTo>
                    <a:pt x="1157763" y="17617"/>
                  </a:lnTo>
                  <a:lnTo>
                    <a:pt x="1213163" y="11348"/>
                  </a:lnTo>
                  <a:lnTo>
                    <a:pt x="1269275" y="6424"/>
                  </a:lnTo>
                  <a:lnTo>
                    <a:pt x="1326055" y="2873"/>
                  </a:lnTo>
                  <a:lnTo>
                    <a:pt x="1383461" y="722"/>
                  </a:lnTo>
                  <a:lnTo>
                    <a:pt x="1441450" y="0"/>
                  </a:lnTo>
                  <a:lnTo>
                    <a:pt x="1499438" y="722"/>
                  </a:lnTo>
                  <a:lnTo>
                    <a:pt x="1556844" y="2873"/>
                  </a:lnTo>
                  <a:lnTo>
                    <a:pt x="1613624" y="6424"/>
                  </a:lnTo>
                  <a:lnTo>
                    <a:pt x="1669736" y="11348"/>
                  </a:lnTo>
                  <a:lnTo>
                    <a:pt x="1725136" y="17617"/>
                  </a:lnTo>
                  <a:lnTo>
                    <a:pt x="1779782" y="25204"/>
                  </a:lnTo>
                  <a:lnTo>
                    <a:pt x="1833631" y="34082"/>
                  </a:lnTo>
                  <a:lnTo>
                    <a:pt x="1886639" y="44223"/>
                  </a:lnTo>
                  <a:lnTo>
                    <a:pt x="1938763" y="55600"/>
                  </a:lnTo>
                  <a:lnTo>
                    <a:pt x="1989961" y="68185"/>
                  </a:lnTo>
                  <a:lnTo>
                    <a:pt x="2040190" y="81950"/>
                  </a:lnTo>
                  <a:lnTo>
                    <a:pt x="2089406" y="96870"/>
                  </a:lnTo>
                  <a:lnTo>
                    <a:pt x="2137566" y="112915"/>
                  </a:lnTo>
                  <a:lnTo>
                    <a:pt x="2184628" y="130059"/>
                  </a:lnTo>
                  <a:lnTo>
                    <a:pt x="2230548" y="148275"/>
                  </a:lnTo>
                  <a:lnTo>
                    <a:pt x="2275284" y="167534"/>
                  </a:lnTo>
                  <a:lnTo>
                    <a:pt x="2318792" y="187809"/>
                  </a:lnTo>
                  <a:lnTo>
                    <a:pt x="2361030" y="209074"/>
                  </a:lnTo>
                  <a:lnTo>
                    <a:pt x="2401954" y="231300"/>
                  </a:lnTo>
                  <a:lnTo>
                    <a:pt x="2441522" y="254460"/>
                  </a:lnTo>
                  <a:lnTo>
                    <a:pt x="2479690" y="278527"/>
                  </a:lnTo>
                  <a:lnTo>
                    <a:pt x="2516415" y="303473"/>
                  </a:lnTo>
                  <a:lnTo>
                    <a:pt x="2551655" y="329271"/>
                  </a:lnTo>
                  <a:lnTo>
                    <a:pt x="2585366" y="355894"/>
                  </a:lnTo>
                  <a:lnTo>
                    <a:pt x="2617505" y="383313"/>
                  </a:lnTo>
                  <a:lnTo>
                    <a:pt x="2648030" y="411503"/>
                  </a:lnTo>
                  <a:lnTo>
                    <a:pt x="2676897" y="440434"/>
                  </a:lnTo>
                  <a:lnTo>
                    <a:pt x="2704063" y="470080"/>
                  </a:lnTo>
                  <a:lnTo>
                    <a:pt x="2729486" y="500414"/>
                  </a:lnTo>
                  <a:lnTo>
                    <a:pt x="2753122" y="531407"/>
                  </a:lnTo>
                  <a:lnTo>
                    <a:pt x="2774929" y="563033"/>
                  </a:lnTo>
                  <a:lnTo>
                    <a:pt x="2812881" y="628073"/>
                  </a:lnTo>
                  <a:lnTo>
                    <a:pt x="2842998" y="695314"/>
                  </a:lnTo>
                  <a:lnTo>
                    <a:pt x="2864936" y="764537"/>
                  </a:lnTo>
                  <a:lnTo>
                    <a:pt x="2878351" y="835522"/>
                  </a:lnTo>
                  <a:lnTo>
                    <a:pt x="2882900" y="908050"/>
                  </a:lnTo>
                  <a:lnTo>
                    <a:pt x="2881755" y="944581"/>
                  </a:lnTo>
                  <a:lnTo>
                    <a:pt x="2872731" y="1016516"/>
                  </a:lnTo>
                  <a:lnTo>
                    <a:pt x="2855011" y="1086766"/>
                  </a:lnTo>
                  <a:lnTo>
                    <a:pt x="2828940" y="1155114"/>
                  </a:lnTo>
                  <a:lnTo>
                    <a:pt x="2794863" y="1221344"/>
                  </a:lnTo>
                  <a:lnTo>
                    <a:pt x="2753122" y="1285239"/>
                  </a:lnTo>
                  <a:lnTo>
                    <a:pt x="2729486" y="1316243"/>
                  </a:lnTo>
                  <a:lnTo>
                    <a:pt x="2704063" y="1346582"/>
                  </a:lnTo>
                  <a:lnTo>
                    <a:pt x="2676897" y="1376229"/>
                  </a:lnTo>
                  <a:lnTo>
                    <a:pt x="2648030" y="1405157"/>
                  </a:lnTo>
                  <a:lnTo>
                    <a:pt x="2617505" y="1433338"/>
                  </a:lnTo>
                  <a:lnTo>
                    <a:pt x="2585366" y="1460746"/>
                  </a:lnTo>
                  <a:lnTo>
                    <a:pt x="2551655" y="1487354"/>
                  </a:lnTo>
                  <a:lnTo>
                    <a:pt x="2516415" y="1513134"/>
                  </a:lnTo>
                  <a:lnTo>
                    <a:pt x="2479690" y="1538059"/>
                  </a:lnTo>
                  <a:lnTo>
                    <a:pt x="2441522" y="1562103"/>
                  </a:lnTo>
                  <a:lnTo>
                    <a:pt x="2401954" y="1585238"/>
                  </a:lnTo>
                  <a:lnTo>
                    <a:pt x="2361030" y="1607437"/>
                  </a:lnTo>
                  <a:lnTo>
                    <a:pt x="2318792" y="1628673"/>
                  </a:lnTo>
                  <a:lnTo>
                    <a:pt x="2275284" y="1648919"/>
                  </a:lnTo>
                  <a:lnTo>
                    <a:pt x="2230548" y="1668148"/>
                  </a:lnTo>
                  <a:lnTo>
                    <a:pt x="2184628" y="1686332"/>
                  </a:lnTo>
                  <a:lnTo>
                    <a:pt x="2137566" y="1703445"/>
                  </a:lnTo>
                  <a:lnTo>
                    <a:pt x="2089406" y="1719460"/>
                  </a:lnTo>
                  <a:lnTo>
                    <a:pt x="2040190" y="1734349"/>
                  </a:lnTo>
                  <a:lnTo>
                    <a:pt x="1989961" y="1748086"/>
                  </a:lnTo>
                  <a:lnTo>
                    <a:pt x="1938763" y="1760643"/>
                  </a:lnTo>
                  <a:lnTo>
                    <a:pt x="1886639" y="1771993"/>
                  </a:lnTo>
                  <a:lnTo>
                    <a:pt x="1833631" y="1782109"/>
                  </a:lnTo>
                  <a:lnTo>
                    <a:pt x="1779782" y="1790964"/>
                  </a:lnTo>
                  <a:lnTo>
                    <a:pt x="1725136" y="1798532"/>
                  </a:lnTo>
                  <a:lnTo>
                    <a:pt x="1669736" y="1804784"/>
                  </a:lnTo>
                  <a:lnTo>
                    <a:pt x="1613624" y="1809694"/>
                  </a:lnTo>
                  <a:lnTo>
                    <a:pt x="1556844" y="1813234"/>
                  </a:lnTo>
                  <a:lnTo>
                    <a:pt x="1499438" y="1815379"/>
                  </a:lnTo>
                  <a:lnTo>
                    <a:pt x="1441450" y="1816100"/>
                  </a:lnTo>
                  <a:close/>
                </a:path>
              </a:pathLst>
            </a:custGeom>
            <a:ln w="12579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52290" y="3892549"/>
              <a:ext cx="892810" cy="45720"/>
            </a:xfrm>
            <a:custGeom>
              <a:avLst/>
              <a:gdLst/>
              <a:ahLst/>
              <a:cxnLst/>
              <a:rect l="l" t="t" r="r" b="b"/>
              <a:pathLst>
                <a:path w="892810" h="45720">
                  <a:moveTo>
                    <a:pt x="468617" y="1270"/>
                  </a:moveTo>
                  <a:lnTo>
                    <a:pt x="449580" y="1270"/>
                  </a:lnTo>
                  <a:lnTo>
                    <a:pt x="449580" y="0"/>
                  </a:lnTo>
                  <a:lnTo>
                    <a:pt x="448310" y="0"/>
                  </a:lnTo>
                  <a:lnTo>
                    <a:pt x="448310" y="1270"/>
                  </a:lnTo>
                  <a:lnTo>
                    <a:pt x="393700" y="1270"/>
                  </a:lnTo>
                  <a:lnTo>
                    <a:pt x="393700" y="2540"/>
                  </a:lnTo>
                  <a:lnTo>
                    <a:pt x="468617" y="2540"/>
                  </a:lnTo>
                  <a:lnTo>
                    <a:pt x="468617" y="1270"/>
                  </a:lnTo>
                  <a:close/>
                </a:path>
                <a:path w="892810" h="45720">
                  <a:moveTo>
                    <a:pt x="617207" y="7620"/>
                  </a:moveTo>
                  <a:lnTo>
                    <a:pt x="604507" y="7620"/>
                  </a:lnTo>
                  <a:lnTo>
                    <a:pt x="604507" y="6350"/>
                  </a:lnTo>
                  <a:lnTo>
                    <a:pt x="596900" y="6350"/>
                  </a:lnTo>
                  <a:lnTo>
                    <a:pt x="596900" y="5080"/>
                  </a:lnTo>
                  <a:lnTo>
                    <a:pt x="542290" y="5080"/>
                  </a:lnTo>
                  <a:lnTo>
                    <a:pt x="542290" y="3810"/>
                  </a:lnTo>
                  <a:lnTo>
                    <a:pt x="505460" y="3810"/>
                  </a:lnTo>
                  <a:lnTo>
                    <a:pt x="505460" y="2552"/>
                  </a:lnTo>
                  <a:lnTo>
                    <a:pt x="356870" y="2552"/>
                  </a:lnTo>
                  <a:lnTo>
                    <a:pt x="356870" y="3810"/>
                  </a:lnTo>
                  <a:lnTo>
                    <a:pt x="320040" y="3810"/>
                  </a:lnTo>
                  <a:lnTo>
                    <a:pt x="320040" y="5080"/>
                  </a:lnTo>
                  <a:lnTo>
                    <a:pt x="300990" y="5080"/>
                  </a:lnTo>
                  <a:lnTo>
                    <a:pt x="300990" y="6350"/>
                  </a:lnTo>
                  <a:lnTo>
                    <a:pt x="281940" y="6350"/>
                  </a:lnTo>
                  <a:lnTo>
                    <a:pt x="281940" y="7620"/>
                  </a:lnTo>
                  <a:lnTo>
                    <a:pt x="269240" y="7620"/>
                  </a:lnTo>
                  <a:lnTo>
                    <a:pt x="269240" y="8890"/>
                  </a:lnTo>
                  <a:lnTo>
                    <a:pt x="617207" y="8890"/>
                  </a:lnTo>
                  <a:lnTo>
                    <a:pt x="617207" y="7620"/>
                  </a:lnTo>
                  <a:close/>
                </a:path>
                <a:path w="892810" h="45720">
                  <a:moveTo>
                    <a:pt x="681990" y="13970"/>
                  </a:moveTo>
                  <a:lnTo>
                    <a:pt x="669290" y="13970"/>
                  </a:lnTo>
                  <a:lnTo>
                    <a:pt x="669290" y="12700"/>
                  </a:lnTo>
                  <a:lnTo>
                    <a:pt x="656590" y="12700"/>
                  </a:lnTo>
                  <a:lnTo>
                    <a:pt x="656590" y="11430"/>
                  </a:lnTo>
                  <a:lnTo>
                    <a:pt x="642620" y="11430"/>
                  </a:lnTo>
                  <a:lnTo>
                    <a:pt x="642620" y="10160"/>
                  </a:lnTo>
                  <a:lnTo>
                    <a:pt x="629907" y="10160"/>
                  </a:lnTo>
                  <a:lnTo>
                    <a:pt x="629907" y="8902"/>
                  </a:lnTo>
                  <a:lnTo>
                    <a:pt x="256540" y="8902"/>
                  </a:lnTo>
                  <a:lnTo>
                    <a:pt x="256540" y="10160"/>
                  </a:lnTo>
                  <a:lnTo>
                    <a:pt x="242570" y="10160"/>
                  </a:lnTo>
                  <a:lnTo>
                    <a:pt x="242570" y="11430"/>
                  </a:lnTo>
                  <a:lnTo>
                    <a:pt x="229870" y="11430"/>
                  </a:lnTo>
                  <a:lnTo>
                    <a:pt x="229870" y="12700"/>
                  </a:lnTo>
                  <a:lnTo>
                    <a:pt x="217170" y="12700"/>
                  </a:lnTo>
                  <a:lnTo>
                    <a:pt x="217170" y="13970"/>
                  </a:lnTo>
                  <a:lnTo>
                    <a:pt x="203200" y="13970"/>
                  </a:lnTo>
                  <a:lnTo>
                    <a:pt x="203200" y="15240"/>
                  </a:lnTo>
                  <a:lnTo>
                    <a:pt x="681990" y="15240"/>
                  </a:lnTo>
                  <a:lnTo>
                    <a:pt x="681990" y="13970"/>
                  </a:lnTo>
                  <a:close/>
                </a:path>
                <a:path w="892810" h="45720">
                  <a:moveTo>
                    <a:pt x="745490" y="20320"/>
                  </a:moveTo>
                  <a:lnTo>
                    <a:pt x="740410" y="20320"/>
                  </a:lnTo>
                  <a:lnTo>
                    <a:pt x="740410" y="19050"/>
                  </a:lnTo>
                  <a:lnTo>
                    <a:pt x="721360" y="19050"/>
                  </a:lnTo>
                  <a:lnTo>
                    <a:pt x="721360" y="17780"/>
                  </a:lnTo>
                  <a:lnTo>
                    <a:pt x="708660" y="17780"/>
                  </a:lnTo>
                  <a:lnTo>
                    <a:pt x="708660" y="16510"/>
                  </a:lnTo>
                  <a:lnTo>
                    <a:pt x="695960" y="16510"/>
                  </a:lnTo>
                  <a:lnTo>
                    <a:pt x="695960" y="15252"/>
                  </a:lnTo>
                  <a:lnTo>
                    <a:pt x="190500" y="15252"/>
                  </a:lnTo>
                  <a:lnTo>
                    <a:pt x="190500" y="16510"/>
                  </a:lnTo>
                  <a:lnTo>
                    <a:pt x="177800" y="16510"/>
                  </a:lnTo>
                  <a:lnTo>
                    <a:pt x="177800" y="17780"/>
                  </a:lnTo>
                  <a:lnTo>
                    <a:pt x="165100" y="17780"/>
                  </a:lnTo>
                  <a:lnTo>
                    <a:pt x="165100" y="19050"/>
                  </a:lnTo>
                  <a:lnTo>
                    <a:pt x="157480" y="19050"/>
                  </a:lnTo>
                  <a:lnTo>
                    <a:pt x="157480" y="20320"/>
                  </a:lnTo>
                  <a:lnTo>
                    <a:pt x="146050" y="20320"/>
                  </a:lnTo>
                  <a:lnTo>
                    <a:pt x="146050" y="21590"/>
                  </a:lnTo>
                  <a:lnTo>
                    <a:pt x="745490" y="21590"/>
                  </a:lnTo>
                  <a:lnTo>
                    <a:pt x="745490" y="20320"/>
                  </a:lnTo>
                  <a:close/>
                </a:path>
                <a:path w="892810" h="45720">
                  <a:moveTo>
                    <a:pt x="786130" y="26670"/>
                  </a:moveTo>
                  <a:lnTo>
                    <a:pt x="777240" y="26670"/>
                  </a:lnTo>
                  <a:lnTo>
                    <a:pt x="777240" y="25400"/>
                  </a:lnTo>
                  <a:lnTo>
                    <a:pt x="769620" y="25400"/>
                  </a:lnTo>
                  <a:lnTo>
                    <a:pt x="769620" y="24130"/>
                  </a:lnTo>
                  <a:lnTo>
                    <a:pt x="762000" y="24130"/>
                  </a:lnTo>
                  <a:lnTo>
                    <a:pt x="762000" y="22860"/>
                  </a:lnTo>
                  <a:lnTo>
                    <a:pt x="753110" y="22860"/>
                  </a:lnTo>
                  <a:lnTo>
                    <a:pt x="753110" y="21602"/>
                  </a:lnTo>
                  <a:lnTo>
                    <a:pt x="137160" y="21602"/>
                  </a:lnTo>
                  <a:lnTo>
                    <a:pt x="137160" y="22860"/>
                  </a:lnTo>
                  <a:lnTo>
                    <a:pt x="129540" y="22860"/>
                  </a:lnTo>
                  <a:lnTo>
                    <a:pt x="129540" y="24130"/>
                  </a:lnTo>
                  <a:lnTo>
                    <a:pt x="121920" y="24130"/>
                  </a:lnTo>
                  <a:lnTo>
                    <a:pt x="121920" y="25400"/>
                  </a:lnTo>
                  <a:lnTo>
                    <a:pt x="113030" y="25400"/>
                  </a:lnTo>
                  <a:lnTo>
                    <a:pt x="113030" y="26670"/>
                  </a:lnTo>
                  <a:lnTo>
                    <a:pt x="105410" y="26670"/>
                  </a:lnTo>
                  <a:lnTo>
                    <a:pt x="105410" y="27940"/>
                  </a:lnTo>
                  <a:lnTo>
                    <a:pt x="786130" y="27940"/>
                  </a:lnTo>
                  <a:lnTo>
                    <a:pt x="786130" y="26670"/>
                  </a:lnTo>
                  <a:close/>
                </a:path>
                <a:path w="892810" h="45720">
                  <a:moveTo>
                    <a:pt x="826770" y="33020"/>
                  </a:moveTo>
                  <a:lnTo>
                    <a:pt x="817867" y="33020"/>
                  </a:lnTo>
                  <a:lnTo>
                    <a:pt x="817867" y="31750"/>
                  </a:lnTo>
                  <a:lnTo>
                    <a:pt x="810260" y="31750"/>
                  </a:lnTo>
                  <a:lnTo>
                    <a:pt x="810260" y="30480"/>
                  </a:lnTo>
                  <a:lnTo>
                    <a:pt x="802640" y="30480"/>
                  </a:lnTo>
                  <a:lnTo>
                    <a:pt x="802640" y="29210"/>
                  </a:lnTo>
                  <a:lnTo>
                    <a:pt x="793750" y="29210"/>
                  </a:lnTo>
                  <a:lnTo>
                    <a:pt x="793750" y="27952"/>
                  </a:lnTo>
                  <a:lnTo>
                    <a:pt x="96520" y="27952"/>
                  </a:lnTo>
                  <a:lnTo>
                    <a:pt x="96520" y="29210"/>
                  </a:lnTo>
                  <a:lnTo>
                    <a:pt x="88900" y="29210"/>
                  </a:lnTo>
                  <a:lnTo>
                    <a:pt x="88900" y="30480"/>
                  </a:lnTo>
                  <a:lnTo>
                    <a:pt x="81280" y="30480"/>
                  </a:lnTo>
                  <a:lnTo>
                    <a:pt x="81280" y="31750"/>
                  </a:lnTo>
                  <a:lnTo>
                    <a:pt x="72390" y="31750"/>
                  </a:lnTo>
                  <a:lnTo>
                    <a:pt x="72390" y="33020"/>
                  </a:lnTo>
                  <a:lnTo>
                    <a:pt x="64770" y="33020"/>
                  </a:lnTo>
                  <a:lnTo>
                    <a:pt x="64770" y="34290"/>
                  </a:lnTo>
                  <a:lnTo>
                    <a:pt x="826770" y="34290"/>
                  </a:lnTo>
                  <a:lnTo>
                    <a:pt x="826770" y="33020"/>
                  </a:lnTo>
                  <a:close/>
                </a:path>
                <a:path w="892810" h="45720">
                  <a:moveTo>
                    <a:pt x="867410" y="39370"/>
                  </a:moveTo>
                  <a:lnTo>
                    <a:pt x="858507" y="39370"/>
                  </a:lnTo>
                  <a:lnTo>
                    <a:pt x="858507" y="38100"/>
                  </a:lnTo>
                  <a:lnTo>
                    <a:pt x="850900" y="38100"/>
                  </a:lnTo>
                  <a:lnTo>
                    <a:pt x="850900" y="36830"/>
                  </a:lnTo>
                  <a:lnTo>
                    <a:pt x="843280" y="36830"/>
                  </a:lnTo>
                  <a:lnTo>
                    <a:pt x="843280" y="35560"/>
                  </a:lnTo>
                  <a:lnTo>
                    <a:pt x="834390" y="35560"/>
                  </a:lnTo>
                  <a:lnTo>
                    <a:pt x="834390" y="34302"/>
                  </a:lnTo>
                  <a:lnTo>
                    <a:pt x="55880" y="34302"/>
                  </a:lnTo>
                  <a:lnTo>
                    <a:pt x="55880" y="35560"/>
                  </a:lnTo>
                  <a:lnTo>
                    <a:pt x="48260" y="35560"/>
                  </a:lnTo>
                  <a:lnTo>
                    <a:pt x="48260" y="36830"/>
                  </a:lnTo>
                  <a:lnTo>
                    <a:pt x="40640" y="36830"/>
                  </a:lnTo>
                  <a:lnTo>
                    <a:pt x="40640" y="38100"/>
                  </a:lnTo>
                  <a:lnTo>
                    <a:pt x="31750" y="38100"/>
                  </a:lnTo>
                  <a:lnTo>
                    <a:pt x="31750" y="39370"/>
                  </a:lnTo>
                  <a:lnTo>
                    <a:pt x="24130" y="39370"/>
                  </a:lnTo>
                  <a:lnTo>
                    <a:pt x="24130" y="40640"/>
                  </a:lnTo>
                  <a:lnTo>
                    <a:pt x="867410" y="40640"/>
                  </a:lnTo>
                  <a:lnTo>
                    <a:pt x="867410" y="39370"/>
                  </a:lnTo>
                  <a:close/>
                </a:path>
                <a:path w="892810" h="45720">
                  <a:moveTo>
                    <a:pt x="892810" y="44450"/>
                  </a:moveTo>
                  <a:lnTo>
                    <a:pt x="887730" y="44450"/>
                  </a:lnTo>
                  <a:lnTo>
                    <a:pt x="887730" y="43180"/>
                  </a:lnTo>
                  <a:lnTo>
                    <a:pt x="882650" y="43180"/>
                  </a:lnTo>
                  <a:lnTo>
                    <a:pt x="882650" y="41910"/>
                  </a:lnTo>
                  <a:lnTo>
                    <a:pt x="878840" y="41910"/>
                  </a:lnTo>
                  <a:lnTo>
                    <a:pt x="878840" y="40652"/>
                  </a:lnTo>
                  <a:lnTo>
                    <a:pt x="19050" y="40652"/>
                  </a:lnTo>
                  <a:lnTo>
                    <a:pt x="19050" y="41910"/>
                  </a:lnTo>
                  <a:lnTo>
                    <a:pt x="11430" y="41910"/>
                  </a:lnTo>
                  <a:lnTo>
                    <a:pt x="11430" y="43180"/>
                  </a:lnTo>
                  <a:lnTo>
                    <a:pt x="6350" y="43180"/>
                  </a:lnTo>
                  <a:lnTo>
                    <a:pt x="6350" y="44450"/>
                  </a:lnTo>
                  <a:lnTo>
                    <a:pt x="0" y="44450"/>
                  </a:lnTo>
                  <a:lnTo>
                    <a:pt x="0" y="45720"/>
                  </a:lnTo>
                  <a:lnTo>
                    <a:pt x="892810" y="45720"/>
                  </a:lnTo>
                  <a:lnTo>
                    <a:pt x="892810" y="44450"/>
                  </a:lnTo>
                  <a:close/>
                </a:path>
              </a:pathLst>
            </a:custGeom>
            <a:solidFill>
              <a:srgbClr val="00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48150" y="3938269"/>
              <a:ext cx="1102360" cy="24130"/>
            </a:xfrm>
            <a:custGeom>
              <a:avLst/>
              <a:gdLst/>
              <a:ahLst/>
              <a:cxnLst/>
              <a:rect l="l" t="t" r="r" b="b"/>
              <a:pathLst>
                <a:path w="1102360" h="24129">
                  <a:moveTo>
                    <a:pt x="1003300" y="0"/>
                  </a:moveTo>
                  <a:lnTo>
                    <a:pt x="99060" y="0"/>
                  </a:lnTo>
                  <a:lnTo>
                    <a:pt x="99060" y="1270"/>
                  </a:lnTo>
                  <a:lnTo>
                    <a:pt x="1003300" y="1270"/>
                  </a:lnTo>
                  <a:lnTo>
                    <a:pt x="1003300" y="0"/>
                  </a:lnTo>
                  <a:close/>
                </a:path>
                <a:path w="1102360" h="24129">
                  <a:moveTo>
                    <a:pt x="1029970" y="6350"/>
                  </a:moveTo>
                  <a:lnTo>
                    <a:pt x="1024890" y="6350"/>
                  </a:lnTo>
                  <a:lnTo>
                    <a:pt x="1024890" y="5080"/>
                  </a:lnTo>
                  <a:lnTo>
                    <a:pt x="1019810" y="5080"/>
                  </a:lnTo>
                  <a:lnTo>
                    <a:pt x="1019810" y="3810"/>
                  </a:lnTo>
                  <a:lnTo>
                    <a:pt x="1013447" y="3810"/>
                  </a:lnTo>
                  <a:lnTo>
                    <a:pt x="1013447" y="2540"/>
                  </a:lnTo>
                  <a:lnTo>
                    <a:pt x="1008380" y="2540"/>
                  </a:lnTo>
                  <a:lnTo>
                    <a:pt x="1008380" y="1282"/>
                  </a:lnTo>
                  <a:lnTo>
                    <a:pt x="93980" y="1282"/>
                  </a:lnTo>
                  <a:lnTo>
                    <a:pt x="93980" y="2540"/>
                  </a:lnTo>
                  <a:lnTo>
                    <a:pt x="87630" y="2540"/>
                  </a:lnTo>
                  <a:lnTo>
                    <a:pt x="87630" y="3810"/>
                  </a:lnTo>
                  <a:lnTo>
                    <a:pt x="82550" y="3810"/>
                  </a:lnTo>
                  <a:lnTo>
                    <a:pt x="82550" y="5080"/>
                  </a:lnTo>
                  <a:lnTo>
                    <a:pt x="77470" y="5080"/>
                  </a:lnTo>
                  <a:lnTo>
                    <a:pt x="77470" y="6350"/>
                  </a:lnTo>
                  <a:lnTo>
                    <a:pt x="71120" y="6350"/>
                  </a:lnTo>
                  <a:lnTo>
                    <a:pt x="71120" y="7620"/>
                  </a:lnTo>
                  <a:lnTo>
                    <a:pt x="1029970" y="7620"/>
                  </a:lnTo>
                  <a:lnTo>
                    <a:pt x="1029970" y="6350"/>
                  </a:lnTo>
                  <a:close/>
                </a:path>
                <a:path w="1102360" h="24129">
                  <a:moveTo>
                    <a:pt x="1057910" y="12700"/>
                  </a:moveTo>
                  <a:lnTo>
                    <a:pt x="1052830" y="12700"/>
                  </a:lnTo>
                  <a:lnTo>
                    <a:pt x="1052830" y="11430"/>
                  </a:lnTo>
                  <a:lnTo>
                    <a:pt x="1046480" y="11430"/>
                  </a:lnTo>
                  <a:lnTo>
                    <a:pt x="1046480" y="10160"/>
                  </a:lnTo>
                  <a:lnTo>
                    <a:pt x="1041400" y="10160"/>
                  </a:lnTo>
                  <a:lnTo>
                    <a:pt x="1041400" y="8890"/>
                  </a:lnTo>
                  <a:lnTo>
                    <a:pt x="1036320" y="8890"/>
                  </a:lnTo>
                  <a:lnTo>
                    <a:pt x="1036320" y="7632"/>
                  </a:lnTo>
                  <a:lnTo>
                    <a:pt x="66040" y="7632"/>
                  </a:lnTo>
                  <a:lnTo>
                    <a:pt x="66040" y="8890"/>
                  </a:lnTo>
                  <a:lnTo>
                    <a:pt x="60960" y="8890"/>
                  </a:lnTo>
                  <a:lnTo>
                    <a:pt x="60960" y="10160"/>
                  </a:lnTo>
                  <a:lnTo>
                    <a:pt x="54610" y="10160"/>
                  </a:lnTo>
                  <a:lnTo>
                    <a:pt x="54610" y="11430"/>
                  </a:lnTo>
                  <a:lnTo>
                    <a:pt x="49530" y="11430"/>
                  </a:lnTo>
                  <a:lnTo>
                    <a:pt x="49530" y="12700"/>
                  </a:lnTo>
                  <a:lnTo>
                    <a:pt x="44450" y="12700"/>
                  </a:lnTo>
                  <a:lnTo>
                    <a:pt x="44450" y="13970"/>
                  </a:lnTo>
                  <a:lnTo>
                    <a:pt x="1057910" y="13970"/>
                  </a:lnTo>
                  <a:lnTo>
                    <a:pt x="1057910" y="12700"/>
                  </a:lnTo>
                  <a:close/>
                </a:path>
                <a:path w="1102360" h="24129">
                  <a:moveTo>
                    <a:pt x="1085850" y="19050"/>
                  </a:moveTo>
                  <a:lnTo>
                    <a:pt x="1079500" y="19050"/>
                  </a:lnTo>
                  <a:lnTo>
                    <a:pt x="1079500" y="17780"/>
                  </a:lnTo>
                  <a:lnTo>
                    <a:pt x="1074420" y="17780"/>
                  </a:lnTo>
                  <a:lnTo>
                    <a:pt x="1074420" y="16510"/>
                  </a:lnTo>
                  <a:lnTo>
                    <a:pt x="1069340" y="16510"/>
                  </a:lnTo>
                  <a:lnTo>
                    <a:pt x="1069340" y="15240"/>
                  </a:lnTo>
                  <a:lnTo>
                    <a:pt x="1062990" y="15240"/>
                  </a:lnTo>
                  <a:lnTo>
                    <a:pt x="1062990" y="13982"/>
                  </a:lnTo>
                  <a:lnTo>
                    <a:pt x="38100" y="13982"/>
                  </a:lnTo>
                  <a:lnTo>
                    <a:pt x="38100" y="15240"/>
                  </a:lnTo>
                  <a:lnTo>
                    <a:pt x="33020" y="15240"/>
                  </a:lnTo>
                  <a:lnTo>
                    <a:pt x="33020" y="16510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21590" y="17780"/>
                  </a:lnTo>
                  <a:lnTo>
                    <a:pt x="21590" y="19050"/>
                  </a:lnTo>
                  <a:lnTo>
                    <a:pt x="16510" y="19050"/>
                  </a:lnTo>
                  <a:lnTo>
                    <a:pt x="16510" y="20320"/>
                  </a:lnTo>
                  <a:lnTo>
                    <a:pt x="1085850" y="20320"/>
                  </a:lnTo>
                  <a:lnTo>
                    <a:pt x="1085850" y="19050"/>
                  </a:lnTo>
                  <a:close/>
                </a:path>
                <a:path w="1102360" h="24129">
                  <a:moveTo>
                    <a:pt x="1102360" y="22860"/>
                  </a:moveTo>
                  <a:lnTo>
                    <a:pt x="1095997" y="22860"/>
                  </a:lnTo>
                  <a:lnTo>
                    <a:pt x="1095997" y="21590"/>
                  </a:lnTo>
                  <a:lnTo>
                    <a:pt x="1090930" y="21590"/>
                  </a:lnTo>
                  <a:lnTo>
                    <a:pt x="1090930" y="20332"/>
                  </a:lnTo>
                  <a:lnTo>
                    <a:pt x="11430" y="20332"/>
                  </a:lnTo>
                  <a:lnTo>
                    <a:pt x="11430" y="21590"/>
                  </a:lnTo>
                  <a:lnTo>
                    <a:pt x="5080" y="21590"/>
                  </a:lnTo>
                  <a:lnTo>
                    <a:pt x="508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1102360" y="24130"/>
                  </a:lnTo>
                  <a:lnTo>
                    <a:pt x="1102360" y="22860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73220" y="3962399"/>
              <a:ext cx="1253490" cy="22860"/>
            </a:xfrm>
            <a:custGeom>
              <a:avLst/>
              <a:gdLst/>
              <a:ahLst/>
              <a:cxnLst/>
              <a:rect l="l" t="t" r="r" b="b"/>
              <a:pathLst>
                <a:path w="1253489" h="22860">
                  <a:moveTo>
                    <a:pt x="1189990" y="1270"/>
                  </a:moveTo>
                  <a:lnTo>
                    <a:pt x="1182370" y="1270"/>
                  </a:lnTo>
                  <a:lnTo>
                    <a:pt x="1182370" y="0"/>
                  </a:lnTo>
                  <a:lnTo>
                    <a:pt x="69850" y="0"/>
                  </a:lnTo>
                  <a:lnTo>
                    <a:pt x="69850" y="1270"/>
                  </a:lnTo>
                  <a:lnTo>
                    <a:pt x="66040" y="1270"/>
                  </a:lnTo>
                  <a:lnTo>
                    <a:pt x="66040" y="2540"/>
                  </a:lnTo>
                  <a:lnTo>
                    <a:pt x="1189990" y="2540"/>
                  </a:lnTo>
                  <a:lnTo>
                    <a:pt x="1189990" y="1270"/>
                  </a:lnTo>
                  <a:close/>
                </a:path>
                <a:path w="1253489" h="22860">
                  <a:moveTo>
                    <a:pt x="1209040" y="7620"/>
                  </a:moveTo>
                  <a:lnTo>
                    <a:pt x="1205230" y="7620"/>
                  </a:lnTo>
                  <a:lnTo>
                    <a:pt x="1205230" y="6350"/>
                  </a:lnTo>
                  <a:lnTo>
                    <a:pt x="1200150" y="6350"/>
                  </a:lnTo>
                  <a:lnTo>
                    <a:pt x="1200150" y="5080"/>
                  </a:lnTo>
                  <a:lnTo>
                    <a:pt x="1196340" y="5080"/>
                  </a:lnTo>
                  <a:lnTo>
                    <a:pt x="1196340" y="3810"/>
                  </a:lnTo>
                  <a:lnTo>
                    <a:pt x="1192530" y="3810"/>
                  </a:lnTo>
                  <a:lnTo>
                    <a:pt x="1192530" y="2552"/>
                  </a:lnTo>
                  <a:lnTo>
                    <a:pt x="60960" y="2552"/>
                  </a:lnTo>
                  <a:lnTo>
                    <a:pt x="60960" y="3810"/>
                  </a:lnTo>
                  <a:lnTo>
                    <a:pt x="57150" y="3810"/>
                  </a:lnTo>
                  <a:lnTo>
                    <a:pt x="57150" y="5080"/>
                  </a:lnTo>
                  <a:lnTo>
                    <a:pt x="52070" y="5080"/>
                  </a:lnTo>
                  <a:lnTo>
                    <a:pt x="52070" y="6350"/>
                  </a:lnTo>
                  <a:lnTo>
                    <a:pt x="48260" y="6350"/>
                  </a:lnTo>
                  <a:lnTo>
                    <a:pt x="48260" y="7620"/>
                  </a:lnTo>
                  <a:lnTo>
                    <a:pt x="44450" y="7620"/>
                  </a:lnTo>
                  <a:lnTo>
                    <a:pt x="44450" y="8890"/>
                  </a:lnTo>
                  <a:lnTo>
                    <a:pt x="1209040" y="8890"/>
                  </a:lnTo>
                  <a:lnTo>
                    <a:pt x="1209040" y="7620"/>
                  </a:lnTo>
                  <a:close/>
                </a:path>
                <a:path w="1253489" h="22860">
                  <a:moveTo>
                    <a:pt x="1229360" y="13970"/>
                  </a:moveTo>
                  <a:lnTo>
                    <a:pt x="1225550" y="13970"/>
                  </a:lnTo>
                  <a:lnTo>
                    <a:pt x="1225550" y="12700"/>
                  </a:lnTo>
                  <a:lnTo>
                    <a:pt x="1220470" y="12700"/>
                  </a:lnTo>
                  <a:lnTo>
                    <a:pt x="1220470" y="11430"/>
                  </a:lnTo>
                  <a:lnTo>
                    <a:pt x="1216660" y="11430"/>
                  </a:lnTo>
                  <a:lnTo>
                    <a:pt x="1216660" y="10160"/>
                  </a:lnTo>
                  <a:lnTo>
                    <a:pt x="1212850" y="10160"/>
                  </a:lnTo>
                  <a:lnTo>
                    <a:pt x="1212850" y="8902"/>
                  </a:lnTo>
                  <a:lnTo>
                    <a:pt x="40640" y="8902"/>
                  </a:lnTo>
                  <a:lnTo>
                    <a:pt x="40640" y="10160"/>
                  </a:lnTo>
                  <a:lnTo>
                    <a:pt x="36830" y="10160"/>
                  </a:lnTo>
                  <a:lnTo>
                    <a:pt x="36830" y="11430"/>
                  </a:lnTo>
                  <a:lnTo>
                    <a:pt x="31750" y="11430"/>
                  </a:lnTo>
                  <a:lnTo>
                    <a:pt x="31750" y="12700"/>
                  </a:lnTo>
                  <a:lnTo>
                    <a:pt x="27940" y="12700"/>
                  </a:lnTo>
                  <a:lnTo>
                    <a:pt x="27940" y="13970"/>
                  </a:lnTo>
                  <a:lnTo>
                    <a:pt x="24130" y="13970"/>
                  </a:lnTo>
                  <a:lnTo>
                    <a:pt x="24130" y="15240"/>
                  </a:lnTo>
                  <a:lnTo>
                    <a:pt x="1229360" y="15240"/>
                  </a:lnTo>
                  <a:lnTo>
                    <a:pt x="1229360" y="13970"/>
                  </a:lnTo>
                  <a:close/>
                </a:path>
                <a:path w="1253489" h="22860">
                  <a:moveTo>
                    <a:pt x="1249680" y="20320"/>
                  </a:moveTo>
                  <a:lnTo>
                    <a:pt x="1245870" y="20320"/>
                  </a:lnTo>
                  <a:lnTo>
                    <a:pt x="1245870" y="19050"/>
                  </a:lnTo>
                  <a:lnTo>
                    <a:pt x="1240790" y="19050"/>
                  </a:lnTo>
                  <a:lnTo>
                    <a:pt x="1240790" y="17780"/>
                  </a:lnTo>
                  <a:lnTo>
                    <a:pt x="1236980" y="17780"/>
                  </a:lnTo>
                  <a:lnTo>
                    <a:pt x="1236980" y="16510"/>
                  </a:lnTo>
                  <a:lnTo>
                    <a:pt x="1233170" y="16510"/>
                  </a:lnTo>
                  <a:lnTo>
                    <a:pt x="1233170" y="15252"/>
                  </a:lnTo>
                  <a:lnTo>
                    <a:pt x="20320" y="15252"/>
                  </a:lnTo>
                  <a:lnTo>
                    <a:pt x="20320" y="16510"/>
                  </a:lnTo>
                  <a:lnTo>
                    <a:pt x="16510" y="16510"/>
                  </a:lnTo>
                  <a:lnTo>
                    <a:pt x="16510" y="17780"/>
                  </a:lnTo>
                  <a:lnTo>
                    <a:pt x="11430" y="17780"/>
                  </a:lnTo>
                  <a:lnTo>
                    <a:pt x="11430" y="19050"/>
                  </a:lnTo>
                  <a:lnTo>
                    <a:pt x="7620" y="19050"/>
                  </a:lnTo>
                  <a:lnTo>
                    <a:pt x="7620" y="20320"/>
                  </a:lnTo>
                  <a:lnTo>
                    <a:pt x="3810" y="20320"/>
                  </a:lnTo>
                  <a:lnTo>
                    <a:pt x="3810" y="21590"/>
                  </a:lnTo>
                  <a:lnTo>
                    <a:pt x="1249680" y="21590"/>
                  </a:lnTo>
                  <a:lnTo>
                    <a:pt x="1249680" y="20320"/>
                  </a:lnTo>
                  <a:close/>
                </a:path>
                <a:path w="1253489" h="22860">
                  <a:moveTo>
                    <a:pt x="1253490" y="21602"/>
                  </a:moveTo>
                  <a:lnTo>
                    <a:pt x="0" y="21602"/>
                  </a:lnTo>
                  <a:lnTo>
                    <a:pt x="0" y="22860"/>
                  </a:lnTo>
                  <a:lnTo>
                    <a:pt x="1253490" y="22860"/>
                  </a:lnTo>
                  <a:lnTo>
                    <a:pt x="1253490" y="21602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02100" y="3985259"/>
              <a:ext cx="1395730" cy="22860"/>
            </a:xfrm>
            <a:custGeom>
              <a:avLst/>
              <a:gdLst/>
              <a:ahLst/>
              <a:cxnLst/>
              <a:rect l="l" t="t" r="r" b="b"/>
              <a:pathLst>
                <a:path w="1395729" h="22860">
                  <a:moveTo>
                    <a:pt x="1341120" y="3810"/>
                  </a:moveTo>
                  <a:lnTo>
                    <a:pt x="1337310" y="3810"/>
                  </a:lnTo>
                  <a:lnTo>
                    <a:pt x="1337310" y="2540"/>
                  </a:lnTo>
                  <a:lnTo>
                    <a:pt x="1332230" y="2540"/>
                  </a:lnTo>
                  <a:lnTo>
                    <a:pt x="1332230" y="1270"/>
                  </a:lnTo>
                  <a:lnTo>
                    <a:pt x="1328420" y="1270"/>
                  </a:lnTo>
                  <a:lnTo>
                    <a:pt x="1328420" y="0"/>
                  </a:lnTo>
                  <a:lnTo>
                    <a:pt x="67310" y="0"/>
                  </a:lnTo>
                  <a:lnTo>
                    <a:pt x="67310" y="1270"/>
                  </a:lnTo>
                  <a:lnTo>
                    <a:pt x="62230" y="1270"/>
                  </a:lnTo>
                  <a:lnTo>
                    <a:pt x="62230" y="2540"/>
                  </a:lnTo>
                  <a:lnTo>
                    <a:pt x="58420" y="2540"/>
                  </a:lnTo>
                  <a:lnTo>
                    <a:pt x="58420" y="3810"/>
                  </a:lnTo>
                  <a:lnTo>
                    <a:pt x="54610" y="3810"/>
                  </a:lnTo>
                  <a:lnTo>
                    <a:pt x="54610" y="5080"/>
                  </a:lnTo>
                  <a:lnTo>
                    <a:pt x="1341120" y="5080"/>
                  </a:lnTo>
                  <a:lnTo>
                    <a:pt x="1341120" y="3810"/>
                  </a:lnTo>
                  <a:close/>
                </a:path>
                <a:path w="1395729" h="22860">
                  <a:moveTo>
                    <a:pt x="1361440" y="10160"/>
                  </a:moveTo>
                  <a:lnTo>
                    <a:pt x="1357630" y="10160"/>
                  </a:lnTo>
                  <a:lnTo>
                    <a:pt x="1357630" y="8890"/>
                  </a:lnTo>
                  <a:lnTo>
                    <a:pt x="1352550" y="8890"/>
                  </a:lnTo>
                  <a:lnTo>
                    <a:pt x="1352550" y="7620"/>
                  </a:lnTo>
                  <a:lnTo>
                    <a:pt x="1348740" y="7620"/>
                  </a:lnTo>
                  <a:lnTo>
                    <a:pt x="1348740" y="6350"/>
                  </a:lnTo>
                  <a:lnTo>
                    <a:pt x="1344930" y="6350"/>
                  </a:lnTo>
                  <a:lnTo>
                    <a:pt x="1344930" y="5092"/>
                  </a:lnTo>
                  <a:lnTo>
                    <a:pt x="50800" y="5092"/>
                  </a:lnTo>
                  <a:lnTo>
                    <a:pt x="50800" y="6350"/>
                  </a:lnTo>
                  <a:lnTo>
                    <a:pt x="46990" y="6350"/>
                  </a:lnTo>
                  <a:lnTo>
                    <a:pt x="46990" y="7620"/>
                  </a:lnTo>
                  <a:lnTo>
                    <a:pt x="41910" y="7620"/>
                  </a:lnTo>
                  <a:lnTo>
                    <a:pt x="41910" y="8890"/>
                  </a:lnTo>
                  <a:lnTo>
                    <a:pt x="38100" y="8890"/>
                  </a:lnTo>
                  <a:lnTo>
                    <a:pt x="38100" y="10160"/>
                  </a:lnTo>
                  <a:lnTo>
                    <a:pt x="34290" y="10160"/>
                  </a:lnTo>
                  <a:lnTo>
                    <a:pt x="34290" y="11430"/>
                  </a:lnTo>
                  <a:lnTo>
                    <a:pt x="1361440" y="11430"/>
                  </a:lnTo>
                  <a:lnTo>
                    <a:pt x="1361440" y="10160"/>
                  </a:lnTo>
                  <a:close/>
                </a:path>
                <a:path w="1395729" h="22860">
                  <a:moveTo>
                    <a:pt x="1381760" y="16510"/>
                  </a:moveTo>
                  <a:lnTo>
                    <a:pt x="1377950" y="16510"/>
                  </a:lnTo>
                  <a:lnTo>
                    <a:pt x="1377950" y="15240"/>
                  </a:lnTo>
                  <a:lnTo>
                    <a:pt x="1372870" y="15240"/>
                  </a:lnTo>
                  <a:lnTo>
                    <a:pt x="1372870" y="13970"/>
                  </a:lnTo>
                  <a:lnTo>
                    <a:pt x="1369060" y="13970"/>
                  </a:lnTo>
                  <a:lnTo>
                    <a:pt x="1369060" y="12700"/>
                  </a:lnTo>
                  <a:lnTo>
                    <a:pt x="1365250" y="12700"/>
                  </a:lnTo>
                  <a:lnTo>
                    <a:pt x="1365250" y="11442"/>
                  </a:lnTo>
                  <a:lnTo>
                    <a:pt x="30480" y="11442"/>
                  </a:lnTo>
                  <a:lnTo>
                    <a:pt x="30480" y="12700"/>
                  </a:lnTo>
                  <a:lnTo>
                    <a:pt x="26670" y="12700"/>
                  </a:lnTo>
                  <a:lnTo>
                    <a:pt x="26670" y="13970"/>
                  </a:lnTo>
                  <a:lnTo>
                    <a:pt x="21590" y="13970"/>
                  </a:lnTo>
                  <a:lnTo>
                    <a:pt x="21590" y="15240"/>
                  </a:lnTo>
                  <a:lnTo>
                    <a:pt x="17780" y="15240"/>
                  </a:lnTo>
                  <a:lnTo>
                    <a:pt x="17780" y="16510"/>
                  </a:lnTo>
                  <a:lnTo>
                    <a:pt x="13970" y="16510"/>
                  </a:lnTo>
                  <a:lnTo>
                    <a:pt x="13970" y="17780"/>
                  </a:lnTo>
                  <a:lnTo>
                    <a:pt x="1381760" y="17780"/>
                  </a:lnTo>
                  <a:lnTo>
                    <a:pt x="1381760" y="16510"/>
                  </a:lnTo>
                  <a:close/>
                </a:path>
                <a:path w="1395729" h="22860">
                  <a:moveTo>
                    <a:pt x="1395730" y="21590"/>
                  </a:moveTo>
                  <a:lnTo>
                    <a:pt x="1393190" y="21590"/>
                  </a:lnTo>
                  <a:lnTo>
                    <a:pt x="1393190" y="20320"/>
                  </a:lnTo>
                  <a:lnTo>
                    <a:pt x="1389380" y="20320"/>
                  </a:lnTo>
                  <a:lnTo>
                    <a:pt x="1389380" y="19050"/>
                  </a:lnTo>
                  <a:lnTo>
                    <a:pt x="1386840" y="19050"/>
                  </a:lnTo>
                  <a:lnTo>
                    <a:pt x="1386840" y="17792"/>
                  </a:lnTo>
                  <a:lnTo>
                    <a:pt x="11430" y="17792"/>
                  </a:lnTo>
                  <a:lnTo>
                    <a:pt x="11430" y="19050"/>
                  </a:lnTo>
                  <a:lnTo>
                    <a:pt x="6350" y="19050"/>
                  </a:lnTo>
                  <a:lnTo>
                    <a:pt x="6350" y="20320"/>
                  </a:lnTo>
                  <a:lnTo>
                    <a:pt x="3810" y="20320"/>
                  </a:lnTo>
                  <a:lnTo>
                    <a:pt x="381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1395730" y="22860"/>
                  </a:lnTo>
                  <a:lnTo>
                    <a:pt x="1395730" y="21590"/>
                  </a:lnTo>
                  <a:close/>
                </a:path>
              </a:pathLst>
            </a:custGeom>
            <a:solidFill>
              <a:srgbClr val="00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37330" y="4008119"/>
              <a:ext cx="1525270" cy="24130"/>
            </a:xfrm>
            <a:custGeom>
              <a:avLst/>
              <a:gdLst/>
              <a:ahLst/>
              <a:cxnLst/>
              <a:rect l="l" t="t" r="r" b="b"/>
              <a:pathLst>
                <a:path w="1525270" h="24129">
                  <a:moveTo>
                    <a:pt x="1464310" y="0"/>
                  </a:moveTo>
                  <a:lnTo>
                    <a:pt x="60960" y="0"/>
                  </a:lnTo>
                  <a:lnTo>
                    <a:pt x="60960" y="1270"/>
                  </a:lnTo>
                  <a:lnTo>
                    <a:pt x="1464310" y="1270"/>
                  </a:lnTo>
                  <a:lnTo>
                    <a:pt x="1464310" y="0"/>
                  </a:lnTo>
                  <a:close/>
                </a:path>
                <a:path w="1525270" h="24129">
                  <a:moveTo>
                    <a:pt x="1480820" y="6350"/>
                  </a:moveTo>
                  <a:lnTo>
                    <a:pt x="1478267" y="6350"/>
                  </a:lnTo>
                  <a:lnTo>
                    <a:pt x="1478267" y="5080"/>
                  </a:lnTo>
                  <a:lnTo>
                    <a:pt x="1474470" y="5080"/>
                  </a:lnTo>
                  <a:lnTo>
                    <a:pt x="1474470" y="3810"/>
                  </a:lnTo>
                  <a:lnTo>
                    <a:pt x="1470660" y="3810"/>
                  </a:lnTo>
                  <a:lnTo>
                    <a:pt x="1470660" y="2540"/>
                  </a:lnTo>
                  <a:lnTo>
                    <a:pt x="1468120" y="2540"/>
                  </a:lnTo>
                  <a:lnTo>
                    <a:pt x="1468120" y="1282"/>
                  </a:lnTo>
                  <a:lnTo>
                    <a:pt x="58420" y="1282"/>
                  </a:lnTo>
                  <a:lnTo>
                    <a:pt x="58420" y="2540"/>
                  </a:lnTo>
                  <a:lnTo>
                    <a:pt x="54610" y="2540"/>
                  </a:lnTo>
                  <a:lnTo>
                    <a:pt x="54610" y="3810"/>
                  </a:lnTo>
                  <a:lnTo>
                    <a:pt x="50800" y="3810"/>
                  </a:lnTo>
                  <a:lnTo>
                    <a:pt x="50800" y="5080"/>
                  </a:lnTo>
                  <a:lnTo>
                    <a:pt x="48260" y="5080"/>
                  </a:lnTo>
                  <a:lnTo>
                    <a:pt x="48260" y="6350"/>
                  </a:lnTo>
                  <a:lnTo>
                    <a:pt x="44450" y="6350"/>
                  </a:lnTo>
                  <a:lnTo>
                    <a:pt x="44450" y="7620"/>
                  </a:lnTo>
                  <a:lnTo>
                    <a:pt x="1480820" y="7620"/>
                  </a:lnTo>
                  <a:lnTo>
                    <a:pt x="1480820" y="6350"/>
                  </a:lnTo>
                  <a:close/>
                </a:path>
                <a:path w="1525270" h="24129">
                  <a:moveTo>
                    <a:pt x="1498600" y="12700"/>
                  </a:moveTo>
                  <a:lnTo>
                    <a:pt x="1494790" y="12700"/>
                  </a:lnTo>
                  <a:lnTo>
                    <a:pt x="1494790" y="11430"/>
                  </a:lnTo>
                  <a:lnTo>
                    <a:pt x="1490980" y="11430"/>
                  </a:lnTo>
                  <a:lnTo>
                    <a:pt x="1490980" y="10160"/>
                  </a:lnTo>
                  <a:lnTo>
                    <a:pt x="1488427" y="10160"/>
                  </a:lnTo>
                  <a:lnTo>
                    <a:pt x="1488427" y="8890"/>
                  </a:lnTo>
                  <a:lnTo>
                    <a:pt x="1484630" y="8890"/>
                  </a:lnTo>
                  <a:lnTo>
                    <a:pt x="1484630" y="7632"/>
                  </a:lnTo>
                  <a:lnTo>
                    <a:pt x="40640" y="7632"/>
                  </a:lnTo>
                  <a:lnTo>
                    <a:pt x="40640" y="8890"/>
                  </a:lnTo>
                  <a:lnTo>
                    <a:pt x="38100" y="8890"/>
                  </a:lnTo>
                  <a:lnTo>
                    <a:pt x="38100" y="10160"/>
                  </a:lnTo>
                  <a:lnTo>
                    <a:pt x="34290" y="10160"/>
                  </a:lnTo>
                  <a:lnTo>
                    <a:pt x="34290" y="11430"/>
                  </a:lnTo>
                  <a:lnTo>
                    <a:pt x="30480" y="11430"/>
                  </a:lnTo>
                  <a:lnTo>
                    <a:pt x="30480" y="12700"/>
                  </a:lnTo>
                  <a:lnTo>
                    <a:pt x="27940" y="12700"/>
                  </a:lnTo>
                  <a:lnTo>
                    <a:pt x="27940" y="13970"/>
                  </a:lnTo>
                  <a:lnTo>
                    <a:pt x="1498600" y="13970"/>
                  </a:lnTo>
                  <a:lnTo>
                    <a:pt x="1498600" y="12700"/>
                  </a:lnTo>
                  <a:close/>
                </a:path>
                <a:path w="1525270" h="24129">
                  <a:moveTo>
                    <a:pt x="1515110" y="19050"/>
                  </a:moveTo>
                  <a:lnTo>
                    <a:pt x="1511300" y="19050"/>
                  </a:lnTo>
                  <a:lnTo>
                    <a:pt x="1511300" y="17780"/>
                  </a:lnTo>
                  <a:lnTo>
                    <a:pt x="1508760" y="17780"/>
                  </a:lnTo>
                  <a:lnTo>
                    <a:pt x="1508760" y="16510"/>
                  </a:lnTo>
                  <a:lnTo>
                    <a:pt x="1504950" y="16510"/>
                  </a:lnTo>
                  <a:lnTo>
                    <a:pt x="1504950" y="15240"/>
                  </a:lnTo>
                  <a:lnTo>
                    <a:pt x="1501140" y="15240"/>
                  </a:lnTo>
                  <a:lnTo>
                    <a:pt x="1501140" y="13982"/>
                  </a:lnTo>
                  <a:lnTo>
                    <a:pt x="24130" y="13982"/>
                  </a:lnTo>
                  <a:lnTo>
                    <a:pt x="24130" y="15240"/>
                  </a:lnTo>
                  <a:lnTo>
                    <a:pt x="20320" y="15240"/>
                  </a:lnTo>
                  <a:lnTo>
                    <a:pt x="20320" y="16510"/>
                  </a:lnTo>
                  <a:lnTo>
                    <a:pt x="16510" y="16510"/>
                  </a:lnTo>
                  <a:lnTo>
                    <a:pt x="16510" y="17780"/>
                  </a:lnTo>
                  <a:lnTo>
                    <a:pt x="13970" y="17780"/>
                  </a:lnTo>
                  <a:lnTo>
                    <a:pt x="13970" y="19050"/>
                  </a:lnTo>
                  <a:lnTo>
                    <a:pt x="10160" y="19050"/>
                  </a:lnTo>
                  <a:lnTo>
                    <a:pt x="10160" y="20320"/>
                  </a:lnTo>
                  <a:lnTo>
                    <a:pt x="1515110" y="20320"/>
                  </a:lnTo>
                  <a:lnTo>
                    <a:pt x="1515110" y="19050"/>
                  </a:lnTo>
                  <a:close/>
                </a:path>
                <a:path w="1525270" h="24129">
                  <a:moveTo>
                    <a:pt x="1525270" y="22860"/>
                  </a:moveTo>
                  <a:lnTo>
                    <a:pt x="1522717" y="22860"/>
                  </a:lnTo>
                  <a:lnTo>
                    <a:pt x="1522717" y="21590"/>
                  </a:lnTo>
                  <a:lnTo>
                    <a:pt x="1518920" y="21590"/>
                  </a:lnTo>
                  <a:lnTo>
                    <a:pt x="1518920" y="20332"/>
                  </a:lnTo>
                  <a:lnTo>
                    <a:pt x="6350" y="20332"/>
                  </a:lnTo>
                  <a:lnTo>
                    <a:pt x="6350" y="21590"/>
                  </a:lnTo>
                  <a:lnTo>
                    <a:pt x="3810" y="21590"/>
                  </a:lnTo>
                  <a:lnTo>
                    <a:pt x="381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1525270" y="24130"/>
                  </a:lnTo>
                  <a:lnTo>
                    <a:pt x="1525270" y="22860"/>
                  </a:lnTo>
                  <a:close/>
                </a:path>
              </a:pathLst>
            </a:custGeom>
            <a:solidFill>
              <a:srgbClr val="00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80180" y="4032249"/>
              <a:ext cx="1640839" cy="22860"/>
            </a:xfrm>
            <a:custGeom>
              <a:avLst/>
              <a:gdLst/>
              <a:ahLst/>
              <a:cxnLst/>
              <a:rect l="l" t="t" r="r" b="b"/>
              <a:pathLst>
                <a:path w="1640839" h="22860">
                  <a:moveTo>
                    <a:pt x="1590027" y="1270"/>
                  </a:moveTo>
                  <a:lnTo>
                    <a:pt x="1586230" y="1270"/>
                  </a:lnTo>
                  <a:lnTo>
                    <a:pt x="1586230" y="0"/>
                  </a:lnTo>
                  <a:lnTo>
                    <a:pt x="53340" y="0"/>
                  </a:lnTo>
                  <a:lnTo>
                    <a:pt x="53340" y="1270"/>
                  </a:lnTo>
                  <a:lnTo>
                    <a:pt x="50800" y="1270"/>
                  </a:lnTo>
                  <a:lnTo>
                    <a:pt x="50800" y="2540"/>
                  </a:lnTo>
                  <a:lnTo>
                    <a:pt x="1590027" y="2540"/>
                  </a:lnTo>
                  <a:lnTo>
                    <a:pt x="1590027" y="1270"/>
                  </a:lnTo>
                  <a:close/>
                </a:path>
                <a:path w="1640839" h="22860">
                  <a:moveTo>
                    <a:pt x="1606550" y="7620"/>
                  </a:moveTo>
                  <a:lnTo>
                    <a:pt x="1602740" y="7620"/>
                  </a:lnTo>
                  <a:lnTo>
                    <a:pt x="1602740" y="6350"/>
                  </a:lnTo>
                  <a:lnTo>
                    <a:pt x="1600200" y="6350"/>
                  </a:lnTo>
                  <a:lnTo>
                    <a:pt x="1600200" y="5080"/>
                  </a:lnTo>
                  <a:lnTo>
                    <a:pt x="1596390" y="5080"/>
                  </a:lnTo>
                  <a:lnTo>
                    <a:pt x="1596390" y="3810"/>
                  </a:lnTo>
                  <a:lnTo>
                    <a:pt x="1592580" y="3810"/>
                  </a:lnTo>
                  <a:lnTo>
                    <a:pt x="1592580" y="2552"/>
                  </a:lnTo>
                  <a:lnTo>
                    <a:pt x="46990" y="2552"/>
                  </a:lnTo>
                  <a:lnTo>
                    <a:pt x="46990" y="3810"/>
                  </a:lnTo>
                  <a:lnTo>
                    <a:pt x="43180" y="3810"/>
                  </a:lnTo>
                  <a:lnTo>
                    <a:pt x="43180" y="5080"/>
                  </a:lnTo>
                  <a:lnTo>
                    <a:pt x="40640" y="5080"/>
                  </a:lnTo>
                  <a:lnTo>
                    <a:pt x="40640" y="6350"/>
                  </a:lnTo>
                  <a:lnTo>
                    <a:pt x="36830" y="6350"/>
                  </a:lnTo>
                  <a:lnTo>
                    <a:pt x="36830" y="7620"/>
                  </a:lnTo>
                  <a:lnTo>
                    <a:pt x="33020" y="7620"/>
                  </a:lnTo>
                  <a:lnTo>
                    <a:pt x="33020" y="8890"/>
                  </a:lnTo>
                  <a:lnTo>
                    <a:pt x="1606550" y="8890"/>
                  </a:lnTo>
                  <a:lnTo>
                    <a:pt x="1606550" y="7620"/>
                  </a:lnTo>
                  <a:close/>
                </a:path>
                <a:path w="1640839" h="22860">
                  <a:moveTo>
                    <a:pt x="1623060" y="13970"/>
                  </a:moveTo>
                  <a:lnTo>
                    <a:pt x="1620520" y="13970"/>
                  </a:lnTo>
                  <a:lnTo>
                    <a:pt x="1620520" y="12700"/>
                  </a:lnTo>
                  <a:lnTo>
                    <a:pt x="1616710" y="12700"/>
                  </a:lnTo>
                  <a:lnTo>
                    <a:pt x="1616710" y="11430"/>
                  </a:lnTo>
                  <a:lnTo>
                    <a:pt x="1612900" y="11430"/>
                  </a:lnTo>
                  <a:lnTo>
                    <a:pt x="1612900" y="10160"/>
                  </a:lnTo>
                  <a:lnTo>
                    <a:pt x="1610360" y="10160"/>
                  </a:lnTo>
                  <a:lnTo>
                    <a:pt x="1610360" y="8902"/>
                  </a:lnTo>
                  <a:lnTo>
                    <a:pt x="30480" y="8902"/>
                  </a:lnTo>
                  <a:lnTo>
                    <a:pt x="3048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22860" y="11430"/>
                  </a:lnTo>
                  <a:lnTo>
                    <a:pt x="22860" y="12700"/>
                  </a:lnTo>
                  <a:lnTo>
                    <a:pt x="20320" y="12700"/>
                  </a:lnTo>
                  <a:lnTo>
                    <a:pt x="20320" y="13970"/>
                  </a:lnTo>
                  <a:lnTo>
                    <a:pt x="16510" y="13970"/>
                  </a:lnTo>
                  <a:lnTo>
                    <a:pt x="16510" y="15240"/>
                  </a:lnTo>
                  <a:lnTo>
                    <a:pt x="1623060" y="15240"/>
                  </a:lnTo>
                  <a:lnTo>
                    <a:pt x="1623060" y="13970"/>
                  </a:lnTo>
                  <a:close/>
                </a:path>
                <a:path w="1640839" h="22860">
                  <a:moveTo>
                    <a:pt x="1638300" y="20320"/>
                  </a:moveTo>
                  <a:lnTo>
                    <a:pt x="1635760" y="20320"/>
                  </a:lnTo>
                  <a:lnTo>
                    <a:pt x="1635760" y="19050"/>
                  </a:lnTo>
                  <a:lnTo>
                    <a:pt x="1633220" y="19050"/>
                  </a:lnTo>
                  <a:lnTo>
                    <a:pt x="1633220" y="17780"/>
                  </a:lnTo>
                  <a:lnTo>
                    <a:pt x="1630667" y="17780"/>
                  </a:lnTo>
                  <a:lnTo>
                    <a:pt x="1630667" y="16510"/>
                  </a:lnTo>
                  <a:lnTo>
                    <a:pt x="1628140" y="16510"/>
                  </a:lnTo>
                  <a:lnTo>
                    <a:pt x="1628140" y="15252"/>
                  </a:lnTo>
                  <a:lnTo>
                    <a:pt x="13970" y="15252"/>
                  </a:lnTo>
                  <a:lnTo>
                    <a:pt x="13970" y="16510"/>
                  </a:lnTo>
                  <a:lnTo>
                    <a:pt x="10160" y="16510"/>
                  </a:lnTo>
                  <a:lnTo>
                    <a:pt x="10160" y="17780"/>
                  </a:lnTo>
                  <a:lnTo>
                    <a:pt x="7620" y="17780"/>
                  </a:lnTo>
                  <a:lnTo>
                    <a:pt x="762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1638300" y="21590"/>
                  </a:lnTo>
                  <a:lnTo>
                    <a:pt x="1638300" y="20320"/>
                  </a:lnTo>
                  <a:close/>
                </a:path>
                <a:path w="1640839" h="22860">
                  <a:moveTo>
                    <a:pt x="1640827" y="21602"/>
                  </a:moveTo>
                  <a:lnTo>
                    <a:pt x="0" y="21602"/>
                  </a:lnTo>
                  <a:lnTo>
                    <a:pt x="0" y="22860"/>
                  </a:lnTo>
                  <a:lnTo>
                    <a:pt x="1640827" y="22860"/>
                  </a:lnTo>
                  <a:lnTo>
                    <a:pt x="1640827" y="21602"/>
                  </a:lnTo>
                  <a:close/>
                </a:path>
              </a:pathLst>
            </a:custGeom>
            <a:solidFill>
              <a:srgbClr val="0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31920" y="4055109"/>
              <a:ext cx="1737360" cy="22860"/>
            </a:xfrm>
            <a:custGeom>
              <a:avLst/>
              <a:gdLst/>
              <a:ahLst/>
              <a:cxnLst/>
              <a:rect l="l" t="t" r="r" b="b"/>
              <a:pathLst>
                <a:path w="1737360" h="22860">
                  <a:moveTo>
                    <a:pt x="1700530" y="3810"/>
                  </a:moveTo>
                  <a:lnTo>
                    <a:pt x="1696720" y="3810"/>
                  </a:lnTo>
                  <a:lnTo>
                    <a:pt x="1696720" y="2540"/>
                  </a:lnTo>
                  <a:lnTo>
                    <a:pt x="1694180" y="2540"/>
                  </a:lnTo>
                  <a:lnTo>
                    <a:pt x="1694180" y="1270"/>
                  </a:lnTo>
                  <a:lnTo>
                    <a:pt x="1691627" y="1270"/>
                  </a:lnTo>
                  <a:lnTo>
                    <a:pt x="1691627" y="0"/>
                  </a:lnTo>
                  <a:lnTo>
                    <a:pt x="45720" y="0"/>
                  </a:lnTo>
                  <a:lnTo>
                    <a:pt x="45720" y="1270"/>
                  </a:lnTo>
                  <a:lnTo>
                    <a:pt x="43180" y="1270"/>
                  </a:lnTo>
                  <a:lnTo>
                    <a:pt x="43180" y="2540"/>
                  </a:lnTo>
                  <a:lnTo>
                    <a:pt x="39370" y="2540"/>
                  </a:lnTo>
                  <a:lnTo>
                    <a:pt x="39370" y="3810"/>
                  </a:lnTo>
                  <a:lnTo>
                    <a:pt x="36830" y="3810"/>
                  </a:lnTo>
                  <a:lnTo>
                    <a:pt x="36830" y="5080"/>
                  </a:lnTo>
                  <a:lnTo>
                    <a:pt x="1700530" y="5080"/>
                  </a:lnTo>
                  <a:lnTo>
                    <a:pt x="1700530" y="3810"/>
                  </a:lnTo>
                  <a:close/>
                </a:path>
                <a:path w="1737360" h="22860">
                  <a:moveTo>
                    <a:pt x="1713230" y="10160"/>
                  </a:moveTo>
                  <a:lnTo>
                    <a:pt x="1710677" y="10160"/>
                  </a:lnTo>
                  <a:lnTo>
                    <a:pt x="1710677" y="8890"/>
                  </a:lnTo>
                  <a:lnTo>
                    <a:pt x="1708137" y="8890"/>
                  </a:lnTo>
                  <a:lnTo>
                    <a:pt x="1708137" y="7620"/>
                  </a:lnTo>
                  <a:lnTo>
                    <a:pt x="1705610" y="7620"/>
                  </a:lnTo>
                  <a:lnTo>
                    <a:pt x="1705610" y="6350"/>
                  </a:lnTo>
                  <a:lnTo>
                    <a:pt x="1703070" y="6350"/>
                  </a:lnTo>
                  <a:lnTo>
                    <a:pt x="1703070" y="5092"/>
                  </a:lnTo>
                  <a:lnTo>
                    <a:pt x="34290" y="5092"/>
                  </a:lnTo>
                  <a:lnTo>
                    <a:pt x="34290" y="6350"/>
                  </a:lnTo>
                  <a:lnTo>
                    <a:pt x="31750" y="6350"/>
                  </a:lnTo>
                  <a:lnTo>
                    <a:pt x="31750" y="7620"/>
                  </a:lnTo>
                  <a:lnTo>
                    <a:pt x="29210" y="7620"/>
                  </a:lnTo>
                  <a:lnTo>
                    <a:pt x="29210" y="8890"/>
                  </a:lnTo>
                  <a:lnTo>
                    <a:pt x="26670" y="8890"/>
                  </a:lnTo>
                  <a:lnTo>
                    <a:pt x="26670" y="10160"/>
                  </a:lnTo>
                  <a:lnTo>
                    <a:pt x="24130" y="10160"/>
                  </a:lnTo>
                  <a:lnTo>
                    <a:pt x="24130" y="11430"/>
                  </a:lnTo>
                  <a:lnTo>
                    <a:pt x="1713230" y="11430"/>
                  </a:lnTo>
                  <a:lnTo>
                    <a:pt x="1713230" y="10160"/>
                  </a:lnTo>
                  <a:close/>
                </a:path>
                <a:path w="1737360" h="22860">
                  <a:moveTo>
                    <a:pt x="1727187" y="16510"/>
                  </a:moveTo>
                  <a:lnTo>
                    <a:pt x="1724660" y="16510"/>
                  </a:lnTo>
                  <a:lnTo>
                    <a:pt x="1724660" y="15240"/>
                  </a:lnTo>
                  <a:lnTo>
                    <a:pt x="1722120" y="15240"/>
                  </a:lnTo>
                  <a:lnTo>
                    <a:pt x="1722120" y="13970"/>
                  </a:lnTo>
                  <a:lnTo>
                    <a:pt x="1718310" y="13970"/>
                  </a:lnTo>
                  <a:lnTo>
                    <a:pt x="1718310" y="12700"/>
                  </a:lnTo>
                  <a:lnTo>
                    <a:pt x="1715770" y="12700"/>
                  </a:lnTo>
                  <a:lnTo>
                    <a:pt x="1715770" y="11442"/>
                  </a:lnTo>
                  <a:lnTo>
                    <a:pt x="21590" y="11442"/>
                  </a:lnTo>
                  <a:lnTo>
                    <a:pt x="21590" y="12700"/>
                  </a:lnTo>
                  <a:lnTo>
                    <a:pt x="17780" y="12700"/>
                  </a:lnTo>
                  <a:lnTo>
                    <a:pt x="17780" y="13970"/>
                  </a:lnTo>
                  <a:lnTo>
                    <a:pt x="15240" y="13970"/>
                  </a:lnTo>
                  <a:lnTo>
                    <a:pt x="15240" y="15240"/>
                  </a:lnTo>
                  <a:lnTo>
                    <a:pt x="12700" y="15240"/>
                  </a:lnTo>
                  <a:lnTo>
                    <a:pt x="12700" y="16510"/>
                  </a:lnTo>
                  <a:lnTo>
                    <a:pt x="10160" y="16510"/>
                  </a:lnTo>
                  <a:lnTo>
                    <a:pt x="10160" y="17780"/>
                  </a:lnTo>
                  <a:lnTo>
                    <a:pt x="1727187" y="17780"/>
                  </a:lnTo>
                  <a:lnTo>
                    <a:pt x="1727187" y="16510"/>
                  </a:lnTo>
                  <a:close/>
                </a:path>
                <a:path w="1737360" h="22860">
                  <a:moveTo>
                    <a:pt x="1737360" y="21590"/>
                  </a:moveTo>
                  <a:lnTo>
                    <a:pt x="1734820" y="21590"/>
                  </a:lnTo>
                  <a:lnTo>
                    <a:pt x="1734820" y="20320"/>
                  </a:lnTo>
                  <a:lnTo>
                    <a:pt x="1732280" y="20320"/>
                  </a:lnTo>
                  <a:lnTo>
                    <a:pt x="1732280" y="19050"/>
                  </a:lnTo>
                  <a:lnTo>
                    <a:pt x="1729727" y="19050"/>
                  </a:lnTo>
                  <a:lnTo>
                    <a:pt x="1729727" y="17792"/>
                  </a:lnTo>
                  <a:lnTo>
                    <a:pt x="7620" y="17792"/>
                  </a:lnTo>
                  <a:lnTo>
                    <a:pt x="762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1737360" y="22860"/>
                  </a:lnTo>
                  <a:lnTo>
                    <a:pt x="1737360" y="21590"/>
                  </a:lnTo>
                  <a:close/>
                </a:path>
              </a:pathLst>
            </a:custGeom>
            <a:solidFill>
              <a:srgbClr val="00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81120" y="4077969"/>
              <a:ext cx="1838960" cy="24130"/>
            </a:xfrm>
            <a:custGeom>
              <a:avLst/>
              <a:gdLst/>
              <a:ahLst/>
              <a:cxnLst/>
              <a:rect l="l" t="t" r="r" b="b"/>
              <a:pathLst>
                <a:path w="1838960" h="24129">
                  <a:moveTo>
                    <a:pt x="1790687" y="0"/>
                  </a:moveTo>
                  <a:lnTo>
                    <a:pt x="48260" y="0"/>
                  </a:lnTo>
                  <a:lnTo>
                    <a:pt x="48260" y="1270"/>
                  </a:lnTo>
                  <a:lnTo>
                    <a:pt x="1790687" y="1270"/>
                  </a:lnTo>
                  <a:lnTo>
                    <a:pt x="1790687" y="0"/>
                  </a:lnTo>
                  <a:close/>
                </a:path>
                <a:path w="1838960" h="24129">
                  <a:moveTo>
                    <a:pt x="1804670" y="6350"/>
                  </a:moveTo>
                  <a:lnTo>
                    <a:pt x="1802130" y="6350"/>
                  </a:lnTo>
                  <a:lnTo>
                    <a:pt x="1802130" y="5080"/>
                  </a:lnTo>
                  <a:lnTo>
                    <a:pt x="1799577" y="5080"/>
                  </a:lnTo>
                  <a:lnTo>
                    <a:pt x="1799577" y="3810"/>
                  </a:lnTo>
                  <a:lnTo>
                    <a:pt x="1797037" y="3810"/>
                  </a:lnTo>
                  <a:lnTo>
                    <a:pt x="1797037" y="2540"/>
                  </a:lnTo>
                  <a:lnTo>
                    <a:pt x="1793240" y="2540"/>
                  </a:lnTo>
                  <a:lnTo>
                    <a:pt x="1793240" y="1282"/>
                  </a:lnTo>
                  <a:lnTo>
                    <a:pt x="44450" y="1282"/>
                  </a:lnTo>
                  <a:lnTo>
                    <a:pt x="44450" y="2540"/>
                  </a:lnTo>
                  <a:lnTo>
                    <a:pt x="41910" y="2540"/>
                  </a:lnTo>
                  <a:lnTo>
                    <a:pt x="41910" y="3810"/>
                  </a:lnTo>
                  <a:lnTo>
                    <a:pt x="39370" y="3810"/>
                  </a:lnTo>
                  <a:lnTo>
                    <a:pt x="39370" y="5080"/>
                  </a:lnTo>
                  <a:lnTo>
                    <a:pt x="36830" y="5080"/>
                  </a:lnTo>
                  <a:lnTo>
                    <a:pt x="36830" y="6350"/>
                  </a:lnTo>
                  <a:lnTo>
                    <a:pt x="34290" y="6350"/>
                  </a:lnTo>
                  <a:lnTo>
                    <a:pt x="34290" y="7620"/>
                  </a:lnTo>
                  <a:lnTo>
                    <a:pt x="1804670" y="7620"/>
                  </a:lnTo>
                  <a:lnTo>
                    <a:pt x="1804670" y="6350"/>
                  </a:lnTo>
                  <a:close/>
                </a:path>
                <a:path w="1838960" h="24129">
                  <a:moveTo>
                    <a:pt x="1818627" y="12700"/>
                  </a:moveTo>
                  <a:lnTo>
                    <a:pt x="1814830" y="12700"/>
                  </a:lnTo>
                  <a:lnTo>
                    <a:pt x="1814830" y="11430"/>
                  </a:lnTo>
                  <a:lnTo>
                    <a:pt x="1812277" y="11430"/>
                  </a:lnTo>
                  <a:lnTo>
                    <a:pt x="1812277" y="10160"/>
                  </a:lnTo>
                  <a:lnTo>
                    <a:pt x="1809737" y="10160"/>
                  </a:lnTo>
                  <a:lnTo>
                    <a:pt x="1809737" y="8890"/>
                  </a:lnTo>
                  <a:lnTo>
                    <a:pt x="1807210" y="8890"/>
                  </a:lnTo>
                  <a:lnTo>
                    <a:pt x="1807210" y="7632"/>
                  </a:lnTo>
                  <a:lnTo>
                    <a:pt x="31750" y="7632"/>
                  </a:lnTo>
                  <a:lnTo>
                    <a:pt x="31750" y="8890"/>
                  </a:lnTo>
                  <a:lnTo>
                    <a:pt x="29210" y="8890"/>
                  </a:lnTo>
                  <a:lnTo>
                    <a:pt x="29210" y="10160"/>
                  </a:lnTo>
                  <a:lnTo>
                    <a:pt x="26670" y="10160"/>
                  </a:lnTo>
                  <a:lnTo>
                    <a:pt x="26670" y="11430"/>
                  </a:lnTo>
                  <a:lnTo>
                    <a:pt x="22860" y="11430"/>
                  </a:lnTo>
                  <a:lnTo>
                    <a:pt x="22860" y="12700"/>
                  </a:lnTo>
                  <a:lnTo>
                    <a:pt x="20320" y="12700"/>
                  </a:lnTo>
                  <a:lnTo>
                    <a:pt x="20320" y="13970"/>
                  </a:lnTo>
                  <a:lnTo>
                    <a:pt x="1818627" y="13970"/>
                  </a:lnTo>
                  <a:lnTo>
                    <a:pt x="1818627" y="12700"/>
                  </a:lnTo>
                  <a:close/>
                </a:path>
                <a:path w="1838960" h="24129">
                  <a:moveTo>
                    <a:pt x="1831327" y="19050"/>
                  </a:moveTo>
                  <a:lnTo>
                    <a:pt x="1828787" y="19050"/>
                  </a:lnTo>
                  <a:lnTo>
                    <a:pt x="1828787" y="17780"/>
                  </a:lnTo>
                  <a:lnTo>
                    <a:pt x="1826260" y="17780"/>
                  </a:lnTo>
                  <a:lnTo>
                    <a:pt x="1826260" y="16510"/>
                  </a:lnTo>
                  <a:lnTo>
                    <a:pt x="1823720" y="16510"/>
                  </a:lnTo>
                  <a:lnTo>
                    <a:pt x="1823720" y="15240"/>
                  </a:lnTo>
                  <a:lnTo>
                    <a:pt x="1821180" y="15240"/>
                  </a:lnTo>
                  <a:lnTo>
                    <a:pt x="1821180" y="13982"/>
                  </a:lnTo>
                  <a:lnTo>
                    <a:pt x="17780" y="13982"/>
                  </a:lnTo>
                  <a:lnTo>
                    <a:pt x="17780" y="15240"/>
                  </a:lnTo>
                  <a:lnTo>
                    <a:pt x="15240" y="15240"/>
                  </a:lnTo>
                  <a:lnTo>
                    <a:pt x="15240" y="16510"/>
                  </a:lnTo>
                  <a:lnTo>
                    <a:pt x="12700" y="16510"/>
                  </a:lnTo>
                  <a:lnTo>
                    <a:pt x="12700" y="17780"/>
                  </a:lnTo>
                  <a:lnTo>
                    <a:pt x="10160" y="17780"/>
                  </a:lnTo>
                  <a:lnTo>
                    <a:pt x="10160" y="19050"/>
                  </a:lnTo>
                  <a:lnTo>
                    <a:pt x="7620" y="19050"/>
                  </a:lnTo>
                  <a:lnTo>
                    <a:pt x="7620" y="20320"/>
                  </a:lnTo>
                  <a:lnTo>
                    <a:pt x="1831327" y="20320"/>
                  </a:lnTo>
                  <a:lnTo>
                    <a:pt x="1831327" y="19050"/>
                  </a:lnTo>
                  <a:close/>
                </a:path>
                <a:path w="1838960" h="24129">
                  <a:moveTo>
                    <a:pt x="1838960" y="22860"/>
                  </a:moveTo>
                  <a:lnTo>
                    <a:pt x="1837690" y="22860"/>
                  </a:lnTo>
                  <a:lnTo>
                    <a:pt x="1837690" y="21590"/>
                  </a:lnTo>
                  <a:lnTo>
                    <a:pt x="1833880" y="21590"/>
                  </a:lnTo>
                  <a:lnTo>
                    <a:pt x="1833880" y="20332"/>
                  </a:lnTo>
                  <a:lnTo>
                    <a:pt x="5080" y="20332"/>
                  </a:lnTo>
                  <a:lnTo>
                    <a:pt x="5080" y="21590"/>
                  </a:lnTo>
                  <a:lnTo>
                    <a:pt x="2540" y="21590"/>
                  </a:lnTo>
                  <a:lnTo>
                    <a:pt x="254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1838960" y="24130"/>
                  </a:lnTo>
                  <a:lnTo>
                    <a:pt x="1838960" y="2286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41750" y="4102099"/>
              <a:ext cx="1917700" cy="22860"/>
            </a:xfrm>
            <a:custGeom>
              <a:avLst/>
              <a:gdLst/>
              <a:ahLst/>
              <a:cxnLst/>
              <a:rect l="l" t="t" r="r" b="b"/>
              <a:pathLst>
                <a:path w="1917700" h="22860">
                  <a:moveTo>
                    <a:pt x="1883410" y="1270"/>
                  </a:moveTo>
                  <a:lnTo>
                    <a:pt x="1880857" y="1270"/>
                  </a:lnTo>
                  <a:lnTo>
                    <a:pt x="1880857" y="0"/>
                  </a:lnTo>
                  <a:lnTo>
                    <a:pt x="36830" y="0"/>
                  </a:lnTo>
                  <a:lnTo>
                    <a:pt x="36830" y="1270"/>
                  </a:lnTo>
                  <a:lnTo>
                    <a:pt x="35560" y="1270"/>
                  </a:lnTo>
                  <a:lnTo>
                    <a:pt x="35560" y="2540"/>
                  </a:lnTo>
                  <a:lnTo>
                    <a:pt x="1883410" y="2540"/>
                  </a:lnTo>
                  <a:lnTo>
                    <a:pt x="1883410" y="1270"/>
                  </a:lnTo>
                  <a:close/>
                </a:path>
                <a:path w="1917700" h="22860">
                  <a:moveTo>
                    <a:pt x="1893557" y="7620"/>
                  </a:moveTo>
                  <a:lnTo>
                    <a:pt x="1892300" y="7620"/>
                  </a:lnTo>
                  <a:lnTo>
                    <a:pt x="1892300" y="6350"/>
                  </a:lnTo>
                  <a:lnTo>
                    <a:pt x="1889747" y="6350"/>
                  </a:lnTo>
                  <a:lnTo>
                    <a:pt x="1889747" y="5080"/>
                  </a:lnTo>
                  <a:lnTo>
                    <a:pt x="1887207" y="5080"/>
                  </a:lnTo>
                  <a:lnTo>
                    <a:pt x="1887207" y="3810"/>
                  </a:lnTo>
                  <a:lnTo>
                    <a:pt x="1885950" y="3810"/>
                  </a:lnTo>
                  <a:lnTo>
                    <a:pt x="1885950" y="2552"/>
                  </a:lnTo>
                  <a:lnTo>
                    <a:pt x="33020" y="2552"/>
                  </a:lnTo>
                  <a:lnTo>
                    <a:pt x="33020" y="3810"/>
                  </a:lnTo>
                  <a:lnTo>
                    <a:pt x="30480" y="3810"/>
                  </a:lnTo>
                  <a:lnTo>
                    <a:pt x="3048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6670" y="6350"/>
                  </a:lnTo>
                  <a:lnTo>
                    <a:pt x="26670" y="7620"/>
                  </a:lnTo>
                  <a:lnTo>
                    <a:pt x="24130" y="7620"/>
                  </a:lnTo>
                  <a:lnTo>
                    <a:pt x="24130" y="8890"/>
                  </a:lnTo>
                  <a:lnTo>
                    <a:pt x="1893557" y="8890"/>
                  </a:lnTo>
                  <a:lnTo>
                    <a:pt x="1893557" y="7620"/>
                  </a:lnTo>
                  <a:close/>
                </a:path>
                <a:path w="1917700" h="22860">
                  <a:moveTo>
                    <a:pt x="1905000" y="13970"/>
                  </a:moveTo>
                  <a:lnTo>
                    <a:pt x="1902447" y="13970"/>
                  </a:lnTo>
                  <a:lnTo>
                    <a:pt x="1902447" y="12700"/>
                  </a:lnTo>
                  <a:lnTo>
                    <a:pt x="1901190" y="12700"/>
                  </a:lnTo>
                  <a:lnTo>
                    <a:pt x="1901190" y="11430"/>
                  </a:lnTo>
                  <a:lnTo>
                    <a:pt x="1898650" y="11430"/>
                  </a:lnTo>
                  <a:lnTo>
                    <a:pt x="1898650" y="10160"/>
                  </a:lnTo>
                  <a:lnTo>
                    <a:pt x="1896097" y="10160"/>
                  </a:lnTo>
                  <a:lnTo>
                    <a:pt x="1896097" y="8902"/>
                  </a:lnTo>
                  <a:lnTo>
                    <a:pt x="21590" y="8902"/>
                  </a:lnTo>
                  <a:lnTo>
                    <a:pt x="21590" y="10160"/>
                  </a:lnTo>
                  <a:lnTo>
                    <a:pt x="20320" y="10160"/>
                  </a:lnTo>
                  <a:lnTo>
                    <a:pt x="20320" y="11430"/>
                  </a:lnTo>
                  <a:lnTo>
                    <a:pt x="17780" y="11430"/>
                  </a:lnTo>
                  <a:lnTo>
                    <a:pt x="1778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13970" y="13970"/>
                  </a:lnTo>
                  <a:lnTo>
                    <a:pt x="13970" y="15240"/>
                  </a:lnTo>
                  <a:lnTo>
                    <a:pt x="1905000" y="15240"/>
                  </a:lnTo>
                  <a:lnTo>
                    <a:pt x="1905000" y="13970"/>
                  </a:lnTo>
                  <a:close/>
                </a:path>
                <a:path w="1917700" h="22860">
                  <a:moveTo>
                    <a:pt x="1916430" y="20320"/>
                  </a:moveTo>
                  <a:lnTo>
                    <a:pt x="1913890" y="20320"/>
                  </a:lnTo>
                  <a:lnTo>
                    <a:pt x="1913890" y="19050"/>
                  </a:lnTo>
                  <a:lnTo>
                    <a:pt x="1911350" y="19050"/>
                  </a:lnTo>
                  <a:lnTo>
                    <a:pt x="1911350" y="17780"/>
                  </a:lnTo>
                  <a:lnTo>
                    <a:pt x="1908797" y="17780"/>
                  </a:lnTo>
                  <a:lnTo>
                    <a:pt x="1908797" y="16510"/>
                  </a:lnTo>
                  <a:lnTo>
                    <a:pt x="1907540" y="16510"/>
                  </a:lnTo>
                  <a:lnTo>
                    <a:pt x="1907540" y="15252"/>
                  </a:lnTo>
                  <a:lnTo>
                    <a:pt x="11430" y="15252"/>
                  </a:lnTo>
                  <a:lnTo>
                    <a:pt x="11430" y="16510"/>
                  </a:lnTo>
                  <a:lnTo>
                    <a:pt x="8890" y="16510"/>
                  </a:lnTo>
                  <a:lnTo>
                    <a:pt x="8890" y="17780"/>
                  </a:lnTo>
                  <a:lnTo>
                    <a:pt x="6350" y="17780"/>
                  </a:lnTo>
                  <a:lnTo>
                    <a:pt x="635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1916430" y="21590"/>
                  </a:lnTo>
                  <a:lnTo>
                    <a:pt x="1916430" y="20320"/>
                  </a:lnTo>
                  <a:close/>
                </a:path>
                <a:path w="1917700" h="22860">
                  <a:moveTo>
                    <a:pt x="1917700" y="21602"/>
                  </a:moveTo>
                  <a:lnTo>
                    <a:pt x="0" y="21602"/>
                  </a:lnTo>
                  <a:lnTo>
                    <a:pt x="0" y="22860"/>
                  </a:lnTo>
                  <a:lnTo>
                    <a:pt x="1917700" y="22860"/>
                  </a:lnTo>
                  <a:lnTo>
                    <a:pt x="1917700" y="21602"/>
                  </a:lnTo>
                  <a:close/>
                </a:path>
              </a:pathLst>
            </a:custGeom>
            <a:solidFill>
              <a:srgbClr val="00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03650" y="4124959"/>
              <a:ext cx="1995170" cy="22860"/>
            </a:xfrm>
            <a:custGeom>
              <a:avLst/>
              <a:gdLst/>
              <a:ahLst/>
              <a:cxnLst/>
              <a:rect l="l" t="t" r="r" b="b"/>
              <a:pathLst>
                <a:path w="1995170" h="22860">
                  <a:moveTo>
                    <a:pt x="1964690" y="3810"/>
                  </a:moveTo>
                  <a:lnTo>
                    <a:pt x="1963420" y="3810"/>
                  </a:lnTo>
                  <a:lnTo>
                    <a:pt x="1963420" y="2540"/>
                  </a:lnTo>
                  <a:lnTo>
                    <a:pt x="1960880" y="2540"/>
                  </a:lnTo>
                  <a:lnTo>
                    <a:pt x="1960880" y="1270"/>
                  </a:lnTo>
                  <a:lnTo>
                    <a:pt x="1958340" y="1270"/>
                  </a:lnTo>
                  <a:lnTo>
                    <a:pt x="1958340" y="0"/>
                  </a:lnTo>
                  <a:lnTo>
                    <a:pt x="36830" y="0"/>
                  </a:lnTo>
                  <a:lnTo>
                    <a:pt x="36830" y="1270"/>
                  </a:lnTo>
                  <a:lnTo>
                    <a:pt x="34290" y="1270"/>
                  </a:lnTo>
                  <a:lnTo>
                    <a:pt x="34290" y="2540"/>
                  </a:lnTo>
                  <a:lnTo>
                    <a:pt x="31750" y="2540"/>
                  </a:lnTo>
                  <a:lnTo>
                    <a:pt x="31750" y="3810"/>
                  </a:lnTo>
                  <a:lnTo>
                    <a:pt x="29210" y="3810"/>
                  </a:lnTo>
                  <a:lnTo>
                    <a:pt x="29210" y="5080"/>
                  </a:lnTo>
                  <a:lnTo>
                    <a:pt x="1964690" y="5080"/>
                  </a:lnTo>
                  <a:lnTo>
                    <a:pt x="1964690" y="3810"/>
                  </a:lnTo>
                  <a:close/>
                </a:path>
                <a:path w="1995170" h="22860">
                  <a:moveTo>
                    <a:pt x="1976120" y="10160"/>
                  </a:moveTo>
                  <a:lnTo>
                    <a:pt x="1973580" y="10160"/>
                  </a:lnTo>
                  <a:lnTo>
                    <a:pt x="1973580" y="8890"/>
                  </a:lnTo>
                  <a:lnTo>
                    <a:pt x="1971040" y="8890"/>
                  </a:lnTo>
                  <a:lnTo>
                    <a:pt x="1971040" y="7620"/>
                  </a:lnTo>
                  <a:lnTo>
                    <a:pt x="1969770" y="7620"/>
                  </a:lnTo>
                  <a:lnTo>
                    <a:pt x="1969770" y="6350"/>
                  </a:lnTo>
                  <a:lnTo>
                    <a:pt x="1967230" y="6350"/>
                  </a:lnTo>
                  <a:lnTo>
                    <a:pt x="1967230" y="5092"/>
                  </a:lnTo>
                  <a:lnTo>
                    <a:pt x="27940" y="5092"/>
                  </a:lnTo>
                  <a:lnTo>
                    <a:pt x="27940" y="6350"/>
                  </a:lnTo>
                  <a:lnTo>
                    <a:pt x="25400" y="6350"/>
                  </a:lnTo>
                  <a:lnTo>
                    <a:pt x="25400" y="7620"/>
                  </a:lnTo>
                  <a:lnTo>
                    <a:pt x="22860" y="7620"/>
                  </a:lnTo>
                  <a:lnTo>
                    <a:pt x="22860" y="8890"/>
                  </a:lnTo>
                  <a:lnTo>
                    <a:pt x="21590" y="8890"/>
                  </a:lnTo>
                  <a:lnTo>
                    <a:pt x="21590" y="10160"/>
                  </a:lnTo>
                  <a:lnTo>
                    <a:pt x="19050" y="10160"/>
                  </a:lnTo>
                  <a:lnTo>
                    <a:pt x="19050" y="11430"/>
                  </a:lnTo>
                  <a:lnTo>
                    <a:pt x="1976120" y="11430"/>
                  </a:lnTo>
                  <a:lnTo>
                    <a:pt x="1976120" y="10160"/>
                  </a:lnTo>
                  <a:close/>
                </a:path>
                <a:path w="1995170" h="22860">
                  <a:moveTo>
                    <a:pt x="1987550" y="16510"/>
                  </a:moveTo>
                  <a:lnTo>
                    <a:pt x="1985010" y="16510"/>
                  </a:lnTo>
                  <a:lnTo>
                    <a:pt x="1985010" y="15240"/>
                  </a:lnTo>
                  <a:lnTo>
                    <a:pt x="1982470" y="15240"/>
                  </a:lnTo>
                  <a:lnTo>
                    <a:pt x="1982470" y="13970"/>
                  </a:lnTo>
                  <a:lnTo>
                    <a:pt x="1979930" y="13970"/>
                  </a:lnTo>
                  <a:lnTo>
                    <a:pt x="1979930" y="12700"/>
                  </a:lnTo>
                  <a:lnTo>
                    <a:pt x="1978660" y="12700"/>
                  </a:lnTo>
                  <a:lnTo>
                    <a:pt x="1978660" y="11442"/>
                  </a:lnTo>
                  <a:lnTo>
                    <a:pt x="16510" y="11442"/>
                  </a:lnTo>
                  <a:lnTo>
                    <a:pt x="1651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12700" y="13970"/>
                  </a:lnTo>
                  <a:lnTo>
                    <a:pt x="12700" y="15240"/>
                  </a:lnTo>
                  <a:lnTo>
                    <a:pt x="10160" y="15240"/>
                  </a:lnTo>
                  <a:lnTo>
                    <a:pt x="10160" y="16510"/>
                  </a:lnTo>
                  <a:lnTo>
                    <a:pt x="7620" y="16510"/>
                  </a:lnTo>
                  <a:lnTo>
                    <a:pt x="7620" y="17780"/>
                  </a:lnTo>
                  <a:lnTo>
                    <a:pt x="1987550" y="17780"/>
                  </a:lnTo>
                  <a:lnTo>
                    <a:pt x="1987550" y="16510"/>
                  </a:lnTo>
                  <a:close/>
                </a:path>
                <a:path w="1995170" h="22860">
                  <a:moveTo>
                    <a:pt x="1995170" y="21590"/>
                  </a:moveTo>
                  <a:lnTo>
                    <a:pt x="1993900" y="21590"/>
                  </a:lnTo>
                  <a:lnTo>
                    <a:pt x="1993900" y="20320"/>
                  </a:lnTo>
                  <a:lnTo>
                    <a:pt x="1991360" y="20320"/>
                  </a:lnTo>
                  <a:lnTo>
                    <a:pt x="1991360" y="19050"/>
                  </a:lnTo>
                  <a:lnTo>
                    <a:pt x="1988820" y="19050"/>
                  </a:lnTo>
                  <a:lnTo>
                    <a:pt x="1988820" y="17792"/>
                  </a:lnTo>
                  <a:lnTo>
                    <a:pt x="6350" y="17792"/>
                  </a:lnTo>
                  <a:lnTo>
                    <a:pt x="6350" y="19050"/>
                  </a:lnTo>
                  <a:lnTo>
                    <a:pt x="3810" y="19050"/>
                  </a:lnTo>
                  <a:lnTo>
                    <a:pt x="3810" y="2032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1995170" y="22860"/>
                  </a:lnTo>
                  <a:lnTo>
                    <a:pt x="1995170" y="21590"/>
                  </a:lnTo>
                  <a:close/>
                </a:path>
              </a:pathLst>
            </a:custGeom>
            <a:solidFill>
              <a:srgbClr val="00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64280" y="4147819"/>
              <a:ext cx="2073910" cy="24130"/>
            </a:xfrm>
            <a:custGeom>
              <a:avLst/>
              <a:gdLst/>
              <a:ahLst/>
              <a:cxnLst/>
              <a:rect l="l" t="t" r="r" b="b"/>
              <a:pathLst>
                <a:path w="2073910" h="24129">
                  <a:moveTo>
                    <a:pt x="2037080" y="0"/>
                  </a:moveTo>
                  <a:lnTo>
                    <a:pt x="36830" y="0"/>
                  </a:lnTo>
                  <a:lnTo>
                    <a:pt x="36830" y="1270"/>
                  </a:lnTo>
                  <a:lnTo>
                    <a:pt x="2037080" y="1270"/>
                  </a:lnTo>
                  <a:lnTo>
                    <a:pt x="2037080" y="0"/>
                  </a:lnTo>
                  <a:close/>
                </a:path>
                <a:path w="2073910" h="24129">
                  <a:moveTo>
                    <a:pt x="2048510" y="6350"/>
                  </a:moveTo>
                  <a:lnTo>
                    <a:pt x="2045970" y="6350"/>
                  </a:lnTo>
                  <a:lnTo>
                    <a:pt x="2045970" y="5080"/>
                  </a:lnTo>
                  <a:lnTo>
                    <a:pt x="2043430" y="5080"/>
                  </a:lnTo>
                  <a:lnTo>
                    <a:pt x="2043430" y="3810"/>
                  </a:lnTo>
                  <a:lnTo>
                    <a:pt x="2042160" y="3810"/>
                  </a:lnTo>
                  <a:lnTo>
                    <a:pt x="2042160" y="2540"/>
                  </a:lnTo>
                  <a:lnTo>
                    <a:pt x="2039620" y="2540"/>
                  </a:lnTo>
                  <a:lnTo>
                    <a:pt x="2039620" y="1282"/>
                  </a:lnTo>
                  <a:lnTo>
                    <a:pt x="34290" y="1282"/>
                  </a:lnTo>
                  <a:lnTo>
                    <a:pt x="34290" y="2540"/>
                  </a:lnTo>
                  <a:lnTo>
                    <a:pt x="33020" y="2540"/>
                  </a:lnTo>
                  <a:lnTo>
                    <a:pt x="33020" y="3810"/>
                  </a:lnTo>
                  <a:lnTo>
                    <a:pt x="30480" y="3810"/>
                  </a:lnTo>
                  <a:lnTo>
                    <a:pt x="30480" y="5080"/>
                  </a:lnTo>
                  <a:lnTo>
                    <a:pt x="27940" y="5080"/>
                  </a:lnTo>
                  <a:lnTo>
                    <a:pt x="27940" y="6350"/>
                  </a:lnTo>
                  <a:lnTo>
                    <a:pt x="25400" y="6350"/>
                  </a:lnTo>
                  <a:lnTo>
                    <a:pt x="25400" y="7620"/>
                  </a:lnTo>
                  <a:lnTo>
                    <a:pt x="2048510" y="7620"/>
                  </a:lnTo>
                  <a:lnTo>
                    <a:pt x="2048510" y="6350"/>
                  </a:lnTo>
                  <a:close/>
                </a:path>
                <a:path w="2073910" h="24129">
                  <a:moveTo>
                    <a:pt x="2058670" y="12700"/>
                  </a:moveTo>
                  <a:lnTo>
                    <a:pt x="2057400" y="12700"/>
                  </a:lnTo>
                  <a:lnTo>
                    <a:pt x="2057400" y="11430"/>
                  </a:lnTo>
                  <a:lnTo>
                    <a:pt x="2054860" y="11430"/>
                  </a:lnTo>
                  <a:lnTo>
                    <a:pt x="2054860" y="10160"/>
                  </a:lnTo>
                  <a:lnTo>
                    <a:pt x="2052320" y="10160"/>
                  </a:lnTo>
                  <a:lnTo>
                    <a:pt x="2052320" y="8890"/>
                  </a:lnTo>
                  <a:lnTo>
                    <a:pt x="2049780" y="8890"/>
                  </a:lnTo>
                  <a:lnTo>
                    <a:pt x="2049780" y="7632"/>
                  </a:lnTo>
                  <a:lnTo>
                    <a:pt x="24130" y="7632"/>
                  </a:lnTo>
                  <a:lnTo>
                    <a:pt x="24130" y="8890"/>
                  </a:lnTo>
                  <a:lnTo>
                    <a:pt x="21590" y="8890"/>
                  </a:lnTo>
                  <a:lnTo>
                    <a:pt x="21590" y="10160"/>
                  </a:lnTo>
                  <a:lnTo>
                    <a:pt x="19050" y="10160"/>
                  </a:lnTo>
                  <a:lnTo>
                    <a:pt x="19050" y="11430"/>
                  </a:lnTo>
                  <a:lnTo>
                    <a:pt x="17780" y="11430"/>
                  </a:lnTo>
                  <a:lnTo>
                    <a:pt x="1778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2058670" y="13970"/>
                  </a:lnTo>
                  <a:lnTo>
                    <a:pt x="2058670" y="12700"/>
                  </a:lnTo>
                  <a:close/>
                </a:path>
                <a:path w="2073910" h="24129">
                  <a:moveTo>
                    <a:pt x="2068817" y="19050"/>
                  </a:moveTo>
                  <a:lnTo>
                    <a:pt x="2066290" y="19050"/>
                  </a:lnTo>
                  <a:lnTo>
                    <a:pt x="2066290" y="17780"/>
                  </a:lnTo>
                  <a:lnTo>
                    <a:pt x="2065020" y="17780"/>
                  </a:lnTo>
                  <a:lnTo>
                    <a:pt x="2065020" y="16510"/>
                  </a:lnTo>
                  <a:lnTo>
                    <a:pt x="2062480" y="16510"/>
                  </a:lnTo>
                  <a:lnTo>
                    <a:pt x="2062480" y="15240"/>
                  </a:lnTo>
                  <a:lnTo>
                    <a:pt x="2061210" y="15240"/>
                  </a:lnTo>
                  <a:lnTo>
                    <a:pt x="2061210" y="13982"/>
                  </a:lnTo>
                  <a:lnTo>
                    <a:pt x="13970" y="13982"/>
                  </a:lnTo>
                  <a:lnTo>
                    <a:pt x="13970" y="15240"/>
                  </a:lnTo>
                  <a:lnTo>
                    <a:pt x="11430" y="15240"/>
                  </a:lnTo>
                  <a:lnTo>
                    <a:pt x="11430" y="16510"/>
                  </a:lnTo>
                  <a:lnTo>
                    <a:pt x="10160" y="16510"/>
                  </a:lnTo>
                  <a:lnTo>
                    <a:pt x="10160" y="17780"/>
                  </a:lnTo>
                  <a:lnTo>
                    <a:pt x="7620" y="17780"/>
                  </a:lnTo>
                  <a:lnTo>
                    <a:pt x="7620" y="19050"/>
                  </a:lnTo>
                  <a:lnTo>
                    <a:pt x="6350" y="19050"/>
                  </a:lnTo>
                  <a:lnTo>
                    <a:pt x="6350" y="20320"/>
                  </a:lnTo>
                  <a:lnTo>
                    <a:pt x="2068817" y="20320"/>
                  </a:lnTo>
                  <a:lnTo>
                    <a:pt x="2068817" y="19050"/>
                  </a:lnTo>
                  <a:close/>
                </a:path>
                <a:path w="2073910" h="24129">
                  <a:moveTo>
                    <a:pt x="2073910" y="22860"/>
                  </a:moveTo>
                  <a:lnTo>
                    <a:pt x="2071370" y="22860"/>
                  </a:lnTo>
                  <a:lnTo>
                    <a:pt x="2071370" y="21590"/>
                  </a:lnTo>
                  <a:lnTo>
                    <a:pt x="2070100" y="21590"/>
                  </a:lnTo>
                  <a:lnTo>
                    <a:pt x="2070100" y="20332"/>
                  </a:lnTo>
                  <a:lnTo>
                    <a:pt x="3810" y="20332"/>
                  </a:lnTo>
                  <a:lnTo>
                    <a:pt x="3810" y="21590"/>
                  </a:lnTo>
                  <a:lnTo>
                    <a:pt x="2540" y="21590"/>
                  </a:lnTo>
                  <a:lnTo>
                    <a:pt x="254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073910" y="24130"/>
                  </a:lnTo>
                  <a:lnTo>
                    <a:pt x="2073910" y="22860"/>
                  </a:lnTo>
                  <a:close/>
                </a:path>
              </a:pathLst>
            </a:custGeom>
            <a:solidFill>
              <a:srgbClr val="00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31260" y="4171949"/>
              <a:ext cx="2139950" cy="22860"/>
            </a:xfrm>
            <a:custGeom>
              <a:avLst/>
              <a:gdLst/>
              <a:ahLst/>
              <a:cxnLst/>
              <a:rect l="l" t="t" r="r" b="b"/>
              <a:pathLst>
                <a:path w="2139950" h="22860">
                  <a:moveTo>
                    <a:pt x="2110740" y="1270"/>
                  </a:moveTo>
                  <a:lnTo>
                    <a:pt x="2108200" y="1270"/>
                  </a:lnTo>
                  <a:lnTo>
                    <a:pt x="2108200" y="0"/>
                  </a:lnTo>
                  <a:lnTo>
                    <a:pt x="31750" y="0"/>
                  </a:lnTo>
                  <a:lnTo>
                    <a:pt x="31750" y="1270"/>
                  </a:lnTo>
                  <a:lnTo>
                    <a:pt x="29210" y="1270"/>
                  </a:lnTo>
                  <a:lnTo>
                    <a:pt x="29210" y="2540"/>
                  </a:lnTo>
                  <a:lnTo>
                    <a:pt x="2110740" y="2540"/>
                  </a:lnTo>
                  <a:lnTo>
                    <a:pt x="2110740" y="1270"/>
                  </a:lnTo>
                  <a:close/>
                </a:path>
                <a:path w="2139950" h="22860">
                  <a:moveTo>
                    <a:pt x="2119630" y="7620"/>
                  </a:moveTo>
                  <a:lnTo>
                    <a:pt x="2118360" y="7620"/>
                  </a:lnTo>
                  <a:lnTo>
                    <a:pt x="2118360" y="6350"/>
                  </a:lnTo>
                  <a:lnTo>
                    <a:pt x="2115820" y="6350"/>
                  </a:lnTo>
                  <a:lnTo>
                    <a:pt x="2115820" y="5080"/>
                  </a:lnTo>
                  <a:lnTo>
                    <a:pt x="2114537" y="5080"/>
                  </a:lnTo>
                  <a:lnTo>
                    <a:pt x="2114537" y="3810"/>
                  </a:lnTo>
                  <a:lnTo>
                    <a:pt x="2112010" y="3810"/>
                  </a:lnTo>
                  <a:lnTo>
                    <a:pt x="2112010" y="2552"/>
                  </a:lnTo>
                  <a:lnTo>
                    <a:pt x="27940" y="2552"/>
                  </a:lnTo>
                  <a:lnTo>
                    <a:pt x="27940" y="3810"/>
                  </a:lnTo>
                  <a:lnTo>
                    <a:pt x="26670" y="3810"/>
                  </a:lnTo>
                  <a:lnTo>
                    <a:pt x="26670" y="5080"/>
                  </a:lnTo>
                  <a:lnTo>
                    <a:pt x="24130" y="5080"/>
                  </a:lnTo>
                  <a:lnTo>
                    <a:pt x="24130" y="6350"/>
                  </a:lnTo>
                  <a:lnTo>
                    <a:pt x="22860" y="6350"/>
                  </a:lnTo>
                  <a:lnTo>
                    <a:pt x="22860" y="7620"/>
                  </a:lnTo>
                  <a:lnTo>
                    <a:pt x="20320" y="7620"/>
                  </a:lnTo>
                  <a:lnTo>
                    <a:pt x="20320" y="8890"/>
                  </a:lnTo>
                  <a:lnTo>
                    <a:pt x="2119630" y="8890"/>
                  </a:lnTo>
                  <a:lnTo>
                    <a:pt x="2119630" y="7620"/>
                  </a:lnTo>
                  <a:close/>
                </a:path>
                <a:path w="2139950" h="22860">
                  <a:moveTo>
                    <a:pt x="2128520" y="13970"/>
                  </a:moveTo>
                  <a:lnTo>
                    <a:pt x="2127250" y="13970"/>
                  </a:lnTo>
                  <a:lnTo>
                    <a:pt x="2127250" y="12700"/>
                  </a:lnTo>
                  <a:lnTo>
                    <a:pt x="2125980" y="12700"/>
                  </a:lnTo>
                  <a:lnTo>
                    <a:pt x="2125980" y="11430"/>
                  </a:lnTo>
                  <a:lnTo>
                    <a:pt x="2123440" y="11430"/>
                  </a:lnTo>
                  <a:lnTo>
                    <a:pt x="2123440" y="10160"/>
                  </a:lnTo>
                  <a:lnTo>
                    <a:pt x="2122170" y="10160"/>
                  </a:lnTo>
                  <a:lnTo>
                    <a:pt x="2122170" y="8902"/>
                  </a:lnTo>
                  <a:lnTo>
                    <a:pt x="19050" y="8902"/>
                  </a:lnTo>
                  <a:lnTo>
                    <a:pt x="19050" y="10160"/>
                  </a:lnTo>
                  <a:lnTo>
                    <a:pt x="16510" y="10160"/>
                  </a:lnTo>
                  <a:lnTo>
                    <a:pt x="16510" y="11430"/>
                  </a:lnTo>
                  <a:lnTo>
                    <a:pt x="15240" y="11430"/>
                  </a:lnTo>
                  <a:lnTo>
                    <a:pt x="1524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2128520" y="15240"/>
                  </a:lnTo>
                  <a:lnTo>
                    <a:pt x="2128520" y="13970"/>
                  </a:lnTo>
                  <a:close/>
                </a:path>
                <a:path w="2139950" h="22860">
                  <a:moveTo>
                    <a:pt x="2138680" y="20320"/>
                  </a:moveTo>
                  <a:lnTo>
                    <a:pt x="2136140" y="20320"/>
                  </a:lnTo>
                  <a:lnTo>
                    <a:pt x="2136140" y="19050"/>
                  </a:lnTo>
                  <a:lnTo>
                    <a:pt x="2134870" y="19050"/>
                  </a:lnTo>
                  <a:lnTo>
                    <a:pt x="2134870" y="17780"/>
                  </a:lnTo>
                  <a:lnTo>
                    <a:pt x="2132330" y="17780"/>
                  </a:lnTo>
                  <a:lnTo>
                    <a:pt x="2132330" y="16510"/>
                  </a:lnTo>
                  <a:lnTo>
                    <a:pt x="2131060" y="16510"/>
                  </a:lnTo>
                  <a:lnTo>
                    <a:pt x="2131060" y="15252"/>
                  </a:lnTo>
                  <a:lnTo>
                    <a:pt x="8890" y="15252"/>
                  </a:lnTo>
                  <a:lnTo>
                    <a:pt x="8890" y="16510"/>
                  </a:lnTo>
                  <a:lnTo>
                    <a:pt x="7620" y="16510"/>
                  </a:lnTo>
                  <a:lnTo>
                    <a:pt x="7620" y="17780"/>
                  </a:lnTo>
                  <a:lnTo>
                    <a:pt x="5080" y="17780"/>
                  </a:lnTo>
                  <a:lnTo>
                    <a:pt x="5080" y="19050"/>
                  </a:lnTo>
                  <a:lnTo>
                    <a:pt x="3810" y="19050"/>
                  </a:lnTo>
                  <a:lnTo>
                    <a:pt x="3810" y="2032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2138680" y="21590"/>
                  </a:lnTo>
                  <a:lnTo>
                    <a:pt x="2138680" y="20320"/>
                  </a:lnTo>
                  <a:close/>
                </a:path>
                <a:path w="2139950" h="22860">
                  <a:moveTo>
                    <a:pt x="2139950" y="21602"/>
                  </a:moveTo>
                  <a:lnTo>
                    <a:pt x="0" y="21602"/>
                  </a:lnTo>
                  <a:lnTo>
                    <a:pt x="0" y="22860"/>
                  </a:lnTo>
                  <a:lnTo>
                    <a:pt x="2139950" y="22860"/>
                  </a:lnTo>
                  <a:lnTo>
                    <a:pt x="2139950" y="21602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96970" y="4194809"/>
              <a:ext cx="2207260" cy="22860"/>
            </a:xfrm>
            <a:custGeom>
              <a:avLst/>
              <a:gdLst/>
              <a:ahLst/>
              <a:cxnLst/>
              <a:rect l="l" t="t" r="r" b="b"/>
              <a:pathLst>
                <a:path w="2207260" h="22860">
                  <a:moveTo>
                    <a:pt x="2181860" y="3810"/>
                  </a:moveTo>
                  <a:lnTo>
                    <a:pt x="2180590" y="3810"/>
                  </a:lnTo>
                  <a:lnTo>
                    <a:pt x="2180590" y="2540"/>
                  </a:lnTo>
                  <a:lnTo>
                    <a:pt x="2178050" y="2540"/>
                  </a:lnTo>
                  <a:lnTo>
                    <a:pt x="2178050" y="1270"/>
                  </a:lnTo>
                  <a:lnTo>
                    <a:pt x="2176780" y="1270"/>
                  </a:lnTo>
                  <a:lnTo>
                    <a:pt x="2176780" y="0"/>
                  </a:lnTo>
                  <a:lnTo>
                    <a:pt x="31750" y="0"/>
                  </a:lnTo>
                  <a:lnTo>
                    <a:pt x="31750" y="1270"/>
                  </a:lnTo>
                  <a:lnTo>
                    <a:pt x="30480" y="1270"/>
                  </a:lnTo>
                  <a:lnTo>
                    <a:pt x="30480" y="2540"/>
                  </a:lnTo>
                  <a:lnTo>
                    <a:pt x="27940" y="2540"/>
                  </a:lnTo>
                  <a:lnTo>
                    <a:pt x="27940" y="3810"/>
                  </a:lnTo>
                  <a:lnTo>
                    <a:pt x="26670" y="3810"/>
                  </a:lnTo>
                  <a:lnTo>
                    <a:pt x="26670" y="5080"/>
                  </a:lnTo>
                  <a:lnTo>
                    <a:pt x="2181860" y="5080"/>
                  </a:lnTo>
                  <a:lnTo>
                    <a:pt x="2181860" y="3810"/>
                  </a:lnTo>
                  <a:close/>
                </a:path>
                <a:path w="2207260" h="22860">
                  <a:moveTo>
                    <a:pt x="2190737" y="10160"/>
                  </a:moveTo>
                  <a:lnTo>
                    <a:pt x="2189480" y="10160"/>
                  </a:lnTo>
                  <a:lnTo>
                    <a:pt x="2189480" y="8890"/>
                  </a:lnTo>
                  <a:lnTo>
                    <a:pt x="2186927" y="8890"/>
                  </a:lnTo>
                  <a:lnTo>
                    <a:pt x="2186927" y="7620"/>
                  </a:lnTo>
                  <a:lnTo>
                    <a:pt x="2185670" y="7620"/>
                  </a:lnTo>
                  <a:lnTo>
                    <a:pt x="2185670" y="6350"/>
                  </a:lnTo>
                  <a:lnTo>
                    <a:pt x="2183130" y="6350"/>
                  </a:lnTo>
                  <a:lnTo>
                    <a:pt x="2183130" y="5092"/>
                  </a:lnTo>
                  <a:lnTo>
                    <a:pt x="24130" y="5092"/>
                  </a:lnTo>
                  <a:lnTo>
                    <a:pt x="24130" y="6350"/>
                  </a:lnTo>
                  <a:lnTo>
                    <a:pt x="22860" y="6350"/>
                  </a:lnTo>
                  <a:lnTo>
                    <a:pt x="22860" y="7620"/>
                  </a:lnTo>
                  <a:lnTo>
                    <a:pt x="20320" y="7620"/>
                  </a:lnTo>
                  <a:lnTo>
                    <a:pt x="20320" y="8890"/>
                  </a:lnTo>
                  <a:lnTo>
                    <a:pt x="19050" y="8890"/>
                  </a:lnTo>
                  <a:lnTo>
                    <a:pt x="19050" y="10160"/>
                  </a:lnTo>
                  <a:lnTo>
                    <a:pt x="16510" y="10160"/>
                  </a:lnTo>
                  <a:lnTo>
                    <a:pt x="16510" y="11430"/>
                  </a:lnTo>
                  <a:lnTo>
                    <a:pt x="2190737" y="11430"/>
                  </a:lnTo>
                  <a:lnTo>
                    <a:pt x="2190737" y="10160"/>
                  </a:lnTo>
                  <a:close/>
                </a:path>
                <a:path w="2207260" h="22860">
                  <a:moveTo>
                    <a:pt x="2200910" y="16510"/>
                  </a:moveTo>
                  <a:lnTo>
                    <a:pt x="2198370" y="16510"/>
                  </a:lnTo>
                  <a:lnTo>
                    <a:pt x="2198370" y="15240"/>
                  </a:lnTo>
                  <a:lnTo>
                    <a:pt x="2197100" y="15240"/>
                  </a:lnTo>
                  <a:lnTo>
                    <a:pt x="2197100" y="13970"/>
                  </a:lnTo>
                  <a:lnTo>
                    <a:pt x="2194560" y="13970"/>
                  </a:lnTo>
                  <a:lnTo>
                    <a:pt x="2194560" y="12700"/>
                  </a:lnTo>
                  <a:lnTo>
                    <a:pt x="2193290" y="12700"/>
                  </a:lnTo>
                  <a:lnTo>
                    <a:pt x="2193290" y="11442"/>
                  </a:lnTo>
                  <a:lnTo>
                    <a:pt x="15240" y="11442"/>
                  </a:lnTo>
                  <a:lnTo>
                    <a:pt x="15240" y="12700"/>
                  </a:lnTo>
                  <a:lnTo>
                    <a:pt x="13970" y="12700"/>
                  </a:lnTo>
                  <a:lnTo>
                    <a:pt x="13970" y="13970"/>
                  </a:lnTo>
                  <a:lnTo>
                    <a:pt x="11430" y="13970"/>
                  </a:lnTo>
                  <a:lnTo>
                    <a:pt x="11430" y="15240"/>
                  </a:lnTo>
                  <a:lnTo>
                    <a:pt x="10160" y="15240"/>
                  </a:lnTo>
                  <a:lnTo>
                    <a:pt x="10160" y="16510"/>
                  </a:lnTo>
                  <a:lnTo>
                    <a:pt x="7620" y="16510"/>
                  </a:lnTo>
                  <a:lnTo>
                    <a:pt x="7620" y="17780"/>
                  </a:lnTo>
                  <a:lnTo>
                    <a:pt x="2200910" y="17780"/>
                  </a:lnTo>
                  <a:lnTo>
                    <a:pt x="2200910" y="16510"/>
                  </a:lnTo>
                  <a:close/>
                </a:path>
                <a:path w="2207260" h="22860">
                  <a:moveTo>
                    <a:pt x="2207260" y="21590"/>
                  </a:moveTo>
                  <a:lnTo>
                    <a:pt x="2205990" y="21590"/>
                  </a:lnTo>
                  <a:lnTo>
                    <a:pt x="2205990" y="20320"/>
                  </a:lnTo>
                  <a:lnTo>
                    <a:pt x="2204720" y="20320"/>
                  </a:lnTo>
                  <a:lnTo>
                    <a:pt x="2204720" y="19050"/>
                  </a:lnTo>
                  <a:lnTo>
                    <a:pt x="2202180" y="19050"/>
                  </a:lnTo>
                  <a:lnTo>
                    <a:pt x="2202180" y="17792"/>
                  </a:lnTo>
                  <a:lnTo>
                    <a:pt x="6350" y="17792"/>
                  </a:lnTo>
                  <a:lnTo>
                    <a:pt x="6350" y="19050"/>
                  </a:lnTo>
                  <a:lnTo>
                    <a:pt x="3810" y="19050"/>
                  </a:lnTo>
                  <a:lnTo>
                    <a:pt x="381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2207260" y="22860"/>
                  </a:lnTo>
                  <a:lnTo>
                    <a:pt x="2207260" y="21590"/>
                  </a:lnTo>
                  <a:close/>
                </a:path>
              </a:pathLst>
            </a:custGeom>
            <a:solidFill>
              <a:srgbClr val="00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69030" y="4217669"/>
              <a:ext cx="2264410" cy="22860"/>
            </a:xfrm>
            <a:custGeom>
              <a:avLst/>
              <a:gdLst/>
              <a:ahLst/>
              <a:cxnLst/>
              <a:rect l="l" t="t" r="r" b="b"/>
              <a:pathLst>
                <a:path w="2264410" h="22860">
                  <a:moveTo>
                    <a:pt x="2237740" y="0"/>
                  </a:moveTo>
                  <a:lnTo>
                    <a:pt x="26670" y="0"/>
                  </a:lnTo>
                  <a:lnTo>
                    <a:pt x="26670" y="1270"/>
                  </a:lnTo>
                  <a:lnTo>
                    <a:pt x="2237740" y="1270"/>
                  </a:lnTo>
                  <a:lnTo>
                    <a:pt x="2237740" y="0"/>
                  </a:lnTo>
                  <a:close/>
                </a:path>
                <a:path w="2264410" h="22860">
                  <a:moveTo>
                    <a:pt x="2246630" y="6350"/>
                  </a:moveTo>
                  <a:lnTo>
                    <a:pt x="2245360" y="6350"/>
                  </a:lnTo>
                  <a:lnTo>
                    <a:pt x="2245360" y="5080"/>
                  </a:lnTo>
                  <a:lnTo>
                    <a:pt x="2242820" y="5080"/>
                  </a:lnTo>
                  <a:lnTo>
                    <a:pt x="2242820" y="3810"/>
                  </a:lnTo>
                  <a:lnTo>
                    <a:pt x="2241550" y="3810"/>
                  </a:lnTo>
                  <a:lnTo>
                    <a:pt x="2241550" y="2540"/>
                  </a:lnTo>
                  <a:lnTo>
                    <a:pt x="2239010" y="2540"/>
                  </a:lnTo>
                  <a:lnTo>
                    <a:pt x="2239010" y="1282"/>
                  </a:lnTo>
                  <a:lnTo>
                    <a:pt x="24130" y="1282"/>
                  </a:lnTo>
                  <a:lnTo>
                    <a:pt x="24130" y="2540"/>
                  </a:lnTo>
                  <a:lnTo>
                    <a:pt x="22860" y="2540"/>
                  </a:lnTo>
                  <a:lnTo>
                    <a:pt x="22860" y="3810"/>
                  </a:lnTo>
                  <a:lnTo>
                    <a:pt x="20320" y="3810"/>
                  </a:lnTo>
                  <a:lnTo>
                    <a:pt x="20320" y="5080"/>
                  </a:lnTo>
                  <a:lnTo>
                    <a:pt x="19050" y="5080"/>
                  </a:lnTo>
                  <a:lnTo>
                    <a:pt x="1905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246630" y="7620"/>
                  </a:lnTo>
                  <a:lnTo>
                    <a:pt x="2246630" y="6350"/>
                  </a:lnTo>
                  <a:close/>
                </a:path>
                <a:path w="2264410" h="22860">
                  <a:moveTo>
                    <a:pt x="2254250" y="12700"/>
                  </a:moveTo>
                  <a:lnTo>
                    <a:pt x="2252980" y="12700"/>
                  </a:lnTo>
                  <a:lnTo>
                    <a:pt x="2252980" y="11430"/>
                  </a:lnTo>
                  <a:lnTo>
                    <a:pt x="2251710" y="11430"/>
                  </a:lnTo>
                  <a:lnTo>
                    <a:pt x="2251710" y="10160"/>
                  </a:lnTo>
                  <a:lnTo>
                    <a:pt x="2249170" y="10160"/>
                  </a:lnTo>
                  <a:lnTo>
                    <a:pt x="2249170" y="8890"/>
                  </a:lnTo>
                  <a:lnTo>
                    <a:pt x="2247900" y="8890"/>
                  </a:lnTo>
                  <a:lnTo>
                    <a:pt x="2247900" y="7632"/>
                  </a:lnTo>
                  <a:lnTo>
                    <a:pt x="16510" y="7632"/>
                  </a:lnTo>
                  <a:lnTo>
                    <a:pt x="16510" y="8890"/>
                  </a:lnTo>
                  <a:lnTo>
                    <a:pt x="13970" y="8890"/>
                  </a:lnTo>
                  <a:lnTo>
                    <a:pt x="1397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11430" y="11430"/>
                  </a:lnTo>
                  <a:lnTo>
                    <a:pt x="1143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2254250" y="13970"/>
                  </a:lnTo>
                  <a:lnTo>
                    <a:pt x="2254250" y="12700"/>
                  </a:lnTo>
                  <a:close/>
                </a:path>
                <a:path w="2264410" h="22860">
                  <a:moveTo>
                    <a:pt x="2261870" y="19050"/>
                  </a:moveTo>
                  <a:lnTo>
                    <a:pt x="2260600" y="19050"/>
                  </a:lnTo>
                  <a:lnTo>
                    <a:pt x="2260600" y="17780"/>
                  </a:lnTo>
                  <a:lnTo>
                    <a:pt x="2259330" y="17780"/>
                  </a:lnTo>
                  <a:lnTo>
                    <a:pt x="2259330" y="16510"/>
                  </a:lnTo>
                  <a:lnTo>
                    <a:pt x="2256777" y="16510"/>
                  </a:lnTo>
                  <a:lnTo>
                    <a:pt x="2256777" y="15240"/>
                  </a:lnTo>
                  <a:lnTo>
                    <a:pt x="2255520" y="15240"/>
                  </a:lnTo>
                  <a:lnTo>
                    <a:pt x="2255520" y="13982"/>
                  </a:lnTo>
                  <a:lnTo>
                    <a:pt x="8890" y="13982"/>
                  </a:lnTo>
                  <a:lnTo>
                    <a:pt x="8890" y="15240"/>
                  </a:lnTo>
                  <a:lnTo>
                    <a:pt x="6350" y="15240"/>
                  </a:lnTo>
                  <a:lnTo>
                    <a:pt x="6350" y="16510"/>
                  </a:lnTo>
                  <a:lnTo>
                    <a:pt x="5080" y="16510"/>
                  </a:lnTo>
                  <a:lnTo>
                    <a:pt x="5080" y="17780"/>
                  </a:lnTo>
                  <a:lnTo>
                    <a:pt x="3810" y="17780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2261870" y="20320"/>
                  </a:lnTo>
                  <a:lnTo>
                    <a:pt x="2261870" y="19050"/>
                  </a:lnTo>
                  <a:close/>
                </a:path>
                <a:path w="2264410" h="22860">
                  <a:moveTo>
                    <a:pt x="2264410" y="21590"/>
                  </a:moveTo>
                  <a:lnTo>
                    <a:pt x="2263140" y="21590"/>
                  </a:lnTo>
                  <a:lnTo>
                    <a:pt x="2263140" y="20332"/>
                  </a:lnTo>
                  <a:lnTo>
                    <a:pt x="1270" y="20332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2264410" y="22860"/>
                  </a:lnTo>
                  <a:lnTo>
                    <a:pt x="2264410" y="21590"/>
                  </a:lnTo>
                  <a:close/>
                </a:path>
              </a:pathLst>
            </a:custGeom>
            <a:solidFill>
              <a:srgbClr val="00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39820" y="4240529"/>
              <a:ext cx="2322830" cy="24130"/>
            </a:xfrm>
            <a:custGeom>
              <a:avLst/>
              <a:gdLst/>
              <a:ahLst/>
              <a:cxnLst/>
              <a:rect l="l" t="t" r="r" b="b"/>
              <a:pathLst>
                <a:path w="2322829" h="24129">
                  <a:moveTo>
                    <a:pt x="2298700" y="2540"/>
                  </a:moveTo>
                  <a:lnTo>
                    <a:pt x="2297430" y="2540"/>
                  </a:lnTo>
                  <a:lnTo>
                    <a:pt x="2297430" y="1270"/>
                  </a:lnTo>
                  <a:lnTo>
                    <a:pt x="2294877" y="1270"/>
                  </a:lnTo>
                  <a:lnTo>
                    <a:pt x="2294877" y="0"/>
                  </a:lnTo>
                  <a:lnTo>
                    <a:pt x="26670" y="0"/>
                  </a:lnTo>
                  <a:lnTo>
                    <a:pt x="26670" y="1270"/>
                  </a:lnTo>
                  <a:lnTo>
                    <a:pt x="25400" y="1270"/>
                  </a:lnTo>
                  <a:lnTo>
                    <a:pt x="25400" y="2540"/>
                  </a:lnTo>
                  <a:lnTo>
                    <a:pt x="24130" y="2540"/>
                  </a:lnTo>
                  <a:lnTo>
                    <a:pt x="24130" y="3810"/>
                  </a:lnTo>
                  <a:lnTo>
                    <a:pt x="2298700" y="3810"/>
                  </a:lnTo>
                  <a:lnTo>
                    <a:pt x="2298700" y="2540"/>
                  </a:lnTo>
                  <a:close/>
                </a:path>
                <a:path w="2322829" h="24129">
                  <a:moveTo>
                    <a:pt x="2306320" y="8890"/>
                  </a:moveTo>
                  <a:lnTo>
                    <a:pt x="2305050" y="8890"/>
                  </a:lnTo>
                  <a:lnTo>
                    <a:pt x="2305050" y="7620"/>
                  </a:lnTo>
                  <a:lnTo>
                    <a:pt x="2302510" y="7620"/>
                  </a:lnTo>
                  <a:lnTo>
                    <a:pt x="2302510" y="6350"/>
                  </a:lnTo>
                  <a:lnTo>
                    <a:pt x="2301240" y="6350"/>
                  </a:lnTo>
                  <a:lnTo>
                    <a:pt x="2301240" y="5080"/>
                  </a:lnTo>
                  <a:lnTo>
                    <a:pt x="2299970" y="5080"/>
                  </a:lnTo>
                  <a:lnTo>
                    <a:pt x="2299970" y="3822"/>
                  </a:lnTo>
                  <a:lnTo>
                    <a:pt x="22860" y="3822"/>
                  </a:lnTo>
                  <a:lnTo>
                    <a:pt x="2286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9050" y="6350"/>
                  </a:lnTo>
                  <a:lnTo>
                    <a:pt x="19050" y="7620"/>
                  </a:lnTo>
                  <a:lnTo>
                    <a:pt x="17780" y="7620"/>
                  </a:lnTo>
                  <a:lnTo>
                    <a:pt x="17780" y="8890"/>
                  </a:lnTo>
                  <a:lnTo>
                    <a:pt x="16510" y="8890"/>
                  </a:lnTo>
                  <a:lnTo>
                    <a:pt x="16510" y="10160"/>
                  </a:lnTo>
                  <a:lnTo>
                    <a:pt x="2306320" y="10160"/>
                  </a:lnTo>
                  <a:lnTo>
                    <a:pt x="2306320" y="8890"/>
                  </a:lnTo>
                  <a:close/>
                </a:path>
                <a:path w="2322829" h="24129">
                  <a:moveTo>
                    <a:pt x="2313940" y="15240"/>
                  </a:moveTo>
                  <a:lnTo>
                    <a:pt x="2311387" y="15240"/>
                  </a:lnTo>
                  <a:lnTo>
                    <a:pt x="2311387" y="13970"/>
                  </a:lnTo>
                  <a:lnTo>
                    <a:pt x="2310130" y="13970"/>
                  </a:lnTo>
                  <a:lnTo>
                    <a:pt x="2310130" y="12700"/>
                  </a:lnTo>
                  <a:lnTo>
                    <a:pt x="2308860" y="12700"/>
                  </a:lnTo>
                  <a:lnTo>
                    <a:pt x="2308860" y="11430"/>
                  </a:lnTo>
                  <a:lnTo>
                    <a:pt x="2307590" y="11430"/>
                  </a:lnTo>
                  <a:lnTo>
                    <a:pt x="2307590" y="10172"/>
                  </a:lnTo>
                  <a:lnTo>
                    <a:pt x="15240" y="10172"/>
                  </a:lnTo>
                  <a:lnTo>
                    <a:pt x="15240" y="11430"/>
                  </a:lnTo>
                  <a:lnTo>
                    <a:pt x="13970" y="11430"/>
                  </a:lnTo>
                  <a:lnTo>
                    <a:pt x="1397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10160" y="13970"/>
                  </a:lnTo>
                  <a:lnTo>
                    <a:pt x="10160" y="15240"/>
                  </a:lnTo>
                  <a:lnTo>
                    <a:pt x="8890" y="15240"/>
                  </a:lnTo>
                  <a:lnTo>
                    <a:pt x="8890" y="16510"/>
                  </a:lnTo>
                  <a:lnTo>
                    <a:pt x="2313940" y="16510"/>
                  </a:lnTo>
                  <a:lnTo>
                    <a:pt x="2313940" y="15240"/>
                  </a:lnTo>
                  <a:close/>
                </a:path>
                <a:path w="2322829" h="24129">
                  <a:moveTo>
                    <a:pt x="2321560" y="21590"/>
                  </a:moveTo>
                  <a:lnTo>
                    <a:pt x="2319020" y="21590"/>
                  </a:lnTo>
                  <a:lnTo>
                    <a:pt x="2319020" y="20320"/>
                  </a:lnTo>
                  <a:lnTo>
                    <a:pt x="2317750" y="20320"/>
                  </a:lnTo>
                  <a:lnTo>
                    <a:pt x="2317750" y="19050"/>
                  </a:lnTo>
                  <a:lnTo>
                    <a:pt x="2316480" y="19050"/>
                  </a:lnTo>
                  <a:lnTo>
                    <a:pt x="2316480" y="17780"/>
                  </a:lnTo>
                  <a:lnTo>
                    <a:pt x="2315210" y="17780"/>
                  </a:lnTo>
                  <a:lnTo>
                    <a:pt x="2315210" y="16522"/>
                  </a:lnTo>
                  <a:lnTo>
                    <a:pt x="7620" y="16522"/>
                  </a:lnTo>
                  <a:lnTo>
                    <a:pt x="7620" y="17780"/>
                  </a:lnTo>
                  <a:lnTo>
                    <a:pt x="6350" y="17780"/>
                  </a:lnTo>
                  <a:lnTo>
                    <a:pt x="6350" y="19050"/>
                  </a:lnTo>
                  <a:lnTo>
                    <a:pt x="5080" y="19050"/>
                  </a:lnTo>
                  <a:lnTo>
                    <a:pt x="5080" y="20320"/>
                  </a:lnTo>
                  <a:lnTo>
                    <a:pt x="2540" y="20320"/>
                  </a:lnTo>
                  <a:lnTo>
                    <a:pt x="2540" y="21590"/>
                  </a:lnTo>
                  <a:lnTo>
                    <a:pt x="1270" y="21590"/>
                  </a:lnTo>
                  <a:lnTo>
                    <a:pt x="1270" y="22860"/>
                  </a:lnTo>
                  <a:lnTo>
                    <a:pt x="2321560" y="22860"/>
                  </a:lnTo>
                  <a:lnTo>
                    <a:pt x="2321560" y="21590"/>
                  </a:lnTo>
                  <a:close/>
                </a:path>
                <a:path w="2322829" h="24129">
                  <a:moveTo>
                    <a:pt x="2322830" y="22872"/>
                  </a:moveTo>
                  <a:lnTo>
                    <a:pt x="0" y="22872"/>
                  </a:lnTo>
                  <a:lnTo>
                    <a:pt x="0" y="24130"/>
                  </a:lnTo>
                  <a:lnTo>
                    <a:pt x="2322830" y="24130"/>
                  </a:lnTo>
                  <a:lnTo>
                    <a:pt x="2322830" y="22872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613150" y="4264659"/>
              <a:ext cx="2376170" cy="22860"/>
            </a:xfrm>
            <a:custGeom>
              <a:avLst/>
              <a:gdLst/>
              <a:ahLst/>
              <a:cxnLst/>
              <a:rect l="l" t="t" r="r" b="b"/>
              <a:pathLst>
                <a:path w="2376170" h="22860">
                  <a:moveTo>
                    <a:pt x="2354580" y="3810"/>
                  </a:moveTo>
                  <a:lnTo>
                    <a:pt x="2353310" y="3810"/>
                  </a:lnTo>
                  <a:lnTo>
                    <a:pt x="2353310" y="2540"/>
                  </a:lnTo>
                  <a:lnTo>
                    <a:pt x="2352040" y="2540"/>
                  </a:lnTo>
                  <a:lnTo>
                    <a:pt x="2352040" y="1270"/>
                  </a:lnTo>
                  <a:lnTo>
                    <a:pt x="2350770" y="1270"/>
                  </a:lnTo>
                  <a:lnTo>
                    <a:pt x="2350770" y="0"/>
                  </a:lnTo>
                  <a:lnTo>
                    <a:pt x="25400" y="0"/>
                  </a:lnTo>
                  <a:lnTo>
                    <a:pt x="25400" y="1270"/>
                  </a:lnTo>
                  <a:lnTo>
                    <a:pt x="24130" y="1270"/>
                  </a:lnTo>
                  <a:lnTo>
                    <a:pt x="24130" y="2540"/>
                  </a:lnTo>
                  <a:lnTo>
                    <a:pt x="22860" y="2540"/>
                  </a:lnTo>
                  <a:lnTo>
                    <a:pt x="22860" y="3810"/>
                  </a:lnTo>
                  <a:lnTo>
                    <a:pt x="20320" y="3810"/>
                  </a:lnTo>
                  <a:lnTo>
                    <a:pt x="20320" y="5080"/>
                  </a:lnTo>
                  <a:lnTo>
                    <a:pt x="2354580" y="5080"/>
                  </a:lnTo>
                  <a:lnTo>
                    <a:pt x="2354580" y="3810"/>
                  </a:lnTo>
                  <a:close/>
                </a:path>
                <a:path w="2376170" h="22860">
                  <a:moveTo>
                    <a:pt x="2362200" y="10160"/>
                  </a:moveTo>
                  <a:lnTo>
                    <a:pt x="2360930" y="10160"/>
                  </a:lnTo>
                  <a:lnTo>
                    <a:pt x="2360930" y="8890"/>
                  </a:lnTo>
                  <a:lnTo>
                    <a:pt x="2359660" y="8890"/>
                  </a:lnTo>
                  <a:lnTo>
                    <a:pt x="2359660" y="7620"/>
                  </a:lnTo>
                  <a:lnTo>
                    <a:pt x="2358390" y="7620"/>
                  </a:lnTo>
                  <a:lnTo>
                    <a:pt x="2358390" y="6350"/>
                  </a:lnTo>
                  <a:lnTo>
                    <a:pt x="2357120" y="6350"/>
                  </a:lnTo>
                  <a:lnTo>
                    <a:pt x="2357120" y="5092"/>
                  </a:lnTo>
                  <a:lnTo>
                    <a:pt x="19050" y="5092"/>
                  </a:lnTo>
                  <a:lnTo>
                    <a:pt x="1905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16510" y="7620"/>
                  </a:lnTo>
                  <a:lnTo>
                    <a:pt x="16510" y="889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2362200" y="11430"/>
                  </a:lnTo>
                  <a:lnTo>
                    <a:pt x="2362200" y="10160"/>
                  </a:lnTo>
                  <a:close/>
                </a:path>
                <a:path w="2376170" h="22860">
                  <a:moveTo>
                    <a:pt x="2369820" y="16510"/>
                  </a:moveTo>
                  <a:lnTo>
                    <a:pt x="2368550" y="16510"/>
                  </a:lnTo>
                  <a:lnTo>
                    <a:pt x="2368550" y="15240"/>
                  </a:lnTo>
                  <a:lnTo>
                    <a:pt x="2367280" y="15240"/>
                  </a:lnTo>
                  <a:lnTo>
                    <a:pt x="2367280" y="13970"/>
                  </a:lnTo>
                  <a:lnTo>
                    <a:pt x="2366010" y="13970"/>
                  </a:lnTo>
                  <a:lnTo>
                    <a:pt x="2366010" y="12700"/>
                  </a:lnTo>
                  <a:lnTo>
                    <a:pt x="2364740" y="12700"/>
                  </a:lnTo>
                  <a:lnTo>
                    <a:pt x="2364740" y="11442"/>
                  </a:lnTo>
                  <a:lnTo>
                    <a:pt x="11430" y="11442"/>
                  </a:lnTo>
                  <a:lnTo>
                    <a:pt x="1143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8890" y="13970"/>
                  </a:lnTo>
                  <a:lnTo>
                    <a:pt x="8890" y="15240"/>
                  </a:lnTo>
                  <a:lnTo>
                    <a:pt x="7620" y="15240"/>
                  </a:lnTo>
                  <a:lnTo>
                    <a:pt x="7620" y="16510"/>
                  </a:lnTo>
                  <a:lnTo>
                    <a:pt x="6350" y="16510"/>
                  </a:lnTo>
                  <a:lnTo>
                    <a:pt x="6350" y="17780"/>
                  </a:lnTo>
                  <a:lnTo>
                    <a:pt x="2369820" y="17780"/>
                  </a:lnTo>
                  <a:lnTo>
                    <a:pt x="2369820" y="16510"/>
                  </a:lnTo>
                  <a:close/>
                </a:path>
                <a:path w="2376170" h="22860">
                  <a:moveTo>
                    <a:pt x="2376170" y="21590"/>
                  </a:moveTo>
                  <a:lnTo>
                    <a:pt x="2374900" y="21590"/>
                  </a:lnTo>
                  <a:lnTo>
                    <a:pt x="2374900" y="20320"/>
                  </a:lnTo>
                  <a:lnTo>
                    <a:pt x="2373630" y="20320"/>
                  </a:lnTo>
                  <a:lnTo>
                    <a:pt x="2373630" y="19050"/>
                  </a:lnTo>
                  <a:lnTo>
                    <a:pt x="2371090" y="19050"/>
                  </a:lnTo>
                  <a:lnTo>
                    <a:pt x="2371090" y="17792"/>
                  </a:lnTo>
                  <a:lnTo>
                    <a:pt x="3810" y="17792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2376170" y="22860"/>
                  </a:lnTo>
                  <a:lnTo>
                    <a:pt x="2376170" y="21590"/>
                  </a:lnTo>
                  <a:close/>
                </a:path>
              </a:pathLst>
            </a:custGeom>
            <a:solidFill>
              <a:srgbClr val="00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87750" y="4287519"/>
              <a:ext cx="2426970" cy="24130"/>
            </a:xfrm>
            <a:custGeom>
              <a:avLst/>
              <a:gdLst/>
              <a:ahLst/>
              <a:cxnLst/>
              <a:rect l="l" t="t" r="r" b="b"/>
              <a:pathLst>
                <a:path w="2426970" h="24129">
                  <a:moveTo>
                    <a:pt x="2402840" y="0"/>
                  </a:moveTo>
                  <a:lnTo>
                    <a:pt x="24130" y="0"/>
                  </a:lnTo>
                  <a:lnTo>
                    <a:pt x="24130" y="1270"/>
                  </a:lnTo>
                  <a:lnTo>
                    <a:pt x="2402840" y="1270"/>
                  </a:lnTo>
                  <a:lnTo>
                    <a:pt x="2402840" y="0"/>
                  </a:lnTo>
                  <a:close/>
                </a:path>
                <a:path w="2426970" h="24129">
                  <a:moveTo>
                    <a:pt x="2410460" y="6350"/>
                  </a:moveTo>
                  <a:lnTo>
                    <a:pt x="2409190" y="6350"/>
                  </a:lnTo>
                  <a:lnTo>
                    <a:pt x="2409190" y="5080"/>
                  </a:lnTo>
                  <a:lnTo>
                    <a:pt x="2407920" y="5080"/>
                  </a:lnTo>
                  <a:lnTo>
                    <a:pt x="2407920" y="3810"/>
                  </a:lnTo>
                  <a:lnTo>
                    <a:pt x="2406650" y="3810"/>
                  </a:lnTo>
                  <a:lnTo>
                    <a:pt x="2406650" y="2540"/>
                  </a:lnTo>
                  <a:lnTo>
                    <a:pt x="2404097" y="2540"/>
                  </a:lnTo>
                  <a:lnTo>
                    <a:pt x="2404097" y="1282"/>
                  </a:lnTo>
                  <a:lnTo>
                    <a:pt x="21590" y="1282"/>
                  </a:lnTo>
                  <a:lnTo>
                    <a:pt x="21590" y="2540"/>
                  </a:lnTo>
                  <a:lnTo>
                    <a:pt x="20320" y="2540"/>
                  </a:lnTo>
                  <a:lnTo>
                    <a:pt x="20320" y="3810"/>
                  </a:lnTo>
                  <a:lnTo>
                    <a:pt x="19050" y="3810"/>
                  </a:lnTo>
                  <a:lnTo>
                    <a:pt x="19050" y="5080"/>
                  </a:lnTo>
                  <a:lnTo>
                    <a:pt x="17780" y="5080"/>
                  </a:lnTo>
                  <a:lnTo>
                    <a:pt x="17780" y="6350"/>
                  </a:lnTo>
                  <a:lnTo>
                    <a:pt x="16510" y="6350"/>
                  </a:lnTo>
                  <a:lnTo>
                    <a:pt x="16510" y="7620"/>
                  </a:lnTo>
                  <a:lnTo>
                    <a:pt x="2410460" y="7620"/>
                  </a:lnTo>
                  <a:lnTo>
                    <a:pt x="2410460" y="6350"/>
                  </a:lnTo>
                  <a:close/>
                </a:path>
                <a:path w="2426970" h="24129">
                  <a:moveTo>
                    <a:pt x="2416810" y="12700"/>
                  </a:moveTo>
                  <a:lnTo>
                    <a:pt x="2415540" y="12700"/>
                  </a:lnTo>
                  <a:lnTo>
                    <a:pt x="2415540" y="11430"/>
                  </a:lnTo>
                  <a:lnTo>
                    <a:pt x="2414270" y="11430"/>
                  </a:lnTo>
                  <a:lnTo>
                    <a:pt x="2414270" y="10160"/>
                  </a:lnTo>
                  <a:lnTo>
                    <a:pt x="2413000" y="10160"/>
                  </a:lnTo>
                  <a:lnTo>
                    <a:pt x="2413000" y="8890"/>
                  </a:lnTo>
                  <a:lnTo>
                    <a:pt x="2411730" y="8890"/>
                  </a:lnTo>
                  <a:lnTo>
                    <a:pt x="2411730" y="7632"/>
                  </a:lnTo>
                  <a:lnTo>
                    <a:pt x="15240" y="7632"/>
                  </a:lnTo>
                  <a:lnTo>
                    <a:pt x="15240" y="8890"/>
                  </a:lnTo>
                  <a:lnTo>
                    <a:pt x="13970" y="8890"/>
                  </a:lnTo>
                  <a:lnTo>
                    <a:pt x="1397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11430" y="11430"/>
                  </a:lnTo>
                  <a:lnTo>
                    <a:pt x="1143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2416810" y="13970"/>
                  </a:lnTo>
                  <a:lnTo>
                    <a:pt x="2416810" y="12700"/>
                  </a:lnTo>
                  <a:close/>
                </a:path>
                <a:path w="2426970" h="24129">
                  <a:moveTo>
                    <a:pt x="2423160" y="19050"/>
                  </a:moveTo>
                  <a:lnTo>
                    <a:pt x="2421890" y="19050"/>
                  </a:lnTo>
                  <a:lnTo>
                    <a:pt x="2421890" y="17780"/>
                  </a:lnTo>
                  <a:lnTo>
                    <a:pt x="2420620" y="17780"/>
                  </a:lnTo>
                  <a:lnTo>
                    <a:pt x="2420620" y="16510"/>
                  </a:lnTo>
                  <a:lnTo>
                    <a:pt x="2419350" y="16510"/>
                  </a:lnTo>
                  <a:lnTo>
                    <a:pt x="2419350" y="15240"/>
                  </a:lnTo>
                  <a:lnTo>
                    <a:pt x="2418080" y="15240"/>
                  </a:lnTo>
                  <a:lnTo>
                    <a:pt x="2418080" y="13982"/>
                  </a:lnTo>
                  <a:lnTo>
                    <a:pt x="8890" y="13982"/>
                  </a:lnTo>
                  <a:lnTo>
                    <a:pt x="8890" y="15240"/>
                  </a:lnTo>
                  <a:lnTo>
                    <a:pt x="7620" y="15240"/>
                  </a:lnTo>
                  <a:lnTo>
                    <a:pt x="7620" y="16510"/>
                  </a:lnTo>
                  <a:lnTo>
                    <a:pt x="6350" y="16510"/>
                  </a:lnTo>
                  <a:lnTo>
                    <a:pt x="6350" y="17780"/>
                  </a:lnTo>
                  <a:lnTo>
                    <a:pt x="5080" y="17780"/>
                  </a:lnTo>
                  <a:lnTo>
                    <a:pt x="5080" y="19050"/>
                  </a:lnTo>
                  <a:lnTo>
                    <a:pt x="3810" y="19050"/>
                  </a:lnTo>
                  <a:lnTo>
                    <a:pt x="3810" y="20320"/>
                  </a:lnTo>
                  <a:lnTo>
                    <a:pt x="2423160" y="20320"/>
                  </a:lnTo>
                  <a:lnTo>
                    <a:pt x="2423160" y="19050"/>
                  </a:lnTo>
                  <a:close/>
                </a:path>
                <a:path w="2426970" h="24129">
                  <a:moveTo>
                    <a:pt x="2426970" y="22860"/>
                  </a:moveTo>
                  <a:lnTo>
                    <a:pt x="2425700" y="22860"/>
                  </a:lnTo>
                  <a:lnTo>
                    <a:pt x="2425700" y="21590"/>
                  </a:lnTo>
                  <a:lnTo>
                    <a:pt x="2424430" y="21590"/>
                  </a:lnTo>
                  <a:lnTo>
                    <a:pt x="2424430" y="20332"/>
                  </a:lnTo>
                  <a:lnTo>
                    <a:pt x="2540" y="20332"/>
                  </a:lnTo>
                  <a:lnTo>
                    <a:pt x="2540" y="21590"/>
                  </a:lnTo>
                  <a:lnTo>
                    <a:pt x="1270" y="21590"/>
                  </a:lnTo>
                  <a:lnTo>
                    <a:pt x="127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426970" y="24130"/>
                  </a:lnTo>
                  <a:lnTo>
                    <a:pt x="2426970" y="22860"/>
                  </a:lnTo>
                  <a:close/>
                </a:path>
              </a:pathLst>
            </a:custGeom>
            <a:solidFill>
              <a:srgbClr val="0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66160" y="4311649"/>
              <a:ext cx="2470150" cy="22860"/>
            </a:xfrm>
            <a:custGeom>
              <a:avLst/>
              <a:gdLst/>
              <a:ahLst/>
              <a:cxnLst/>
              <a:rect l="l" t="t" r="r" b="b"/>
              <a:pathLst>
                <a:path w="2470150" h="22860">
                  <a:moveTo>
                    <a:pt x="2449830" y="1270"/>
                  </a:moveTo>
                  <a:lnTo>
                    <a:pt x="2448560" y="1270"/>
                  </a:lnTo>
                  <a:lnTo>
                    <a:pt x="2448560" y="0"/>
                  </a:lnTo>
                  <a:lnTo>
                    <a:pt x="21590" y="0"/>
                  </a:lnTo>
                  <a:lnTo>
                    <a:pt x="21590" y="1270"/>
                  </a:lnTo>
                  <a:lnTo>
                    <a:pt x="20320" y="1270"/>
                  </a:lnTo>
                  <a:lnTo>
                    <a:pt x="20320" y="2540"/>
                  </a:lnTo>
                  <a:lnTo>
                    <a:pt x="2449830" y="2540"/>
                  </a:lnTo>
                  <a:lnTo>
                    <a:pt x="2449830" y="1270"/>
                  </a:lnTo>
                  <a:close/>
                </a:path>
                <a:path w="2470150" h="22860">
                  <a:moveTo>
                    <a:pt x="2456180" y="7620"/>
                  </a:moveTo>
                  <a:lnTo>
                    <a:pt x="2454910" y="7620"/>
                  </a:lnTo>
                  <a:lnTo>
                    <a:pt x="2454910" y="6350"/>
                  </a:lnTo>
                  <a:lnTo>
                    <a:pt x="2453640" y="6350"/>
                  </a:lnTo>
                  <a:lnTo>
                    <a:pt x="2453640" y="5080"/>
                  </a:lnTo>
                  <a:lnTo>
                    <a:pt x="2452370" y="5080"/>
                  </a:lnTo>
                  <a:lnTo>
                    <a:pt x="2452370" y="3810"/>
                  </a:lnTo>
                  <a:lnTo>
                    <a:pt x="2451100" y="3810"/>
                  </a:lnTo>
                  <a:lnTo>
                    <a:pt x="2451100" y="2552"/>
                  </a:lnTo>
                  <a:lnTo>
                    <a:pt x="19050" y="2552"/>
                  </a:lnTo>
                  <a:lnTo>
                    <a:pt x="19050" y="3810"/>
                  </a:lnTo>
                  <a:lnTo>
                    <a:pt x="17780" y="3810"/>
                  </a:lnTo>
                  <a:lnTo>
                    <a:pt x="17780" y="5080"/>
                  </a:lnTo>
                  <a:lnTo>
                    <a:pt x="16510" y="5080"/>
                  </a:lnTo>
                  <a:lnTo>
                    <a:pt x="16510" y="6350"/>
                  </a:lnTo>
                  <a:lnTo>
                    <a:pt x="15240" y="6350"/>
                  </a:lnTo>
                  <a:lnTo>
                    <a:pt x="15240" y="7620"/>
                  </a:lnTo>
                  <a:lnTo>
                    <a:pt x="13970" y="7620"/>
                  </a:lnTo>
                  <a:lnTo>
                    <a:pt x="13970" y="8890"/>
                  </a:lnTo>
                  <a:lnTo>
                    <a:pt x="2456180" y="8890"/>
                  </a:lnTo>
                  <a:lnTo>
                    <a:pt x="2456180" y="7620"/>
                  </a:lnTo>
                  <a:close/>
                </a:path>
                <a:path w="2470150" h="22860">
                  <a:moveTo>
                    <a:pt x="2462530" y="13970"/>
                  </a:moveTo>
                  <a:lnTo>
                    <a:pt x="2461260" y="13970"/>
                  </a:lnTo>
                  <a:lnTo>
                    <a:pt x="2461260" y="12700"/>
                  </a:lnTo>
                  <a:lnTo>
                    <a:pt x="2459990" y="12700"/>
                  </a:lnTo>
                  <a:lnTo>
                    <a:pt x="2459990" y="11430"/>
                  </a:lnTo>
                  <a:lnTo>
                    <a:pt x="2458720" y="11430"/>
                  </a:lnTo>
                  <a:lnTo>
                    <a:pt x="2458720" y="10160"/>
                  </a:lnTo>
                  <a:lnTo>
                    <a:pt x="2457450" y="10160"/>
                  </a:lnTo>
                  <a:lnTo>
                    <a:pt x="2457450" y="8902"/>
                  </a:lnTo>
                  <a:lnTo>
                    <a:pt x="12700" y="8902"/>
                  </a:lnTo>
                  <a:lnTo>
                    <a:pt x="12700" y="10160"/>
                  </a:lnTo>
                  <a:lnTo>
                    <a:pt x="11430" y="10160"/>
                  </a:lnTo>
                  <a:lnTo>
                    <a:pt x="11430" y="11430"/>
                  </a:lnTo>
                  <a:lnTo>
                    <a:pt x="10160" y="11430"/>
                  </a:lnTo>
                  <a:lnTo>
                    <a:pt x="10160" y="12700"/>
                  </a:lnTo>
                  <a:lnTo>
                    <a:pt x="8890" y="12700"/>
                  </a:lnTo>
                  <a:lnTo>
                    <a:pt x="8890" y="13970"/>
                  </a:lnTo>
                  <a:lnTo>
                    <a:pt x="7620" y="13970"/>
                  </a:lnTo>
                  <a:lnTo>
                    <a:pt x="7620" y="15240"/>
                  </a:lnTo>
                  <a:lnTo>
                    <a:pt x="2462530" y="15240"/>
                  </a:lnTo>
                  <a:lnTo>
                    <a:pt x="2462530" y="13970"/>
                  </a:lnTo>
                  <a:close/>
                </a:path>
                <a:path w="2470150" h="22860">
                  <a:moveTo>
                    <a:pt x="2468880" y="20320"/>
                  </a:moveTo>
                  <a:lnTo>
                    <a:pt x="2467610" y="20320"/>
                  </a:lnTo>
                  <a:lnTo>
                    <a:pt x="2467610" y="19050"/>
                  </a:lnTo>
                  <a:lnTo>
                    <a:pt x="2466340" y="19050"/>
                  </a:lnTo>
                  <a:lnTo>
                    <a:pt x="2466340" y="17780"/>
                  </a:lnTo>
                  <a:lnTo>
                    <a:pt x="2465070" y="17780"/>
                  </a:lnTo>
                  <a:lnTo>
                    <a:pt x="2465070" y="16510"/>
                  </a:lnTo>
                  <a:lnTo>
                    <a:pt x="2463800" y="16510"/>
                  </a:lnTo>
                  <a:lnTo>
                    <a:pt x="2463800" y="15252"/>
                  </a:lnTo>
                  <a:lnTo>
                    <a:pt x="6350" y="15252"/>
                  </a:lnTo>
                  <a:lnTo>
                    <a:pt x="6350" y="16510"/>
                  </a:lnTo>
                  <a:lnTo>
                    <a:pt x="5080" y="16510"/>
                  </a:lnTo>
                  <a:lnTo>
                    <a:pt x="5080" y="17780"/>
                  </a:lnTo>
                  <a:lnTo>
                    <a:pt x="3810" y="17780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2468880" y="21590"/>
                  </a:lnTo>
                  <a:lnTo>
                    <a:pt x="2468880" y="20320"/>
                  </a:lnTo>
                  <a:close/>
                </a:path>
                <a:path w="2470150" h="22860">
                  <a:moveTo>
                    <a:pt x="2470150" y="21602"/>
                  </a:moveTo>
                  <a:lnTo>
                    <a:pt x="0" y="21602"/>
                  </a:lnTo>
                  <a:lnTo>
                    <a:pt x="0" y="22860"/>
                  </a:lnTo>
                  <a:lnTo>
                    <a:pt x="2470150" y="22860"/>
                  </a:lnTo>
                  <a:lnTo>
                    <a:pt x="2470150" y="21602"/>
                  </a:lnTo>
                  <a:close/>
                </a:path>
              </a:pathLst>
            </a:custGeom>
            <a:solidFill>
              <a:srgbClr val="0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44570" y="4334509"/>
              <a:ext cx="2513330" cy="22860"/>
            </a:xfrm>
            <a:custGeom>
              <a:avLst/>
              <a:gdLst/>
              <a:ahLst/>
              <a:cxnLst/>
              <a:rect l="l" t="t" r="r" b="b"/>
              <a:pathLst>
                <a:path w="2513329" h="22860">
                  <a:moveTo>
                    <a:pt x="2496820" y="3810"/>
                  </a:moveTo>
                  <a:lnTo>
                    <a:pt x="2495550" y="3810"/>
                  </a:lnTo>
                  <a:lnTo>
                    <a:pt x="2495550" y="2540"/>
                  </a:lnTo>
                  <a:lnTo>
                    <a:pt x="2494280" y="2540"/>
                  </a:lnTo>
                  <a:lnTo>
                    <a:pt x="2494280" y="1270"/>
                  </a:lnTo>
                  <a:lnTo>
                    <a:pt x="2493010" y="1270"/>
                  </a:lnTo>
                  <a:lnTo>
                    <a:pt x="2493010" y="0"/>
                  </a:lnTo>
                  <a:lnTo>
                    <a:pt x="20320" y="0"/>
                  </a:lnTo>
                  <a:lnTo>
                    <a:pt x="20320" y="1270"/>
                  </a:lnTo>
                  <a:lnTo>
                    <a:pt x="19050" y="1270"/>
                  </a:lnTo>
                  <a:lnTo>
                    <a:pt x="19050" y="2540"/>
                  </a:lnTo>
                  <a:lnTo>
                    <a:pt x="17780" y="2540"/>
                  </a:lnTo>
                  <a:lnTo>
                    <a:pt x="17780" y="381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2496820" y="5080"/>
                  </a:lnTo>
                  <a:lnTo>
                    <a:pt x="2496820" y="3810"/>
                  </a:lnTo>
                  <a:close/>
                </a:path>
                <a:path w="2513329" h="22860">
                  <a:moveTo>
                    <a:pt x="2503170" y="10160"/>
                  </a:moveTo>
                  <a:lnTo>
                    <a:pt x="2501900" y="10160"/>
                  </a:lnTo>
                  <a:lnTo>
                    <a:pt x="2501900" y="8890"/>
                  </a:lnTo>
                  <a:lnTo>
                    <a:pt x="2500630" y="8890"/>
                  </a:lnTo>
                  <a:lnTo>
                    <a:pt x="2500630" y="7620"/>
                  </a:lnTo>
                  <a:lnTo>
                    <a:pt x="2499360" y="7620"/>
                  </a:lnTo>
                  <a:lnTo>
                    <a:pt x="2499360" y="6350"/>
                  </a:lnTo>
                  <a:lnTo>
                    <a:pt x="2498090" y="6350"/>
                  </a:lnTo>
                  <a:lnTo>
                    <a:pt x="2498090" y="5092"/>
                  </a:lnTo>
                  <a:lnTo>
                    <a:pt x="15240" y="5092"/>
                  </a:lnTo>
                  <a:lnTo>
                    <a:pt x="15240" y="6350"/>
                  </a:lnTo>
                  <a:lnTo>
                    <a:pt x="13970" y="6350"/>
                  </a:lnTo>
                  <a:lnTo>
                    <a:pt x="13970" y="7620"/>
                  </a:lnTo>
                  <a:lnTo>
                    <a:pt x="12700" y="7620"/>
                  </a:lnTo>
                  <a:lnTo>
                    <a:pt x="12700" y="8890"/>
                  </a:lnTo>
                  <a:lnTo>
                    <a:pt x="11430" y="8890"/>
                  </a:lnTo>
                  <a:lnTo>
                    <a:pt x="11430" y="10160"/>
                  </a:lnTo>
                  <a:lnTo>
                    <a:pt x="10160" y="10160"/>
                  </a:lnTo>
                  <a:lnTo>
                    <a:pt x="10160" y="11430"/>
                  </a:lnTo>
                  <a:lnTo>
                    <a:pt x="2503170" y="11430"/>
                  </a:lnTo>
                  <a:lnTo>
                    <a:pt x="2503170" y="10160"/>
                  </a:lnTo>
                  <a:close/>
                </a:path>
                <a:path w="2513329" h="22860">
                  <a:moveTo>
                    <a:pt x="2508250" y="16510"/>
                  </a:moveTo>
                  <a:lnTo>
                    <a:pt x="2506980" y="16510"/>
                  </a:lnTo>
                  <a:lnTo>
                    <a:pt x="2506980" y="13970"/>
                  </a:lnTo>
                  <a:lnTo>
                    <a:pt x="2505710" y="13970"/>
                  </a:lnTo>
                  <a:lnTo>
                    <a:pt x="2505710" y="12700"/>
                  </a:lnTo>
                  <a:lnTo>
                    <a:pt x="2504440" y="12700"/>
                  </a:lnTo>
                  <a:lnTo>
                    <a:pt x="2504440" y="11442"/>
                  </a:lnTo>
                  <a:lnTo>
                    <a:pt x="8890" y="11442"/>
                  </a:lnTo>
                  <a:lnTo>
                    <a:pt x="8890" y="1270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6350" y="13970"/>
                  </a:lnTo>
                  <a:lnTo>
                    <a:pt x="6350" y="16510"/>
                  </a:lnTo>
                  <a:lnTo>
                    <a:pt x="5080" y="16510"/>
                  </a:lnTo>
                  <a:lnTo>
                    <a:pt x="5080" y="17780"/>
                  </a:lnTo>
                  <a:lnTo>
                    <a:pt x="2508250" y="17780"/>
                  </a:lnTo>
                  <a:lnTo>
                    <a:pt x="2508250" y="16510"/>
                  </a:lnTo>
                  <a:close/>
                </a:path>
                <a:path w="2513329" h="22860">
                  <a:moveTo>
                    <a:pt x="2513330" y="21590"/>
                  </a:moveTo>
                  <a:lnTo>
                    <a:pt x="2512060" y="21590"/>
                  </a:lnTo>
                  <a:lnTo>
                    <a:pt x="2512060" y="20320"/>
                  </a:lnTo>
                  <a:lnTo>
                    <a:pt x="2510790" y="20320"/>
                  </a:lnTo>
                  <a:lnTo>
                    <a:pt x="2510790" y="19050"/>
                  </a:lnTo>
                  <a:lnTo>
                    <a:pt x="2509520" y="19050"/>
                  </a:lnTo>
                  <a:lnTo>
                    <a:pt x="2509520" y="17792"/>
                  </a:lnTo>
                  <a:lnTo>
                    <a:pt x="3810" y="17792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1270" y="20320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2513330" y="22860"/>
                  </a:lnTo>
                  <a:lnTo>
                    <a:pt x="2513330" y="21590"/>
                  </a:lnTo>
                  <a:close/>
                </a:path>
              </a:pathLst>
            </a:custGeom>
            <a:solidFill>
              <a:srgbClr val="00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22980" y="4357369"/>
              <a:ext cx="2556510" cy="24130"/>
            </a:xfrm>
            <a:custGeom>
              <a:avLst/>
              <a:gdLst/>
              <a:ahLst/>
              <a:cxnLst/>
              <a:rect l="l" t="t" r="r" b="b"/>
              <a:pathLst>
                <a:path w="2556510" h="24129">
                  <a:moveTo>
                    <a:pt x="2536190" y="0"/>
                  </a:moveTo>
                  <a:lnTo>
                    <a:pt x="20320" y="0"/>
                  </a:lnTo>
                  <a:lnTo>
                    <a:pt x="20320" y="1270"/>
                  </a:lnTo>
                  <a:lnTo>
                    <a:pt x="2536190" y="1270"/>
                  </a:lnTo>
                  <a:lnTo>
                    <a:pt x="2536190" y="0"/>
                  </a:lnTo>
                  <a:close/>
                </a:path>
                <a:path w="2556510" h="24129">
                  <a:moveTo>
                    <a:pt x="2542540" y="6350"/>
                  </a:moveTo>
                  <a:lnTo>
                    <a:pt x="2541270" y="6350"/>
                  </a:lnTo>
                  <a:lnTo>
                    <a:pt x="2541270" y="5080"/>
                  </a:lnTo>
                  <a:lnTo>
                    <a:pt x="2540000" y="5080"/>
                  </a:lnTo>
                  <a:lnTo>
                    <a:pt x="2540000" y="3810"/>
                  </a:lnTo>
                  <a:lnTo>
                    <a:pt x="2538730" y="3810"/>
                  </a:lnTo>
                  <a:lnTo>
                    <a:pt x="2538730" y="2540"/>
                  </a:lnTo>
                  <a:lnTo>
                    <a:pt x="2537460" y="2540"/>
                  </a:lnTo>
                  <a:lnTo>
                    <a:pt x="2537460" y="1282"/>
                  </a:lnTo>
                  <a:lnTo>
                    <a:pt x="19050" y="1282"/>
                  </a:lnTo>
                  <a:lnTo>
                    <a:pt x="19050" y="2540"/>
                  </a:lnTo>
                  <a:lnTo>
                    <a:pt x="17780" y="2540"/>
                  </a:lnTo>
                  <a:lnTo>
                    <a:pt x="17780" y="381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15240" y="5080"/>
                  </a:lnTo>
                  <a:lnTo>
                    <a:pt x="15240" y="6350"/>
                  </a:lnTo>
                  <a:lnTo>
                    <a:pt x="13970" y="6350"/>
                  </a:lnTo>
                  <a:lnTo>
                    <a:pt x="13970" y="7620"/>
                  </a:lnTo>
                  <a:lnTo>
                    <a:pt x="2542540" y="7620"/>
                  </a:lnTo>
                  <a:lnTo>
                    <a:pt x="2542540" y="6350"/>
                  </a:lnTo>
                  <a:close/>
                </a:path>
                <a:path w="2556510" h="24129">
                  <a:moveTo>
                    <a:pt x="2547620" y="11430"/>
                  </a:moveTo>
                  <a:lnTo>
                    <a:pt x="2546350" y="11430"/>
                  </a:lnTo>
                  <a:lnTo>
                    <a:pt x="2546350" y="10160"/>
                  </a:lnTo>
                  <a:lnTo>
                    <a:pt x="2545080" y="10160"/>
                  </a:lnTo>
                  <a:lnTo>
                    <a:pt x="2545080" y="8890"/>
                  </a:lnTo>
                  <a:lnTo>
                    <a:pt x="2543810" y="8890"/>
                  </a:lnTo>
                  <a:lnTo>
                    <a:pt x="2543810" y="7632"/>
                  </a:lnTo>
                  <a:lnTo>
                    <a:pt x="12700" y="7632"/>
                  </a:lnTo>
                  <a:lnTo>
                    <a:pt x="12700" y="8890"/>
                  </a:lnTo>
                  <a:lnTo>
                    <a:pt x="11430" y="8890"/>
                  </a:lnTo>
                  <a:lnTo>
                    <a:pt x="11430" y="10160"/>
                  </a:lnTo>
                  <a:lnTo>
                    <a:pt x="10160" y="10160"/>
                  </a:lnTo>
                  <a:lnTo>
                    <a:pt x="10160" y="11430"/>
                  </a:lnTo>
                  <a:lnTo>
                    <a:pt x="8890" y="11430"/>
                  </a:lnTo>
                  <a:lnTo>
                    <a:pt x="8890" y="12700"/>
                  </a:lnTo>
                  <a:lnTo>
                    <a:pt x="2547620" y="12700"/>
                  </a:lnTo>
                  <a:lnTo>
                    <a:pt x="2547620" y="11430"/>
                  </a:lnTo>
                  <a:close/>
                </a:path>
                <a:path w="2556510" h="24129">
                  <a:moveTo>
                    <a:pt x="2552700" y="17780"/>
                  </a:moveTo>
                  <a:lnTo>
                    <a:pt x="2551430" y="17780"/>
                  </a:lnTo>
                  <a:lnTo>
                    <a:pt x="2551430" y="16510"/>
                  </a:lnTo>
                  <a:lnTo>
                    <a:pt x="2550160" y="16510"/>
                  </a:lnTo>
                  <a:lnTo>
                    <a:pt x="2550160" y="15240"/>
                  </a:lnTo>
                  <a:lnTo>
                    <a:pt x="2548890" y="15240"/>
                  </a:lnTo>
                  <a:lnTo>
                    <a:pt x="2548890" y="12712"/>
                  </a:lnTo>
                  <a:lnTo>
                    <a:pt x="7620" y="12712"/>
                  </a:lnTo>
                  <a:lnTo>
                    <a:pt x="7620" y="15240"/>
                  </a:lnTo>
                  <a:lnTo>
                    <a:pt x="6350" y="15240"/>
                  </a:lnTo>
                  <a:lnTo>
                    <a:pt x="6350" y="16510"/>
                  </a:lnTo>
                  <a:lnTo>
                    <a:pt x="5080" y="16510"/>
                  </a:lnTo>
                  <a:lnTo>
                    <a:pt x="5080" y="17780"/>
                  </a:lnTo>
                  <a:lnTo>
                    <a:pt x="3810" y="17780"/>
                  </a:lnTo>
                  <a:lnTo>
                    <a:pt x="3810" y="20320"/>
                  </a:lnTo>
                  <a:lnTo>
                    <a:pt x="2552700" y="20320"/>
                  </a:lnTo>
                  <a:lnTo>
                    <a:pt x="2552700" y="17780"/>
                  </a:lnTo>
                  <a:close/>
                </a:path>
                <a:path w="2556510" h="24129">
                  <a:moveTo>
                    <a:pt x="2556510" y="22860"/>
                  </a:moveTo>
                  <a:lnTo>
                    <a:pt x="2555240" y="22860"/>
                  </a:lnTo>
                  <a:lnTo>
                    <a:pt x="2555240" y="21590"/>
                  </a:lnTo>
                  <a:lnTo>
                    <a:pt x="2553970" y="21590"/>
                  </a:lnTo>
                  <a:lnTo>
                    <a:pt x="2553970" y="20332"/>
                  </a:lnTo>
                  <a:lnTo>
                    <a:pt x="2540" y="20332"/>
                  </a:lnTo>
                  <a:lnTo>
                    <a:pt x="2540" y="21590"/>
                  </a:lnTo>
                  <a:lnTo>
                    <a:pt x="1270" y="21590"/>
                  </a:lnTo>
                  <a:lnTo>
                    <a:pt x="127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556510" y="24130"/>
                  </a:lnTo>
                  <a:lnTo>
                    <a:pt x="2556510" y="22860"/>
                  </a:lnTo>
                  <a:close/>
                </a:path>
              </a:pathLst>
            </a:custGeom>
            <a:solidFill>
              <a:srgbClr val="00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06470" y="4381499"/>
              <a:ext cx="2589530" cy="22860"/>
            </a:xfrm>
            <a:custGeom>
              <a:avLst/>
              <a:gdLst/>
              <a:ahLst/>
              <a:cxnLst/>
              <a:rect l="l" t="t" r="r" b="b"/>
              <a:pathLst>
                <a:path w="2589529" h="22860">
                  <a:moveTo>
                    <a:pt x="2574290" y="1270"/>
                  </a:moveTo>
                  <a:lnTo>
                    <a:pt x="2573020" y="1270"/>
                  </a:lnTo>
                  <a:lnTo>
                    <a:pt x="2573020" y="0"/>
                  </a:lnTo>
                  <a:lnTo>
                    <a:pt x="16510" y="0"/>
                  </a:lnTo>
                  <a:lnTo>
                    <a:pt x="16510" y="1270"/>
                  </a:lnTo>
                  <a:lnTo>
                    <a:pt x="15240" y="1270"/>
                  </a:lnTo>
                  <a:lnTo>
                    <a:pt x="15240" y="2540"/>
                  </a:lnTo>
                  <a:lnTo>
                    <a:pt x="2574290" y="2540"/>
                  </a:lnTo>
                  <a:lnTo>
                    <a:pt x="2574290" y="1270"/>
                  </a:lnTo>
                  <a:close/>
                </a:path>
                <a:path w="2589529" h="22860">
                  <a:moveTo>
                    <a:pt x="2579370" y="7620"/>
                  </a:moveTo>
                  <a:lnTo>
                    <a:pt x="2578100" y="7620"/>
                  </a:lnTo>
                  <a:lnTo>
                    <a:pt x="2578100" y="6350"/>
                  </a:lnTo>
                  <a:lnTo>
                    <a:pt x="2576830" y="6350"/>
                  </a:lnTo>
                  <a:lnTo>
                    <a:pt x="2576830" y="3810"/>
                  </a:lnTo>
                  <a:lnTo>
                    <a:pt x="2575560" y="3810"/>
                  </a:lnTo>
                  <a:lnTo>
                    <a:pt x="2575560" y="2552"/>
                  </a:lnTo>
                  <a:lnTo>
                    <a:pt x="13970" y="2552"/>
                  </a:lnTo>
                  <a:lnTo>
                    <a:pt x="13970" y="3810"/>
                  </a:lnTo>
                  <a:lnTo>
                    <a:pt x="12700" y="3810"/>
                  </a:lnTo>
                  <a:lnTo>
                    <a:pt x="1270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10160" y="7620"/>
                  </a:lnTo>
                  <a:lnTo>
                    <a:pt x="10160" y="8890"/>
                  </a:lnTo>
                  <a:lnTo>
                    <a:pt x="2579370" y="8890"/>
                  </a:lnTo>
                  <a:lnTo>
                    <a:pt x="2579370" y="7620"/>
                  </a:lnTo>
                  <a:close/>
                </a:path>
                <a:path w="2589529" h="22860">
                  <a:moveTo>
                    <a:pt x="2584450" y="13970"/>
                  </a:moveTo>
                  <a:lnTo>
                    <a:pt x="2583180" y="13970"/>
                  </a:lnTo>
                  <a:lnTo>
                    <a:pt x="2583180" y="12700"/>
                  </a:lnTo>
                  <a:lnTo>
                    <a:pt x="2581910" y="12700"/>
                  </a:lnTo>
                  <a:lnTo>
                    <a:pt x="2581910" y="11430"/>
                  </a:lnTo>
                  <a:lnTo>
                    <a:pt x="2580640" y="11430"/>
                  </a:lnTo>
                  <a:lnTo>
                    <a:pt x="2580640" y="8902"/>
                  </a:lnTo>
                  <a:lnTo>
                    <a:pt x="8890" y="8902"/>
                  </a:lnTo>
                  <a:lnTo>
                    <a:pt x="8890" y="11430"/>
                  </a:lnTo>
                  <a:lnTo>
                    <a:pt x="7620" y="11430"/>
                  </a:lnTo>
                  <a:lnTo>
                    <a:pt x="7620" y="12700"/>
                  </a:lnTo>
                  <a:lnTo>
                    <a:pt x="6350" y="12700"/>
                  </a:lnTo>
                  <a:lnTo>
                    <a:pt x="6350" y="13970"/>
                  </a:lnTo>
                  <a:lnTo>
                    <a:pt x="5080" y="13970"/>
                  </a:lnTo>
                  <a:lnTo>
                    <a:pt x="5080" y="15240"/>
                  </a:lnTo>
                  <a:lnTo>
                    <a:pt x="2584450" y="15240"/>
                  </a:lnTo>
                  <a:lnTo>
                    <a:pt x="2584450" y="13970"/>
                  </a:lnTo>
                  <a:close/>
                </a:path>
                <a:path w="2589529" h="22860">
                  <a:moveTo>
                    <a:pt x="2588260" y="19050"/>
                  </a:moveTo>
                  <a:lnTo>
                    <a:pt x="2586990" y="19050"/>
                  </a:lnTo>
                  <a:lnTo>
                    <a:pt x="2586990" y="17780"/>
                  </a:lnTo>
                  <a:lnTo>
                    <a:pt x="2585720" y="17780"/>
                  </a:lnTo>
                  <a:lnTo>
                    <a:pt x="2585720" y="15252"/>
                  </a:lnTo>
                  <a:lnTo>
                    <a:pt x="3810" y="15252"/>
                  </a:lnTo>
                  <a:lnTo>
                    <a:pt x="3810" y="17780"/>
                  </a:lnTo>
                  <a:lnTo>
                    <a:pt x="2540" y="17780"/>
                  </a:lnTo>
                  <a:lnTo>
                    <a:pt x="2540" y="19050"/>
                  </a:lnTo>
                  <a:lnTo>
                    <a:pt x="1270" y="19050"/>
                  </a:lnTo>
                  <a:lnTo>
                    <a:pt x="1270" y="20320"/>
                  </a:lnTo>
                  <a:lnTo>
                    <a:pt x="2588260" y="20320"/>
                  </a:lnTo>
                  <a:lnTo>
                    <a:pt x="2588260" y="19050"/>
                  </a:lnTo>
                  <a:close/>
                </a:path>
                <a:path w="2589529" h="22860">
                  <a:moveTo>
                    <a:pt x="2589530" y="20332"/>
                  </a:moveTo>
                  <a:lnTo>
                    <a:pt x="0" y="20332"/>
                  </a:lnTo>
                  <a:lnTo>
                    <a:pt x="0" y="22860"/>
                  </a:lnTo>
                  <a:lnTo>
                    <a:pt x="2589530" y="22860"/>
                  </a:lnTo>
                  <a:lnTo>
                    <a:pt x="2589530" y="20332"/>
                  </a:lnTo>
                  <a:close/>
                </a:path>
              </a:pathLst>
            </a:custGeom>
            <a:solidFill>
              <a:srgbClr val="00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88690" y="4404359"/>
              <a:ext cx="2625090" cy="22860"/>
            </a:xfrm>
            <a:custGeom>
              <a:avLst/>
              <a:gdLst/>
              <a:ahLst/>
              <a:cxnLst/>
              <a:rect l="l" t="t" r="r" b="b"/>
              <a:pathLst>
                <a:path w="2625090" h="22860">
                  <a:moveTo>
                    <a:pt x="2611120" y="2540"/>
                  </a:moveTo>
                  <a:lnTo>
                    <a:pt x="2609850" y="2540"/>
                  </a:lnTo>
                  <a:lnTo>
                    <a:pt x="2609850" y="1270"/>
                  </a:lnTo>
                  <a:lnTo>
                    <a:pt x="2608580" y="1270"/>
                  </a:lnTo>
                  <a:lnTo>
                    <a:pt x="2608580" y="0"/>
                  </a:lnTo>
                  <a:lnTo>
                    <a:pt x="16510" y="0"/>
                  </a:lnTo>
                  <a:lnTo>
                    <a:pt x="16510" y="1270"/>
                  </a:lnTo>
                  <a:lnTo>
                    <a:pt x="15240" y="1270"/>
                  </a:lnTo>
                  <a:lnTo>
                    <a:pt x="15240" y="2540"/>
                  </a:lnTo>
                  <a:lnTo>
                    <a:pt x="13970" y="2540"/>
                  </a:lnTo>
                  <a:lnTo>
                    <a:pt x="13970" y="5080"/>
                  </a:lnTo>
                  <a:lnTo>
                    <a:pt x="2611120" y="5080"/>
                  </a:lnTo>
                  <a:lnTo>
                    <a:pt x="2611120" y="2540"/>
                  </a:lnTo>
                  <a:close/>
                </a:path>
                <a:path w="2625090" h="22860">
                  <a:moveTo>
                    <a:pt x="2616200" y="10160"/>
                  </a:moveTo>
                  <a:lnTo>
                    <a:pt x="2614930" y="10160"/>
                  </a:lnTo>
                  <a:lnTo>
                    <a:pt x="2614930" y="7620"/>
                  </a:lnTo>
                  <a:lnTo>
                    <a:pt x="2613660" y="7620"/>
                  </a:lnTo>
                  <a:lnTo>
                    <a:pt x="2613660" y="6350"/>
                  </a:lnTo>
                  <a:lnTo>
                    <a:pt x="2612390" y="6350"/>
                  </a:lnTo>
                  <a:lnTo>
                    <a:pt x="2612390" y="5092"/>
                  </a:lnTo>
                  <a:lnTo>
                    <a:pt x="12700" y="5092"/>
                  </a:lnTo>
                  <a:lnTo>
                    <a:pt x="1270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10160" y="7620"/>
                  </a:lnTo>
                  <a:lnTo>
                    <a:pt x="10160" y="10160"/>
                  </a:lnTo>
                  <a:lnTo>
                    <a:pt x="8890" y="10160"/>
                  </a:lnTo>
                  <a:lnTo>
                    <a:pt x="8890" y="11430"/>
                  </a:lnTo>
                  <a:lnTo>
                    <a:pt x="2616200" y="11430"/>
                  </a:lnTo>
                  <a:lnTo>
                    <a:pt x="2616200" y="10160"/>
                  </a:lnTo>
                  <a:close/>
                </a:path>
                <a:path w="2625090" h="22860">
                  <a:moveTo>
                    <a:pt x="2621280" y="16510"/>
                  </a:moveTo>
                  <a:lnTo>
                    <a:pt x="2620010" y="16510"/>
                  </a:lnTo>
                  <a:lnTo>
                    <a:pt x="2620010" y="15240"/>
                  </a:lnTo>
                  <a:lnTo>
                    <a:pt x="2618740" y="15240"/>
                  </a:lnTo>
                  <a:lnTo>
                    <a:pt x="2618740" y="12700"/>
                  </a:lnTo>
                  <a:lnTo>
                    <a:pt x="2617470" y="12700"/>
                  </a:lnTo>
                  <a:lnTo>
                    <a:pt x="2617470" y="11442"/>
                  </a:lnTo>
                  <a:lnTo>
                    <a:pt x="7620" y="11442"/>
                  </a:lnTo>
                  <a:lnTo>
                    <a:pt x="7620" y="12700"/>
                  </a:lnTo>
                  <a:lnTo>
                    <a:pt x="6350" y="12700"/>
                  </a:lnTo>
                  <a:lnTo>
                    <a:pt x="6350" y="15240"/>
                  </a:lnTo>
                  <a:lnTo>
                    <a:pt x="5080" y="15240"/>
                  </a:lnTo>
                  <a:lnTo>
                    <a:pt x="5080" y="16510"/>
                  </a:lnTo>
                  <a:lnTo>
                    <a:pt x="3810" y="16510"/>
                  </a:lnTo>
                  <a:lnTo>
                    <a:pt x="3810" y="17780"/>
                  </a:lnTo>
                  <a:lnTo>
                    <a:pt x="2621280" y="17780"/>
                  </a:lnTo>
                  <a:lnTo>
                    <a:pt x="2621280" y="16510"/>
                  </a:lnTo>
                  <a:close/>
                </a:path>
                <a:path w="2625090" h="22860">
                  <a:moveTo>
                    <a:pt x="2625090" y="21590"/>
                  </a:moveTo>
                  <a:lnTo>
                    <a:pt x="2623820" y="21590"/>
                  </a:lnTo>
                  <a:lnTo>
                    <a:pt x="2623820" y="19050"/>
                  </a:lnTo>
                  <a:lnTo>
                    <a:pt x="2622550" y="19050"/>
                  </a:lnTo>
                  <a:lnTo>
                    <a:pt x="2622550" y="17792"/>
                  </a:lnTo>
                  <a:lnTo>
                    <a:pt x="2540" y="17792"/>
                  </a:lnTo>
                  <a:lnTo>
                    <a:pt x="2540" y="19050"/>
                  </a:lnTo>
                  <a:lnTo>
                    <a:pt x="1270" y="19050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2860"/>
                  </a:lnTo>
                  <a:lnTo>
                    <a:pt x="2625090" y="22860"/>
                  </a:lnTo>
                  <a:lnTo>
                    <a:pt x="2625090" y="21590"/>
                  </a:lnTo>
                  <a:close/>
                </a:path>
              </a:pathLst>
            </a:custGeom>
            <a:solidFill>
              <a:srgbClr val="00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70910" y="4427219"/>
              <a:ext cx="2660650" cy="24130"/>
            </a:xfrm>
            <a:custGeom>
              <a:avLst/>
              <a:gdLst/>
              <a:ahLst/>
              <a:cxnLst/>
              <a:rect l="l" t="t" r="r" b="b"/>
              <a:pathLst>
                <a:path w="2660650" h="24129">
                  <a:moveTo>
                    <a:pt x="2644140" y="0"/>
                  </a:moveTo>
                  <a:lnTo>
                    <a:pt x="16510" y="0"/>
                  </a:lnTo>
                  <a:lnTo>
                    <a:pt x="16510" y="1270"/>
                  </a:lnTo>
                  <a:lnTo>
                    <a:pt x="2644140" y="1270"/>
                  </a:lnTo>
                  <a:lnTo>
                    <a:pt x="2644140" y="0"/>
                  </a:lnTo>
                  <a:close/>
                </a:path>
                <a:path w="2660650" h="24129">
                  <a:moveTo>
                    <a:pt x="2647950" y="5080"/>
                  </a:moveTo>
                  <a:lnTo>
                    <a:pt x="2646680" y="5080"/>
                  </a:lnTo>
                  <a:lnTo>
                    <a:pt x="2646680" y="3810"/>
                  </a:lnTo>
                  <a:lnTo>
                    <a:pt x="2645410" y="3810"/>
                  </a:lnTo>
                  <a:lnTo>
                    <a:pt x="2645410" y="1282"/>
                  </a:lnTo>
                  <a:lnTo>
                    <a:pt x="15240" y="1282"/>
                  </a:lnTo>
                  <a:lnTo>
                    <a:pt x="15240" y="3810"/>
                  </a:lnTo>
                  <a:lnTo>
                    <a:pt x="13970" y="3810"/>
                  </a:lnTo>
                  <a:lnTo>
                    <a:pt x="13970" y="5080"/>
                  </a:lnTo>
                  <a:lnTo>
                    <a:pt x="12700" y="5080"/>
                  </a:lnTo>
                  <a:lnTo>
                    <a:pt x="12700" y="6350"/>
                  </a:lnTo>
                  <a:lnTo>
                    <a:pt x="2647950" y="6350"/>
                  </a:lnTo>
                  <a:lnTo>
                    <a:pt x="2647950" y="5080"/>
                  </a:lnTo>
                  <a:close/>
                </a:path>
                <a:path w="2660650" h="24129">
                  <a:moveTo>
                    <a:pt x="2653030" y="11430"/>
                  </a:moveTo>
                  <a:lnTo>
                    <a:pt x="2651760" y="11430"/>
                  </a:lnTo>
                  <a:lnTo>
                    <a:pt x="2651760" y="10160"/>
                  </a:lnTo>
                  <a:lnTo>
                    <a:pt x="2650490" y="10160"/>
                  </a:lnTo>
                  <a:lnTo>
                    <a:pt x="2650490" y="8890"/>
                  </a:lnTo>
                  <a:lnTo>
                    <a:pt x="2649220" y="8890"/>
                  </a:lnTo>
                  <a:lnTo>
                    <a:pt x="2649220" y="6362"/>
                  </a:lnTo>
                  <a:lnTo>
                    <a:pt x="11430" y="6362"/>
                  </a:lnTo>
                  <a:lnTo>
                    <a:pt x="11430" y="8890"/>
                  </a:lnTo>
                  <a:lnTo>
                    <a:pt x="10160" y="8890"/>
                  </a:lnTo>
                  <a:lnTo>
                    <a:pt x="10160" y="10160"/>
                  </a:lnTo>
                  <a:lnTo>
                    <a:pt x="8890" y="10160"/>
                  </a:lnTo>
                  <a:lnTo>
                    <a:pt x="8890" y="11430"/>
                  </a:lnTo>
                  <a:lnTo>
                    <a:pt x="7620" y="11430"/>
                  </a:lnTo>
                  <a:lnTo>
                    <a:pt x="7620" y="13970"/>
                  </a:lnTo>
                  <a:lnTo>
                    <a:pt x="2653030" y="13970"/>
                  </a:lnTo>
                  <a:lnTo>
                    <a:pt x="2653030" y="11430"/>
                  </a:lnTo>
                  <a:close/>
                </a:path>
                <a:path w="2660650" h="24129">
                  <a:moveTo>
                    <a:pt x="2658110" y="19050"/>
                  </a:moveTo>
                  <a:lnTo>
                    <a:pt x="2656840" y="19050"/>
                  </a:lnTo>
                  <a:lnTo>
                    <a:pt x="2656840" y="16510"/>
                  </a:lnTo>
                  <a:lnTo>
                    <a:pt x="2655570" y="16510"/>
                  </a:lnTo>
                  <a:lnTo>
                    <a:pt x="2655570" y="15240"/>
                  </a:lnTo>
                  <a:lnTo>
                    <a:pt x="2654300" y="15240"/>
                  </a:lnTo>
                  <a:lnTo>
                    <a:pt x="2654300" y="13982"/>
                  </a:lnTo>
                  <a:lnTo>
                    <a:pt x="6350" y="13982"/>
                  </a:lnTo>
                  <a:lnTo>
                    <a:pt x="6350" y="15240"/>
                  </a:lnTo>
                  <a:lnTo>
                    <a:pt x="5080" y="15240"/>
                  </a:lnTo>
                  <a:lnTo>
                    <a:pt x="5080" y="16510"/>
                  </a:lnTo>
                  <a:lnTo>
                    <a:pt x="3810" y="16510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2658110" y="20320"/>
                  </a:lnTo>
                  <a:lnTo>
                    <a:pt x="2658110" y="19050"/>
                  </a:lnTo>
                  <a:close/>
                </a:path>
                <a:path w="2660650" h="24129">
                  <a:moveTo>
                    <a:pt x="2660650" y="21590"/>
                  </a:moveTo>
                  <a:lnTo>
                    <a:pt x="2659380" y="21590"/>
                  </a:lnTo>
                  <a:lnTo>
                    <a:pt x="2659380" y="20332"/>
                  </a:lnTo>
                  <a:lnTo>
                    <a:pt x="1270" y="20332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2660650" y="24130"/>
                  </a:lnTo>
                  <a:lnTo>
                    <a:pt x="2660650" y="21590"/>
                  </a:lnTo>
                  <a:close/>
                </a:path>
              </a:pathLst>
            </a:custGeom>
            <a:solidFill>
              <a:srgbClr val="00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56927" y="4451349"/>
              <a:ext cx="2689225" cy="22860"/>
            </a:xfrm>
            <a:custGeom>
              <a:avLst/>
              <a:gdLst/>
              <a:ahLst/>
              <a:cxnLst/>
              <a:rect l="l" t="t" r="r" b="b"/>
              <a:pathLst>
                <a:path w="2689225" h="22860">
                  <a:moveTo>
                    <a:pt x="2675902" y="0"/>
                  </a:moveTo>
                  <a:lnTo>
                    <a:pt x="12712" y="0"/>
                  </a:lnTo>
                  <a:lnTo>
                    <a:pt x="12712" y="2540"/>
                  </a:lnTo>
                  <a:lnTo>
                    <a:pt x="2675902" y="2540"/>
                  </a:lnTo>
                  <a:lnTo>
                    <a:pt x="2675902" y="0"/>
                  </a:lnTo>
                  <a:close/>
                </a:path>
                <a:path w="2689225" h="22860">
                  <a:moveTo>
                    <a:pt x="2679712" y="6350"/>
                  </a:moveTo>
                  <a:lnTo>
                    <a:pt x="2678442" y="6350"/>
                  </a:lnTo>
                  <a:lnTo>
                    <a:pt x="2678442" y="3810"/>
                  </a:lnTo>
                  <a:lnTo>
                    <a:pt x="2677172" y="3810"/>
                  </a:lnTo>
                  <a:lnTo>
                    <a:pt x="2677172" y="2552"/>
                  </a:lnTo>
                  <a:lnTo>
                    <a:pt x="11442" y="2552"/>
                  </a:lnTo>
                  <a:lnTo>
                    <a:pt x="11442" y="3810"/>
                  </a:lnTo>
                  <a:lnTo>
                    <a:pt x="10172" y="3810"/>
                  </a:lnTo>
                  <a:lnTo>
                    <a:pt x="10172" y="6350"/>
                  </a:lnTo>
                  <a:lnTo>
                    <a:pt x="8902" y="6350"/>
                  </a:lnTo>
                  <a:lnTo>
                    <a:pt x="8902" y="8890"/>
                  </a:lnTo>
                  <a:lnTo>
                    <a:pt x="2679712" y="8890"/>
                  </a:lnTo>
                  <a:lnTo>
                    <a:pt x="2679712" y="6350"/>
                  </a:lnTo>
                  <a:close/>
                </a:path>
                <a:path w="2689225" h="22860">
                  <a:moveTo>
                    <a:pt x="2683522" y="12700"/>
                  </a:moveTo>
                  <a:lnTo>
                    <a:pt x="2682252" y="12700"/>
                  </a:lnTo>
                  <a:lnTo>
                    <a:pt x="2682252" y="11430"/>
                  </a:lnTo>
                  <a:lnTo>
                    <a:pt x="2680982" y="11430"/>
                  </a:lnTo>
                  <a:lnTo>
                    <a:pt x="2680982" y="8902"/>
                  </a:lnTo>
                  <a:lnTo>
                    <a:pt x="7632" y="8902"/>
                  </a:lnTo>
                  <a:lnTo>
                    <a:pt x="7632" y="11430"/>
                  </a:lnTo>
                  <a:lnTo>
                    <a:pt x="6362" y="11430"/>
                  </a:lnTo>
                  <a:lnTo>
                    <a:pt x="6362" y="12700"/>
                  </a:lnTo>
                  <a:lnTo>
                    <a:pt x="5092" y="12700"/>
                  </a:lnTo>
                  <a:lnTo>
                    <a:pt x="5092" y="15240"/>
                  </a:lnTo>
                  <a:lnTo>
                    <a:pt x="2683522" y="15240"/>
                  </a:lnTo>
                  <a:lnTo>
                    <a:pt x="2683522" y="12700"/>
                  </a:lnTo>
                  <a:close/>
                </a:path>
                <a:path w="2689225" h="22860">
                  <a:moveTo>
                    <a:pt x="2687332" y="19050"/>
                  </a:moveTo>
                  <a:lnTo>
                    <a:pt x="2686062" y="19050"/>
                  </a:lnTo>
                  <a:lnTo>
                    <a:pt x="2686062" y="17780"/>
                  </a:lnTo>
                  <a:lnTo>
                    <a:pt x="2684792" y="17780"/>
                  </a:lnTo>
                  <a:lnTo>
                    <a:pt x="2684792" y="15252"/>
                  </a:lnTo>
                  <a:lnTo>
                    <a:pt x="3822" y="15252"/>
                  </a:lnTo>
                  <a:lnTo>
                    <a:pt x="3822" y="17780"/>
                  </a:lnTo>
                  <a:lnTo>
                    <a:pt x="2552" y="17780"/>
                  </a:lnTo>
                  <a:lnTo>
                    <a:pt x="2552" y="19050"/>
                  </a:lnTo>
                  <a:lnTo>
                    <a:pt x="1282" y="19050"/>
                  </a:lnTo>
                  <a:lnTo>
                    <a:pt x="1282" y="21590"/>
                  </a:lnTo>
                  <a:lnTo>
                    <a:pt x="2687332" y="21590"/>
                  </a:lnTo>
                  <a:lnTo>
                    <a:pt x="2687332" y="19050"/>
                  </a:lnTo>
                  <a:close/>
                </a:path>
                <a:path w="2689225" h="22860">
                  <a:moveTo>
                    <a:pt x="2688602" y="21602"/>
                  </a:moveTo>
                  <a:lnTo>
                    <a:pt x="12" y="21602"/>
                  </a:lnTo>
                  <a:lnTo>
                    <a:pt x="0" y="22860"/>
                  </a:lnTo>
                  <a:lnTo>
                    <a:pt x="2688602" y="22860"/>
                  </a:lnTo>
                  <a:lnTo>
                    <a:pt x="2688602" y="21602"/>
                  </a:lnTo>
                  <a:close/>
                </a:path>
              </a:pathLst>
            </a:custGeom>
            <a:solidFill>
              <a:srgbClr val="00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42970" y="4474209"/>
              <a:ext cx="2716530" cy="24130"/>
            </a:xfrm>
            <a:custGeom>
              <a:avLst/>
              <a:gdLst/>
              <a:ahLst/>
              <a:cxnLst/>
              <a:rect l="l" t="t" r="r" b="b"/>
              <a:pathLst>
                <a:path w="2716529" h="24129">
                  <a:moveTo>
                    <a:pt x="2705100" y="3810"/>
                  </a:moveTo>
                  <a:lnTo>
                    <a:pt x="2703830" y="3810"/>
                  </a:lnTo>
                  <a:lnTo>
                    <a:pt x="2703830" y="1270"/>
                  </a:lnTo>
                  <a:lnTo>
                    <a:pt x="2702560" y="1270"/>
                  </a:lnTo>
                  <a:lnTo>
                    <a:pt x="2702560" y="0"/>
                  </a:lnTo>
                  <a:lnTo>
                    <a:pt x="13970" y="0"/>
                  </a:lnTo>
                  <a:lnTo>
                    <a:pt x="13970" y="1270"/>
                  </a:lnTo>
                  <a:lnTo>
                    <a:pt x="12700" y="1270"/>
                  </a:lnTo>
                  <a:lnTo>
                    <a:pt x="1270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2705100" y="5080"/>
                  </a:lnTo>
                  <a:lnTo>
                    <a:pt x="2705100" y="3810"/>
                  </a:lnTo>
                  <a:close/>
                </a:path>
                <a:path w="2716529" h="24129">
                  <a:moveTo>
                    <a:pt x="2708910" y="10160"/>
                  </a:moveTo>
                  <a:lnTo>
                    <a:pt x="2707640" y="10160"/>
                  </a:lnTo>
                  <a:lnTo>
                    <a:pt x="2707640" y="7620"/>
                  </a:lnTo>
                  <a:lnTo>
                    <a:pt x="2706370" y="7620"/>
                  </a:lnTo>
                  <a:lnTo>
                    <a:pt x="2706370" y="5092"/>
                  </a:lnTo>
                  <a:lnTo>
                    <a:pt x="10160" y="5092"/>
                  </a:lnTo>
                  <a:lnTo>
                    <a:pt x="10160" y="7620"/>
                  </a:lnTo>
                  <a:lnTo>
                    <a:pt x="8890" y="7620"/>
                  </a:lnTo>
                  <a:lnTo>
                    <a:pt x="8890" y="10160"/>
                  </a:lnTo>
                  <a:lnTo>
                    <a:pt x="7620" y="10160"/>
                  </a:lnTo>
                  <a:lnTo>
                    <a:pt x="7620" y="11430"/>
                  </a:lnTo>
                  <a:lnTo>
                    <a:pt x="2708910" y="11430"/>
                  </a:lnTo>
                  <a:lnTo>
                    <a:pt x="2708910" y="10160"/>
                  </a:lnTo>
                  <a:close/>
                </a:path>
                <a:path w="2716529" h="24129">
                  <a:moveTo>
                    <a:pt x="2711450" y="13970"/>
                  </a:moveTo>
                  <a:lnTo>
                    <a:pt x="2710180" y="13970"/>
                  </a:lnTo>
                  <a:lnTo>
                    <a:pt x="2710180" y="11442"/>
                  </a:lnTo>
                  <a:lnTo>
                    <a:pt x="6350" y="11442"/>
                  </a:lnTo>
                  <a:lnTo>
                    <a:pt x="6350" y="13970"/>
                  </a:lnTo>
                  <a:lnTo>
                    <a:pt x="5080" y="13970"/>
                  </a:lnTo>
                  <a:lnTo>
                    <a:pt x="5080" y="16510"/>
                  </a:lnTo>
                  <a:lnTo>
                    <a:pt x="2711450" y="16510"/>
                  </a:lnTo>
                  <a:lnTo>
                    <a:pt x="2711450" y="13970"/>
                  </a:lnTo>
                  <a:close/>
                </a:path>
                <a:path w="2716529" h="24129">
                  <a:moveTo>
                    <a:pt x="2715260" y="20320"/>
                  </a:moveTo>
                  <a:lnTo>
                    <a:pt x="2713990" y="20320"/>
                  </a:lnTo>
                  <a:lnTo>
                    <a:pt x="2713990" y="19050"/>
                  </a:lnTo>
                  <a:lnTo>
                    <a:pt x="2712720" y="19050"/>
                  </a:lnTo>
                  <a:lnTo>
                    <a:pt x="2712720" y="16522"/>
                  </a:lnTo>
                  <a:lnTo>
                    <a:pt x="3810" y="16522"/>
                  </a:lnTo>
                  <a:lnTo>
                    <a:pt x="3810" y="19050"/>
                  </a:lnTo>
                  <a:lnTo>
                    <a:pt x="2540" y="19050"/>
                  </a:lnTo>
                  <a:lnTo>
                    <a:pt x="2540" y="20320"/>
                  </a:lnTo>
                  <a:lnTo>
                    <a:pt x="1270" y="20320"/>
                  </a:lnTo>
                  <a:lnTo>
                    <a:pt x="1270" y="22860"/>
                  </a:lnTo>
                  <a:lnTo>
                    <a:pt x="2715260" y="22860"/>
                  </a:lnTo>
                  <a:lnTo>
                    <a:pt x="2715260" y="20320"/>
                  </a:lnTo>
                  <a:close/>
                </a:path>
                <a:path w="2716529" h="24129">
                  <a:moveTo>
                    <a:pt x="2716530" y="22872"/>
                  </a:moveTo>
                  <a:lnTo>
                    <a:pt x="0" y="22872"/>
                  </a:lnTo>
                  <a:lnTo>
                    <a:pt x="0" y="24130"/>
                  </a:lnTo>
                  <a:lnTo>
                    <a:pt x="2716530" y="24130"/>
                  </a:lnTo>
                  <a:lnTo>
                    <a:pt x="2716530" y="22872"/>
                  </a:lnTo>
                  <a:close/>
                </a:path>
              </a:pathLst>
            </a:custGeom>
            <a:solidFill>
              <a:srgbClr val="00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430270" y="4498339"/>
              <a:ext cx="2741930" cy="22860"/>
            </a:xfrm>
            <a:custGeom>
              <a:avLst/>
              <a:gdLst/>
              <a:ahLst/>
              <a:cxnLst/>
              <a:rect l="l" t="t" r="r" b="b"/>
              <a:pathLst>
                <a:path w="2741929" h="22860">
                  <a:moveTo>
                    <a:pt x="2731770" y="2540"/>
                  </a:moveTo>
                  <a:lnTo>
                    <a:pt x="2730500" y="2540"/>
                  </a:lnTo>
                  <a:lnTo>
                    <a:pt x="2730500" y="1270"/>
                  </a:lnTo>
                  <a:lnTo>
                    <a:pt x="2729230" y="1270"/>
                  </a:lnTo>
                  <a:lnTo>
                    <a:pt x="2729230" y="0"/>
                  </a:lnTo>
                  <a:lnTo>
                    <a:pt x="12700" y="0"/>
                  </a:lnTo>
                  <a:lnTo>
                    <a:pt x="1270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5080"/>
                  </a:lnTo>
                  <a:lnTo>
                    <a:pt x="2731770" y="5080"/>
                  </a:lnTo>
                  <a:lnTo>
                    <a:pt x="2731770" y="2540"/>
                  </a:lnTo>
                  <a:close/>
                </a:path>
                <a:path w="2741929" h="22860">
                  <a:moveTo>
                    <a:pt x="2735580" y="10160"/>
                  </a:moveTo>
                  <a:lnTo>
                    <a:pt x="2734310" y="10160"/>
                  </a:lnTo>
                  <a:lnTo>
                    <a:pt x="2734310" y="7620"/>
                  </a:lnTo>
                  <a:lnTo>
                    <a:pt x="2733040" y="7620"/>
                  </a:lnTo>
                  <a:lnTo>
                    <a:pt x="2733040" y="5092"/>
                  </a:lnTo>
                  <a:lnTo>
                    <a:pt x="8890" y="5092"/>
                  </a:lnTo>
                  <a:lnTo>
                    <a:pt x="8890" y="7620"/>
                  </a:lnTo>
                  <a:lnTo>
                    <a:pt x="7620" y="7620"/>
                  </a:lnTo>
                  <a:lnTo>
                    <a:pt x="7620" y="10160"/>
                  </a:lnTo>
                  <a:lnTo>
                    <a:pt x="6350" y="10160"/>
                  </a:lnTo>
                  <a:lnTo>
                    <a:pt x="6350" y="11430"/>
                  </a:lnTo>
                  <a:lnTo>
                    <a:pt x="2735580" y="11430"/>
                  </a:lnTo>
                  <a:lnTo>
                    <a:pt x="2735580" y="10160"/>
                  </a:lnTo>
                  <a:close/>
                </a:path>
                <a:path w="2741929" h="22860">
                  <a:moveTo>
                    <a:pt x="2739390" y="16510"/>
                  </a:moveTo>
                  <a:lnTo>
                    <a:pt x="2738120" y="16510"/>
                  </a:lnTo>
                  <a:lnTo>
                    <a:pt x="2738120" y="13970"/>
                  </a:lnTo>
                  <a:lnTo>
                    <a:pt x="2736850" y="13970"/>
                  </a:lnTo>
                  <a:lnTo>
                    <a:pt x="2736850" y="11442"/>
                  </a:lnTo>
                  <a:lnTo>
                    <a:pt x="5080" y="11442"/>
                  </a:lnTo>
                  <a:lnTo>
                    <a:pt x="5080" y="13970"/>
                  </a:lnTo>
                  <a:lnTo>
                    <a:pt x="3810" y="13970"/>
                  </a:lnTo>
                  <a:lnTo>
                    <a:pt x="3810" y="16510"/>
                  </a:lnTo>
                  <a:lnTo>
                    <a:pt x="2540" y="16510"/>
                  </a:lnTo>
                  <a:lnTo>
                    <a:pt x="2540" y="17780"/>
                  </a:lnTo>
                  <a:lnTo>
                    <a:pt x="2739390" y="17780"/>
                  </a:lnTo>
                  <a:lnTo>
                    <a:pt x="2739390" y="16510"/>
                  </a:lnTo>
                  <a:close/>
                </a:path>
                <a:path w="2741929" h="22860">
                  <a:moveTo>
                    <a:pt x="2741930" y="20320"/>
                  </a:moveTo>
                  <a:lnTo>
                    <a:pt x="2740660" y="20320"/>
                  </a:lnTo>
                  <a:lnTo>
                    <a:pt x="2740660" y="17792"/>
                  </a:lnTo>
                  <a:lnTo>
                    <a:pt x="1270" y="17792"/>
                  </a:lnTo>
                  <a:lnTo>
                    <a:pt x="1270" y="20320"/>
                  </a:lnTo>
                  <a:lnTo>
                    <a:pt x="0" y="20320"/>
                  </a:lnTo>
                  <a:lnTo>
                    <a:pt x="0" y="22860"/>
                  </a:lnTo>
                  <a:lnTo>
                    <a:pt x="2741930" y="22860"/>
                  </a:lnTo>
                  <a:lnTo>
                    <a:pt x="2741930" y="20320"/>
                  </a:lnTo>
                  <a:close/>
                </a:path>
              </a:pathLst>
            </a:custGeom>
            <a:solidFill>
              <a:srgbClr val="00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18827" y="4521199"/>
              <a:ext cx="2765425" cy="22860"/>
            </a:xfrm>
            <a:custGeom>
              <a:avLst/>
              <a:gdLst/>
              <a:ahLst/>
              <a:cxnLst/>
              <a:rect l="l" t="t" r="r" b="b"/>
              <a:pathLst>
                <a:path w="2765425" h="22860">
                  <a:moveTo>
                    <a:pt x="2754642" y="0"/>
                  </a:moveTo>
                  <a:lnTo>
                    <a:pt x="10172" y="0"/>
                  </a:lnTo>
                  <a:lnTo>
                    <a:pt x="10172" y="2540"/>
                  </a:lnTo>
                  <a:lnTo>
                    <a:pt x="2754642" y="2540"/>
                  </a:lnTo>
                  <a:lnTo>
                    <a:pt x="2754642" y="0"/>
                  </a:lnTo>
                  <a:close/>
                </a:path>
                <a:path w="2765425" h="22860">
                  <a:moveTo>
                    <a:pt x="2758452" y="6350"/>
                  </a:moveTo>
                  <a:lnTo>
                    <a:pt x="2757182" y="6350"/>
                  </a:lnTo>
                  <a:lnTo>
                    <a:pt x="2757182" y="3810"/>
                  </a:lnTo>
                  <a:lnTo>
                    <a:pt x="2755912" y="3810"/>
                  </a:lnTo>
                  <a:lnTo>
                    <a:pt x="2755912" y="2552"/>
                  </a:lnTo>
                  <a:lnTo>
                    <a:pt x="8902" y="2552"/>
                  </a:lnTo>
                  <a:lnTo>
                    <a:pt x="8902" y="3810"/>
                  </a:lnTo>
                  <a:lnTo>
                    <a:pt x="7632" y="3810"/>
                  </a:lnTo>
                  <a:lnTo>
                    <a:pt x="7632" y="6350"/>
                  </a:lnTo>
                  <a:lnTo>
                    <a:pt x="6362" y="6350"/>
                  </a:lnTo>
                  <a:lnTo>
                    <a:pt x="6362" y="8890"/>
                  </a:lnTo>
                  <a:lnTo>
                    <a:pt x="2758452" y="8890"/>
                  </a:lnTo>
                  <a:lnTo>
                    <a:pt x="2758452" y="6350"/>
                  </a:lnTo>
                  <a:close/>
                </a:path>
                <a:path w="2765425" h="22860">
                  <a:moveTo>
                    <a:pt x="2764802" y="20320"/>
                  </a:moveTo>
                  <a:lnTo>
                    <a:pt x="2763532" y="20320"/>
                  </a:lnTo>
                  <a:lnTo>
                    <a:pt x="2763532" y="17780"/>
                  </a:lnTo>
                  <a:lnTo>
                    <a:pt x="2762262" y="17780"/>
                  </a:lnTo>
                  <a:lnTo>
                    <a:pt x="2762262" y="13970"/>
                  </a:lnTo>
                  <a:lnTo>
                    <a:pt x="2760992" y="13970"/>
                  </a:lnTo>
                  <a:lnTo>
                    <a:pt x="2760992" y="11430"/>
                  </a:lnTo>
                  <a:lnTo>
                    <a:pt x="2759722" y="11430"/>
                  </a:lnTo>
                  <a:lnTo>
                    <a:pt x="2759722" y="8902"/>
                  </a:lnTo>
                  <a:lnTo>
                    <a:pt x="5092" y="8902"/>
                  </a:lnTo>
                  <a:lnTo>
                    <a:pt x="5092" y="11430"/>
                  </a:lnTo>
                  <a:lnTo>
                    <a:pt x="3822" y="11430"/>
                  </a:lnTo>
                  <a:lnTo>
                    <a:pt x="3822" y="13970"/>
                  </a:lnTo>
                  <a:lnTo>
                    <a:pt x="2552" y="13970"/>
                  </a:lnTo>
                  <a:lnTo>
                    <a:pt x="2552" y="17780"/>
                  </a:lnTo>
                  <a:lnTo>
                    <a:pt x="1282" y="17780"/>
                  </a:lnTo>
                  <a:lnTo>
                    <a:pt x="1282" y="20320"/>
                  </a:lnTo>
                  <a:lnTo>
                    <a:pt x="12" y="20320"/>
                  </a:lnTo>
                  <a:lnTo>
                    <a:pt x="0" y="22860"/>
                  </a:lnTo>
                  <a:lnTo>
                    <a:pt x="2764802" y="22860"/>
                  </a:lnTo>
                  <a:lnTo>
                    <a:pt x="2764802" y="20320"/>
                  </a:lnTo>
                  <a:close/>
                </a:path>
              </a:pathLst>
            </a:custGeom>
            <a:solidFill>
              <a:srgbClr val="00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399790" y="4544059"/>
              <a:ext cx="2802890" cy="46990"/>
            </a:xfrm>
            <a:custGeom>
              <a:avLst/>
              <a:gdLst/>
              <a:ahLst/>
              <a:cxnLst/>
              <a:rect l="l" t="t" r="r" b="b"/>
              <a:pathLst>
                <a:path w="2802890" h="46989">
                  <a:moveTo>
                    <a:pt x="2787650" y="7620"/>
                  </a:moveTo>
                  <a:lnTo>
                    <a:pt x="2786380" y="7620"/>
                  </a:lnTo>
                  <a:lnTo>
                    <a:pt x="2786380" y="3810"/>
                  </a:lnTo>
                  <a:lnTo>
                    <a:pt x="2785110" y="3810"/>
                  </a:lnTo>
                  <a:lnTo>
                    <a:pt x="2785110" y="1270"/>
                  </a:lnTo>
                  <a:lnTo>
                    <a:pt x="2783840" y="1270"/>
                  </a:lnTo>
                  <a:lnTo>
                    <a:pt x="2783840" y="0"/>
                  </a:lnTo>
                  <a:lnTo>
                    <a:pt x="19050" y="0"/>
                  </a:lnTo>
                  <a:lnTo>
                    <a:pt x="19050" y="1270"/>
                  </a:lnTo>
                  <a:lnTo>
                    <a:pt x="17780" y="1270"/>
                  </a:lnTo>
                  <a:lnTo>
                    <a:pt x="17780" y="3810"/>
                  </a:lnTo>
                  <a:lnTo>
                    <a:pt x="16510" y="3810"/>
                  </a:lnTo>
                  <a:lnTo>
                    <a:pt x="16510" y="7620"/>
                  </a:lnTo>
                  <a:lnTo>
                    <a:pt x="15240" y="7620"/>
                  </a:lnTo>
                  <a:lnTo>
                    <a:pt x="15240" y="10160"/>
                  </a:lnTo>
                  <a:lnTo>
                    <a:pt x="2787650" y="10160"/>
                  </a:lnTo>
                  <a:lnTo>
                    <a:pt x="2787650" y="7620"/>
                  </a:lnTo>
                  <a:close/>
                </a:path>
                <a:path w="2802890" h="46989">
                  <a:moveTo>
                    <a:pt x="2790190" y="12700"/>
                  </a:moveTo>
                  <a:lnTo>
                    <a:pt x="2788920" y="12700"/>
                  </a:lnTo>
                  <a:lnTo>
                    <a:pt x="2788920" y="10172"/>
                  </a:lnTo>
                  <a:lnTo>
                    <a:pt x="13970" y="10172"/>
                  </a:lnTo>
                  <a:lnTo>
                    <a:pt x="13970" y="12700"/>
                  </a:lnTo>
                  <a:lnTo>
                    <a:pt x="12700" y="12700"/>
                  </a:lnTo>
                  <a:lnTo>
                    <a:pt x="12700" y="16510"/>
                  </a:lnTo>
                  <a:lnTo>
                    <a:pt x="2790190" y="16510"/>
                  </a:lnTo>
                  <a:lnTo>
                    <a:pt x="2790190" y="12700"/>
                  </a:lnTo>
                  <a:close/>
                </a:path>
                <a:path w="2802890" h="46989">
                  <a:moveTo>
                    <a:pt x="2792730" y="19050"/>
                  </a:moveTo>
                  <a:lnTo>
                    <a:pt x="2791460" y="19050"/>
                  </a:lnTo>
                  <a:lnTo>
                    <a:pt x="2791460" y="16522"/>
                  </a:lnTo>
                  <a:lnTo>
                    <a:pt x="11430" y="16522"/>
                  </a:lnTo>
                  <a:lnTo>
                    <a:pt x="11430" y="19050"/>
                  </a:lnTo>
                  <a:lnTo>
                    <a:pt x="10160" y="19050"/>
                  </a:lnTo>
                  <a:lnTo>
                    <a:pt x="10160" y="22860"/>
                  </a:lnTo>
                  <a:lnTo>
                    <a:pt x="2792730" y="22860"/>
                  </a:lnTo>
                  <a:lnTo>
                    <a:pt x="2792730" y="19050"/>
                  </a:lnTo>
                  <a:close/>
                </a:path>
                <a:path w="2802890" h="46989">
                  <a:moveTo>
                    <a:pt x="2795270" y="25400"/>
                  </a:moveTo>
                  <a:lnTo>
                    <a:pt x="2794000" y="25400"/>
                  </a:lnTo>
                  <a:lnTo>
                    <a:pt x="2794000" y="24130"/>
                  </a:lnTo>
                  <a:lnTo>
                    <a:pt x="2794000" y="22872"/>
                  </a:lnTo>
                  <a:lnTo>
                    <a:pt x="8890" y="22872"/>
                  </a:lnTo>
                  <a:lnTo>
                    <a:pt x="8890" y="24130"/>
                  </a:lnTo>
                  <a:lnTo>
                    <a:pt x="8890" y="25400"/>
                  </a:lnTo>
                  <a:lnTo>
                    <a:pt x="7620" y="25400"/>
                  </a:lnTo>
                  <a:lnTo>
                    <a:pt x="7620" y="29210"/>
                  </a:lnTo>
                  <a:lnTo>
                    <a:pt x="2795270" y="29210"/>
                  </a:lnTo>
                  <a:lnTo>
                    <a:pt x="2795270" y="25400"/>
                  </a:lnTo>
                  <a:close/>
                </a:path>
                <a:path w="2802890" h="46989">
                  <a:moveTo>
                    <a:pt x="2797810" y="31750"/>
                  </a:moveTo>
                  <a:lnTo>
                    <a:pt x="2796540" y="31750"/>
                  </a:lnTo>
                  <a:lnTo>
                    <a:pt x="2796540" y="29222"/>
                  </a:lnTo>
                  <a:lnTo>
                    <a:pt x="6350" y="29222"/>
                  </a:lnTo>
                  <a:lnTo>
                    <a:pt x="6350" y="31750"/>
                  </a:lnTo>
                  <a:lnTo>
                    <a:pt x="5080" y="31750"/>
                  </a:lnTo>
                  <a:lnTo>
                    <a:pt x="5080" y="35560"/>
                  </a:lnTo>
                  <a:lnTo>
                    <a:pt x="2797810" y="35560"/>
                  </a:lnTo>
                  <a:lnTo>
                    <a:pt x="2797810" y="31750"/>
                  </a:lnTo>
                  <a:close/>
                </a:path>
                <a:path w="2802890" h="46989">
                  <a:moveTo>
                    <a:pt x="2800350" y="38100"/>
                  </a:moveTo>
                  <a:lnTo>
                    <a:pt x="2799080" y="38100"/>
                  </a:lnTo>
                  <a:lnTo>
                    <a:pt x="2799080" y="35572"/>
                  </a:lnTo>
                  <a:lnTo>
                    <a:pt x="3810" y="35572"/>
                  </a:lnTo>
                  <a:lnTo>
                    <a:pt x="3810" y="38100"/>
                  </a:lnTo>
                  <a:lnTo>
                    <a:pt x="2540" y="38100"/>
                  </a:lnTo>
                  <a:lnTo>
                    <a:pt x="2540" y="41910"/>
                  </a:lnTo>
                  <a:lnTo>
                    <a:pt x="2800350" y="41910"/>
                  </a:lnTo>
                  <a:lnTo>
                    <a:pt x="2800350" y="38100"/>
                  </a:lnTo>
                  <a:close/>
                </a:path>
                <a:path w="2802890" h="46989">
                  <a:moveTo>
                    <a:pt x="2802890" y="44450"/>
                  </a:moveTo>
                  <a:lnTo>
                    <a:pt x="2801620" y="44450"/>
                  </a:lnTo>
                  <a:lnTo>
                    <a:pt x="2801620" y="41922"/>
                  </a:lnTo>
                  <a:lnTo>
                    <a:pt x="1270" y="41922"/>
                  </a:lnTo>
                  <a:lnTo>
                    <a:pt x="1270" y="44450"/>
                  </a:lnTo>
                  <a:lnTo>
                    <a:pt x="0" y="44450"/>
                  </a:lnTo>
                  <a:lnTo>
                    <a:pt x="0" y="46990"/>
                  </a:lnTo>
                  <a:lnTo>
                    <a:pt x="2802890" y="46990"/>
                  </a:lnTo>
                  <a:lnTo>
                    <a:pt x="2802890" y="4445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90900" y="4591049"/>
              <a:ext cx="2820670" cy="22860"/>
            </a:xfrm>
            <a:custGeom>
              <a:avLst/>
              <a:gdLst/>
              <a:ahLst/>
              <a:cxnLst/>
              <a:rect l="l" t="t" r="r" b="b"/>
              <a:pathLst>
                <a:path w="2820670" h="22860">
                  <a:moveTo>
                    <a:pt x="2811780" y="0"/>
                  </a:moveTo>
                  <a:lnTo>
                    <a:pt x="8890" y="0"/>
                  </a:lnTo>
                  <a:lnTo>
                    <a:pt x="8890" y="1270"/>
                  </a:lnTo>
                  <a:lnTo>
                    <a:pt x="2811780" y="1270"/>
                  </a:lnTo>
                  <a:lnTo>
                    <a:pt x="2811780" y="0"/>
                  </a:lnTo>
                  <a:close/>
                </a:path>
                <a:path w="2820670" h="22860">
                  <a:moveTo>
                    <a:pt x="2820670" y="19050"/>
                  </a:moveTo>
                  <a:lnTo>
                    <a:pt x="2819400" y="19050"/>
                  </a:lnTo>
                  <a:lnTo>
                    <a:pt x="2819400" y="16510"/>
                  </a:lnTo>
                  <a:lnTo>
                    <a:pt x="2818130" y="16510"/>
                  </a:lnTo>
                  <a:lnTo>
                    <a:pt x="2818130" y="12700"/>
                  </a:lnTo>
                  <a:lnTo>
                    <a:pt x="2816860" y="12700"/>
                  </a:lnTo>
                  <a:lnTo>
                    <a:pt x="2816860" y="10160"/>
                  </a:lnTo>
                  <a:lnTo>
                    <a:pt x="2815590" y="10160"/>
                  </a:lnTo>
                  <a:lnTo>
                    <a:pt x="2815590" y="6350"/>
                  </a:lnTo>
                  <a:lnTo>
                    <a:pt x="2814320" y="6350"/>
                  </a:lnTo>
                  <a:lnTo>
                    <a:pt x="2814320" y="3810"/>
                  </a:lnTo>
                  <a:lnTo>
                    <a:pt x="2813050" y="3810"/>
                  </a:lnTo>
                  <a:lnTo>
                    <a:pt x="2813050" y="1282"/>
                  </a:lnTo>
                  <a:lnTo>
                    <a:pt x="7620" y="1282"/>
                  </a:lnTo>
                  <a:lnTo>
                    <a:pt x="7620" y="3810"/>
                  </a:lnTo>
                  <a:lnTo>
                    <a:pt x="6350" y="3810"/>
                  </a:lnTo>
                  <a:lnTo>
                    <a:pt x="6350" y="6350"/>
                  </a:lnTo>
                  <a:lnTo>
                    <a:pt x="5080" y="6350"/>
                  </a:lnTo>
                  <a:lnTo>
                    <a:pt x="5080" y="10160"/>
                  </a:lnTo>
                  <a:lnTo>
                    <a:pt x="3810" y="10160"/>
                  </a:lnTo>
                  <a:lnTo>
                    <a:pt x="3810" y="12700"/>
                  </a:lnTo>
                  <a:lnTo>
                    <a:pt x="2540" y="12700"/>
                  </a:lnTo>
                  <a:lnTo>
                    <a:pt x="2540" y="16510"/>
                  </a:lnTo>
                  <a:lnTo>
                    <a:pt x="1270" y="16510"/>
                  </a:lnTo>
                  <a:lnTo>
                    <a:pt x="1270" y="19050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2820670" y="22860"/>
                  </a:lnTo>
                  <a:lnTo>
                    <a:pt x="2820670" y="19050"/>
                  </a:lnTo>
                  <a:close/>
                </a:path>
              </a:pathLst>
            </a:custGeom>
            <a:solidFill>
              <a:srgbClr val="00C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383280" y="4613909"/>
              <a:ext cx="2835910" cy="24130"/>
            </a:xfrm>
            <a:custGeom>
              <a:avLst/>
              <a:gdLst/>
              <a:ahLst/>
              <a:cxnLst/>
              <a:rect l="l" t="t" r="r" b="b"/>
              <a:pathLst>
                <a:path w="2835910" h="24129">
                  <a:moveTo>
                    <a:pt x="2835910" y="22860"/>
                  </a:moveTo>
                  <a:lnTo>
                    <a:pt x="2834640" y="22860"/>
                  </a:lnTo>
                  <a:lnTo>
                    <a:pt x="2834640" y="17780"/>
                  </a:lnTo>
                  <a:lnTo>
                    <a:pt x="2833370" y="17780"/>
                  </a:lnTo>
                  <a:lnTo>
                    <a:pt x="2833370" y="12700"/>
                  </a:lnTo>
                  <a:lnTo>
                    <a:pt x="2832100" y="12700"/>
                  </a:lnTo>
                  <a:lnTo>
                    <a:pt x="2832100" y="7620"/>
                  </a:lnTo>
                  <a:lnTo>
                    <a:pt x="2830830" y="7620"/>
                  </a:lnTo>
                  <a:lnTo>
                    <a:pt x="2830830" y="2540"/>
                  </a:lnTo>
                  <a:lnTo>
                    <a:pt x="2829560" y="2540"/>
                  </a:lnTo>
                  <a:lnTo>
                    <a:pt x="2829560" y="0"/>
                  </a:lnTo>
                  <a:lnTo>
                    <a:pt x="6350" y="0"/>
                  </a:lnTo>
                  <a:lnTo>
                    <a:pt x="6350" y="2540"/>
                  </a:lnTo>
                  <a:lnTo>
                    <a:pt x="5080" y="2540"/>
                  </a:lnTo>
                  <a:lnTo>
                    <a:pt x="5080" y="7620"/>
                  </a:lnTo>
                  <a:lnTo>
                    <a:pt x="3810" y="7620"/>
                  </a:lnTo>
                  <a:lnTo>
                    <a:pt x="3810" y="12700"/>
                  </a:lnTo>
                  <a:lnTo>
                    <a:pt x="2540" y="12700"/>
                  </a:lnTo>
                  <a:lnTo>
                    <a:pt x="2540" y="17780"/>
                  </a:lnTo>
                  <a:lnTo>
                    <a:pt x="1270" y="17780"/>
                  </a:lnTo>
                  <a:lnTo>
                    <a:pt x="1270" y="22860"/>
                  </a:lnTo>
                  <a:lnTo>
                    <a:pt x="0" y="22860"/>
                  </a:lnTo>
                  <a:lnTo>
                    <a:pt x="0" y="24130"/>
                  </a:lnTo>
                  <a:lnTo>
                    <a:pt x="2835910" y="24130"/>
                  </a:lnTo>
                  <a:lnTo>
                    <a:pt x="2835910" y="2286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378200" y="4638039"/>
              <a:ext cx="2846070" cy="22860"/>
            </a:xfrm>
            <a:custGeom>
              <a:avLst/>
              <a:gdLst/>
              <a:ahLst/>
              <a:cxnLst/>
              <a:rect l="l" t="t" r="r" b="b"/>
              <a:pathLst>
                <a:path w="2846070" h="22860">
                  <a:moveTo>
                    <a:pt x="2846070" y="20320"/>
                  </a:moveTo>
                  <a:lnTo>
                    <a:pt x="2844800" y="20320"/>
                  </a:lnTo>
                  <a:lnTo>
                    <a:pt x="2844800" y="15240"/>
                  </a:lnTo>
                  <a:lnTo>
                    <a:pt x="2843530" y="15240"/>
                  </a:lnTo>
                  <a:lnTo>
                    <a:pt x="2843530" y="8890"/>
                  </a:lnTo>
                  <a:lnTo>
                    <a:pt x="2842260" y="8890"/>
                  </a:lnTo>
                  <a:lnTo>
                    <a:pt x="2842260" y="3810"/>
                  </a:lnTo>
                  <a:lnTo>
                    <a:pt x="2840990" y="3810"/>
                  </a:lnTo>
                  <a:lnTo>
                    <a:pt x="2840990" y="0"/>
                  </a:lnTo>
                  <a:lnTo>
                    <a:pt x="5080" y="0"/>
                  </a:lnTo>
                  <a:lnTo>
                    <a:pt x="5080" y="3810"/>
                  </a:lnTo>
                  <a:lnTo>
                    <a:pt x="3810" y="3810"/>
                  </a:lnTo>
                  <a:lnTo>
                    <a:pt x="3810" y="8890"/>
                  </a:lnTo>
                  <a:lnTo>
                    <a:pt x="2540" y="8890"/>
                  </a:lnTo>
                  <a:lnTo>
                    <a:pt x="2540" y="15240"/>
                  </a:lnTo>
                  <a:lnTo>
                    <a:pt x="1270" y="15240"/>
                  </a:lnTo>
                  <a:lnTo>
                    <a:pt x="1270" y="20320"/>
                  </a:lnTo>
                  <a:lnTo>
                    <a:pt x="0" y="20320"/>
                  </a:lnTo>
                  <a:lnTo>
                    <a:pt x="0" y="22860"/>
                  </a:lnTo>
                  <a:lnTo>
                    <a:pt x="2846070" y="22860"/>
                  </a:lnTo>
                  <a:lnTo>
                    <a:pt x="2846070" y="20320"/>
                  </a:lnTo>
                  <a:close/>
                </a:path>
              </a:pathLst>
            </a:custGeom>
            <a:solidFill>
              <a:srgbClr val="00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373120" y="4660899"/>
              <a:ext cx="2856230" cy="22860"/>
            </a:xfrm>
            <a:custGeom>
              <a:avLst/>
              <a:gdLst/>
              <a:ahLst/>
              <a:cxnLst/>
              <a:rect l="l" t="t" r="r" b="b"/>
              <a:pathLst>
                <a:path w="2856229" h="22860">
                  <a:moveTo>
                    <a:pt x="2856230" y="19050"/>
                  </a:moveTo>
                  <a:lnTo>
                    <a:pt x="2854960" y="19050"/>
                  </a:lnTo>
                  <a:lnTo>
                    <a:pt x="2854960" y="12700"/>
                  </a:lnTo>
                  <a:lnTo>
                    <a:pt x="2853690" y="12700"/>
                  </a:lnTo>
                  <a:lnTo>
                    <a:pt x="2853690" y="7620"/>
                  </a:lnTo>
                  <a:lnTo>
                    <a:pt x="2852420" y="7620"/>
                  </a:lnTo>
                  <a:lnTo>
                    <a:pt x="2852420" y="2540"/>
                  </a:lnTo>
                  <a:lnTo>
                    <a:pt x="2851150" y="2540"/>
                  </a:lnTo>
                  <a:lnTo>
                    <a:pt x="2851150" y="0"/>
                  </a:lnTo>
                  <a:lnTo>
                    <a:pt x="5080" y="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7620"/>
                  </a:lnTo>
                  <a:lnTo>
                    <a:pt x="2540" y="7620"/>
                  </a:lnTo>
                  <a:lnTo>
                    <a:pt x="2540" y="12700"/>
                  </a:lnTo>
                  <a:lnTo>
                    <a:pt x="1270" y="12700"/>
                  </a:lnTo>
                  <a:lnTo>
                    <a:pt x="1270" y="19050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2856230" y="22860"/>
                  </a:lnTo>
                  <a:lnTo>
                    <a:pt x="2856230" y="19050"/>
                  </a:lnTo>
                  <a:close/>
                </a:path>
              </a:pathLst>
            </a:custGeom>
            <a:solidFill>
              <a:srgbClr val="00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366770" y="4683759"/>
              <a:ext cx="2868930" cy="24130"/>
            </a:xfrm>
            <a:custGeom>
              <a:avLst/>
              <a:gdLst/>
              <a:ahLst/>
              <a:cxnLst/>
              <a:rect l="l" t="t" r="r" b="b"/>
              <a:pathLst>
                <a:path w="2868929" h="24129">
                  <a:moveTo>
                    <a:pt x="2868930" y="21590"/>
                  </a:moveTo>
                  <a:lnTo>
                    <a:pt x="2867660" y="21590"/>
                  </a:lnTo>
                  <a:lnTo>
                    <a:pt x="2867660" y="16510"/>
                  </a:lnTo>
                  <a:lnTo>
                    <a:pt x="2866390" y="16510"/>
                  </a:lnTo>
                  <a:lnTo>
                    <a:pt x="2866390" y="11430"/>
                  </a:lnTo>
                  <a:lnTo>
                    <a:pt x="2865120" y="11430"/>
                  </a:lnTo>
                  <a:lnTo>
                    <a:pt x="2865120" y="6350"/>
                  </a:lnTo>
                  <a:lnTo>
                    <a:pt x="2863850" y="6350"/>
                  </a:lnTo>
                  <a:lnTo>
                    <a:pt x="2863850" y="1270"/>
                  </a:lnTo>
                  <a:lnTo>
                    <a:pt x="2862580" y="1270"/>
                  </a:lnTo>
                  <a:lnTo>
                    <a:pt x="286258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6350"/>
                  </a:lnTo>
                  <a:lnTo>
                    <a:pt x="3810" y="6350"/>
                  </a:lnTo>
                  <a:lnTo>
                    <a:pt x="3810" y="11430"/>
                  </a:lnTo>
                  <a:lnTo>
                    <a:pt x="2540" y="11430"/>
                  </a:lnTo>
                  <a:lnTo>
                    <a:pt x="2540" y="16510"/>
                  </a:lnTo>
                  <a:lnTo>
                    <a:pt x="1270" y="16510"/>
                  </a:lnTo>
                  <a:lnTo>
                    <a:pt x="1270" y="2159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2868930" y="24130"/>
                  </a:lnTo>
                  <a:lnTo>
                    <a:pt x="2868930" y="2159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365500" y="4707889"/>
              <a:ext cx="2871470" cy="22860"/>
            </a:xfrm>
            <a:custGeom>
              <a:avLst/>
              <a:gdLst/>
              <a:ahLst/>
              <a:cxnLst/>
              <a:rect l="l" t="t" r="r" b="b"/>
              <a:pathLst>
                <a:path w="2871470" h="22860">
                  <a:moveTo>
                    <a:pt x="2871470" y="8890"/>
                  </a:moveTo>
                  <a:lnTo>
                    <a:pt x="2870200" y="8890"/>
                  </a:lnTo>
                  <a:lnTo>
                    <a:pt x="2870200" y="0"/>
                  </a:lnTo>
                  <a:lnTo>
                    <a:pt x="1270" y="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22860"/>
                  </a:lnTo>
                  <a:lnTo>
                    <a:pt x="2871470" y="22860"/>
                  </a:lnTo>
                  <a:lnTo>
                    <a:pt x="2871470" y="8890"/>
                  </a:lnTo>
                  <a:close/>
                </a:path>
              </a:pathLst>
            </a:custGeom>
            <a:solidFill>
              <a:srgbClr val="00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62960" y="4730749"/>
              <a:ext cx="2876550" cy="22860"/>
            </a:xfrm>
            <a:custGeom>
              <a:avLst/>
              <a:gdLst/>
              <a:ahLst/>
              <a:cxnLst/>
              <a:rect l="l" t="t" r="r" b="b"/>
              <a:pathLst>
                <a:path w="2876550" h="22860">
                  <a:moveTo>
                    <a:pt x="28740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874010" y="1270"/>
                  </a:lnTo>
                  <a:lnTo>
                    <a:pt x="2874010" y="0"/>
                  </a:lnTo>
                  <a:close/>
                </a:path>
                <a:path w="2876550" h="22860">
                  <a:moveTo>
                    <a:pt x="2876550" y="16510"/>
                  </a:moveTo>
                  <a:lnTo>
                    <a:pt x="2875280" y="16510"/>
                  </a:lnTo>
                  <a:lnTo>
                    <a:pt x="2875280" y="1282"/>
                  </a:lnTo>
                  <a:lnTo>
                    <a:pt x="1270" y="1282"/>
                  </a:lnTo>
                  <a:lnTo>
                    <a:pt x="1270" y="16510"/>
                  </a:lnTo>
                  <a:lnTo>
                    <a:pt x="0" y="16510"/>
                  </a:lnTo>
                  <a:lnTo>
                    <a:pt x="0" y="22860"/>
                  </a:lnTo>
                  <a:lnTo>
                    <a:pt x="2876550" y="22860"/>
                  </a:lnTo>
                  <a:lnTo>
                    <a:pt x="2876550" y="16510"/>
                  </a:lnTo>
                  <a:close/>
                </a:path>
              </a:pathLst>
            </a:custGeom>
            <a:solidFill>
              <a:srgbClr val="00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361690" y="4753609"/>
              <a:ext cx="2879090" cy="24130"/>
            </a:xfrm>
            <a:custGeom>
              <a:avLst/>
              <a:gdLst/>
              <a:ahLst/>
              <a:cxnLst/>
              <a:rect l="l" t="t" r="r" b="b"/>
              <a:pathLst>
                <a:path w="2879090" h="24129">
                  <a:moveTo>
                    <a:pt x="2879090" y="8890"/>
                  </a:moveTo>
                  <a:lnTo>
                    <a:pt x="2877820" y="8890"/>
                  </a:lnTo>
                  <a:lnTo>
                    <a:pt x="2877820" y="0"/>
                  </a:lnTo>
                  <a:lnTo>
                    <a:pt x="1270" y="0"/>
                  </a:lnTo>
                  <a:lnTo>
                    <a:pt x="1270" y="8890"/>
                  </a:lnTo>
                  <a:lnTo>
                    <a:pt x="0" y="8890"/>
                  </a:lnTo>
                  <a:lnTo>
                    <a:pt x="0" y="24130"/>
                  </a:lnTo>
                  <a:lnTo>
                    <a:pt x="2879090" y="24130"/>
                  </a:lnTo>
                  <a:lnTo>
                    <a:pt x="2879090" y="8890"/>
                  </a:lnTo>
                  <a:close/>
                </a:path>
              </a:pathLst>
            </a:custGeom>
            <a:solidFill>
              <a:srgbClr val="00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59150" y="4777752"/>
              <a:ext cx="2884170" cy="22860"/>
            </a:xfrm>
            <a:custGeom>
              <a:avLst/>
              <a:gdLst/>
              <a:ahLst/>
              <a:cxnLst/>
              <a:rect l="l" t="t" r="r" b="b"/>
              <a:pathLst>
                <a:path w="2884170" h="22860">
                  <a:moveTo>
                    <a:pt x="2884170" y="15227"/>
                  </a:moveTo>
                  <a:lnTo>
                    <a:pt x="2882900" y="15227"/>
                  </a:lnTo>
                  <a:lnTo>
                    <a:pt x="2882900" y="0"/>
                  </a:lnTo>
                  <a:lnTo>
                    <a:pt x="1270" y="0"/>
                  </a:lnTo>
                  <a:lnTo>
                    <a:pt x="1270" y="15227"/>
                  </a:lnTo>
                  <a:lnTo>
                    <a:pt x="0" y="15227"/>
                  </a:lnTo>
                  <a:lnTo>
                    <a:pt x="0" y="22847"/>
                  </a:lnTo>
                  <a:lnTo>
                    <a:pt x="2884170" y="22847"/>
                  </a:lnTo>
                  <a:lnTo>
                    <a:pt x="2884170" y="15227"/>
                  </a:lnTo>
                  <a:close/>
                </a:path>
              </a:pathLst>
            </a:custGeom>
            <a:solidFill>
              <a:srgbClr val="00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359150" y="4800599"/>
              <a:ext cx="2884170" cy="22860"/>
            </a:xfrm>
            <a:custGeom>
              <a:avLst/>
              <a:gdLst/>
              <a:ahLst/>
              <a:cxnLst/>
              <a:rect l="l" t="t" r="r" b="b"/>
              <a:pathLst>
                <a:path w="2884170" h="22860">
                  <a:moveTo>
                    <a:pt x="2882900" y="8902"/>
                  </a:moveTo>
                  <a:lnTo>
                    <a:pt x="1270" y="8902"/>
                  </a:lnTo>
                  <a:lnTo>
                    <a:pt x="1270" y="22860"/>
                  </a:lnTo>
                  <a:lnTo>
                    <a:pt x="2882900" y="22860"/>
                  </a:lnTo>
                  <a:lnTo>
                    <a:pt x="2882900" y="8902"/>
                  </a:lnTo>
                  <a:close/>
                </a:path>
                <a:path w="2884170" h="22860">
                  <a:moveTo>
                    <a:pt x="28841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4170" y="889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00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360420" y="4823459"/>
              <a:ext cx="2881630" cy="24130"/>
            </a:xfrm>
            <a:custGeom>
              <a:avLst/>
              <a:gdLst/>
              <a:ahLst/>
              <a:cxnLst/>
              <a:rect l="l" t="t" r="r" b="b"/>
              <a:pathLst>
                <a:path w="2881629" h="24129">
                  <a:moveTo>
                    <a:pt x="2879090" y="16522"/>
                  </a:moveTo>
                  <a:lnTo>
                    <a:pt x="2540" y="16522"/>
                  </a:lnTo>
                  <a:lnTo>
                    <a:pt x="2540" y="24130"/>
                  </a:lnTo>
                  <a:lnTo>
                    <a:pt x="2879090" y="24130"/>
                  </a:lnTo>
                  <a:lnTo>
                    <a:pt x="2879090" y="16522"/>
                  </a:lnTo>
                  <a:close/>
                </a:path>
                <a:path w="2881629" h="24129">
                  <a:moveTo>
                    <a:pt x="28816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16510"/>
                  </a:lnTo>
                  <a:lnTo>
                    <a:pt x="2880360" y="16510"/>
                  </a:lnTo>
                  <a:lnTo>
                    <a:pt x="2880360" y="1270"/>
                  </a:lnTo>
                  <a:lnTo>
                    <a:pt x="2881630" y="1270"/>
                  </a:lnTo>
                  <a:lnTo>
                    <a:pt x="2881630" y="0"/>
                  </a:lnTo>
                  <a:close/>
                </a:path>
              </a:pathLst>
            </a:custGeom>
            <a:solidFill>
              <a:srgbClr val="00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362960" y="4847589"/>
              <a:ext cx="2876550" cy="22860"/>
            </a:xfrm>
            <a:custGeom>
              <a:avLst/>
              <a:gdLst/>
              <a:ahLst/>
              <a:cxnLst/>
              <a:rect l="l" t="t" r="r" b="b"/>
              <a:pathLst>
                <a:path w="2876550" h="22860">
                  <a:moveTo>
                    <a:pt x="287655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70" y="7620"/>
                  </a:lnTo>
                  <a:lnTo>
                    <a:pt x="1270" y="22860"/>
                  </a:lnTo>
                  <a:lnTo>
                    <a:pt x="2875280" y="22860"/>
                  </a:lnTo>
                  <a:lnTo>
                    <a:pt x="2875280" y="7620"/>
                  </a:lnTo>
                  <a:lnTo>
                    <a:pt x="2876550" y="7620"/>
                  </a:lnTo>
                  <a:lnTo>
                    <a:pt x="2876550" y="0"/>
                  </a:lnTo>
                  <a:close/>
                </a:path>
              </a:pathLst>
            </a:custGeom>
            <a:solidFill>
              <a:srgbClr val="00D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365500" y="4870449"/>
              <a:ext cx="2871470" cy="22860"/>
            </a:xfrm>
            <a:custGeom>
              <a:avLst/>
              <a:gdLst/>
              <a:ahLst/>
              <a:cxnLst/>
              <a:rect l="l" t="t" r="r" b="b"/>
              <a:pathLst>
                <a:path w="2871470" h="22860">
                  <a:moveTo>
                    <a:pt x="287147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70" y="15240"/>
                  </a:lnTo>
                  <a:lnTo>
                    <a:pt x="1270" y="22860"/>
                  </a:lnTo>
                  <a:lnTo>
                    <a:pt x="2870200" y="22860"/>
                  </a:lnTo>
                  <a:lnTo>
                    <a:pt x="2870200" y="15240"/>
                  </a:lnTo>
                  <a:lnTo>
                    <a:pt x="2871470" y="15240"/>
                  </a:lnTo>
                  <a:lnTo>
                    <a:pt x="2871470" y="0"/>
                  </a:lnTo>
                  <a:close/>
                </a:path>
              </a:pathLst>
            </a:custGeom>
            <a:solidFill>
              <a:srgbClr val="00D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366770" y="4893309"/>
              <a:ext cx="2868930" cy="24130"/>
            </a:xfrm>
            <a:custGeom>
              <a:avLst/>
              <a:gdLst/>
              <a:ahLst/>
              <a:cxnLst/>
              <a:rect l="l" t="t" r="r" b="b"/>
              <a:pathLst>
                <a:path w="2868929" h="24129">
                  <a:moveTo>
                    <a:pt x="286893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3970"/>
                  </a:lnTo>
                  <a:lnTo>
                    <a:pt x="3810" y="13970"/>
                  </a:lnTo>
                  <a:lnTo>
                    <a:pt x="3810" y="19050"/>
                  </a:lnTo>
                  <a:lnTo>
                    <a:pt x="5080" y="19050"/>
                  </a:lnTo>
                  <a:lnTo>
                    <a:pt x="5080" y="24130"/>
                  </a:lnTo>
                  <a:lnTo>
                    <a:pt x="2863850" y="24130"/>
                  </a:lnTo>
                  <a:lnTo>
                    <a:pt x="2863850" y="19050"/>
                  </a:lnTo>
                  <a:lnTo>
                    <a:pt x="2865120" y="19050"/>
                  </a:lnTo>
                  <a:lnTo>
                    <a:pt x="2865120" y="13970"/>
                  </a:lnTo>
                  <a:lnTo>
                    <a:pt x="2866390" y="13970"/>
                  </a:lnTo>
                  <a:lnTo>
                    <a:pt x="2866390" y="8890"/>
                  </a:lnTo>
                  <a:lnTo>
                    <a:pt x="2867660" y="8890"/>
                  </a:lnTo>
                  <a:lnTo>
                    <a:pt x="2867660" y="3810"/>
                  </a:lnTo>
                  <a:lnTo>
                    <a:pt x="2868930" y="3810"/>
                  </a:lnTo>
                  <a:lnTo>
                    <a:pt x="2868930" y="0"/>
                  </a:lnTo>
                  <a:close/>
                </a:path>
              </a:pathLst>
            </a:custGeom>
            <a:solidFill>
              <a:srgbClr val="00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373120" y="4917439"/>
              <a:ext cx="2856230" cy="22860"/>
            </a:xfrm>
            <a:custGeom>
              <a:avLst/>
              <a:gdLst/>
              <a:ahLst/>
              <a:cxnLst/>
              <a:rect l="l" t="t" r="r" b="b"/>
              <a:pathLst>
                <a:path w="2856229" h="22860">
                  <a:moveTo>
                    <a:pt x="285623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11430"/>
                  </a:lnTo>
                  <a:lnTo>
                    <a:pt x="2540" y="11430"/>
                  </a:lnTo>
                  <a:lnTo>
                    <a:pt x="2540" y="16510"/>
                  </a:lnTo>
                  <a:lnTo>
                    <a:pt x="3810" y="16510"/>
                  </a:lnTo>
                  <a:lnTo>
                    <a:pt x="3810" y="21590"/>
                  </a:lnTo>
                  <a:lnTo>
                    <a:pt x="5080" y="21590"/>
                  </a:lnTo>
                  <a:lnTo>
                    <a:pt x="5080" y="22860"/>
                  </a:lnTo>
                  <a:lnTo>
                    <a:pt x="2851150" y="22860"/>
                  </a:lnTo>
                  <a:lnTo>
                    <a:pt x="2851150" y="21590"/>
                  </a:lnTo>
                  <a:lnTo>
                    <a:pt x="2852420" y="21590"/>
                  </a:lnTo>
                  <a:lnTo>
                    <a:pt x="2852420" y="16510"/>
                  </a:lnTo>
                  <a:lnTo>
                    <a:pt x="2853690" y="16510"/>
                  </a:lnTo>
                  <a:lnTo>
                    <a:pt x="2853690" y="11430"/>
                  </a:lnTo>
                  <a:lnTo>
                    <a:pt x="2854960" y="11430"/>
                  </a:lnTo>
                  <a:lnTo>
                    <a:pt x="2854960" y="5080"/>
                  </a:lnTo>
                  <a:lnTo>
                    <a:pt x="2856230" y="5080"/>
                  </a:lnTo>
                  <a:lnTo>
                    <a:pt x="2856230" y="0"/>
                  </a:lnTo>
                  <a:close/>
                </a:path>
              </a:pathLst>
            </a:custGeom>
            <a:solidFill>
              <a:srgbClr val="00D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78200" y="4940299"/>
              <a:ext cx="2846070" cy="22860"/>
            </a:xfrm>
            <a:custGeom>
              <a:avLst/>
              <a:gdLst/>
              <a:ahLst/>
              <a:cxnLst/>
              <a:rect l="l" t="t" r="r" b="b"/>
              <a:pathLst>
                <a:path w="2846070" h="22860">
                  <a:moveTo>
                    <a:pt x="284607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2540" y="8890"/>
                  </a:lnTo>
                  <a:lnTo>
                    <a:pt x="2540" y="15240"/>
                  </a:lnTo>
                  <a:lnTo>
                    <a:pt x="3810" y="15240"/>
                  </a:lnTo>
                  <a:lnTo>
                    <a:pt x="3810" y="20320"/>
                  </a:lnTo>
                  <a:lnTo>
                    <a:pt x="5080" y="20320"/>
                  </a:lnTo>
                  <a:lnTo>
                    <a:pt x="5080" y="22860"/>
                  </a:lnTo>
                  <a:lnTo>
                    <a:pt x="2840990" y="22860"/>
                  </a:lnTo>
                  <a:lnTo>
                    <a:pt x="2840990" y="20320"/>
                  </a:lnTo>
                  <a:lnTo>
                    <a:pt x="2842260" y="20320"/>
                  </a:lnTo>
                  <a:lnTo>
                    <a:pt x="2842260" y="15240"/>
                  </a:lnTo>
                  <a:lnTo>
                    <a:pt x="2843530" y="15240"/>
                  </a:lnTo>
                  <a:lnTo>
                    <a:pt x="2843530" y="8890"/>
                  </a:lnTo>
                  <a:lnTo>
                    <a:pt x="2844800" y="8890"/>
                  </a:lnTo>
                  <a:lnTo>
                    <a:pt x="2844800" y="3810"/>
                  </a:lnTo>
                  <a:lnTo>
                    <a:pt x="2846070" y="3810"/>
                  </a:lnTo>
                  <a:lnTo>
                    <a:pt x="2846070" y="0"/>
                  </a:lnTo>
                  <a:close/>
                </a:path>
              </a:pathLst>
            </a:custGeom>
            <a:solidFill>
              <a:srgbClr val="00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383280" y="4963159"/>
              <a:ext cx="2835910" cy="24130"/>
            </a:xfrm>
            <a:custGeom>
              <a:avLst/>
              <a:gdLst/>
              <a:ahLst/>
              <a:cxnLst/>
              <a:rect l="l" t="t" r="r" b="b"/>
              <a:pathLst>
                <a:path w="2835910" h="24129">
                  <a:moveTo>
                    <a:pt x="2829560" y="22872"/>
                  </a:moveTo>
                  <a:lnTo>
                    <a:pt x="6350" y="22872"/>
                  </a:lnTo>
                  <a:lnTo>
                    <a:pt x="6350" y="24130"/>
                  </a:lnTo>
                  <a:lnTo>
                    <a:pt x="2829560" y="24130"/>
                  </a:lnTo>
                  <a:lnTo>
                    <a:pt x="2829560" y="22872"/>
                  </a:lnTo>
                  <a:close/>
                </a:path>
                <a:path w="2835910" h="24129">
                  <a:moveTo>
                    <a:pt x="28359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7620"/>
                  </a:lnTo>
                  <a:lnTo>
                    <a:pt x="2540" y="7620"/>
                  </a:lnTo>
                  <a:lnTo>
                    <a:pt x="2540" y="12700"/>
                  </a:lnTo>
                  <a:lnTo>
                    <a:pt x="3810" y="12700"/>
                  </a:lnTo>
                  <a:lnTo>
                    <a:pt x="3810" y="17780"/>
                  </a:lnTo>
                  <a:lnTo>
                    <a:pt x="5080" y="17780"/>
                  </a:lnTo>
                  <a:lnTo>
                    <a:pt x="5080" y="22860"/>
                  </a:lnTo>
                  <a:lnTo>
                    <a:pt x="2830830" y="22860"/>
                  </a:lnTo>
                  <a:lnTo>
                    <a:pt x="2830830" y="17780"/>
                  </a:lnTo>
                  <a:lnTo>
                    <a:pt x="2832100" y="17780"/>
                  </a:lnTo>
                  <a:lnTo>
                    <a:pt x="2832100" y="12700"/>
                  </a:lnTo>
                  <a:lnTo>
                    <a:pt x="2833370" y="12700"/>
                  </a:lnTo>
                  <a:lnTo>
                    <a:pt x="2833370" y="7620"/>
                  </a:lnTo>
                  <a:lnTo>
                    <a:pt x="2834640" y="7620"/>
                  </a:lnTo>
                  <a:lnTo>
                    <a:pt x="2834640" y="2540"/>
                  </a:lnTo>
                  <a:lnTo>
                    <a:pt x="2835910" y="2540"/>
                  </a:lnTo>
                  <a:lnTo>
                    <a:pt x="2835910" y="0"/>
                  </a:lnTo>
                  <a:close/>
                </a:path>
              </a:pathLst>
            </a:custGeom>
            <a:solidFill>
              <a:srgbClr val="00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389630" y="4987289"/>
              <a:ext cx="2823210" cy="22860"/>
            </a:xfrm>
            <a:custGeom>
              <a:avLst/>
              <a:gdLst/>
              <a:ahLst/>
              <a:cxnLst/>
              <a:rect l="l" t="t" r="r" b="b"/>
              <a:pathLst>
                <a:path w="2823210" h="22860">
                  <a:moveTo>
                    <a:pt x="2815590" y="17792"/>
                  </a:moveTo>
                  <a:lnTo>
                    <a:pt x="7620" y="17792"/>
                  </a:lnTo>
                  <a:lnTo>
                    <a:pt x="7620" y="20320"/>
                  </a:lnTo>
                  <a:lnTo>
                    <a:pt x="8890" y="20320"/>
                  </a:lnTo>
                  <a:lnTo>
                    <a:pt x="8890" y="22860"/>
                  </a:lnTo>
                  <a:lnTo>
                    <a:pt x="2814320" y="22860"/>
                  </a:lnTo>
                  <a:lnTo>
                    <a:pt x="2814320" y="20320"/>
                  </a:lnTo>
                  <a:lnTo>
                    <a:pt x="2815590" y="20320"/>
                  </a:lnTo>
                  <a:lnTo>
                    <a:pt x="2815590" y="17792"/>
                  </a:lnTo>
                  <a:close/>
                </a:path>
                <a:path w="2823210" h="22860">
                  <a:moveTo>
                    <a:pt x="2818130" y="11442"/>
                  </a:moveTo>
                  <a:lnTo>
                    <a:pt x="5080" y="11442"/>
                  </a:lnTo>
                  <a:lnTo>
                    <a:pt x="5080" y="13970"/>
                  </a:lnTo>
                  <a:lnTo>
                    <a:pt x="6350" y="13970"/>
                  </a:lnTo>
                  <a:lnTo>
                    <a:pt x="6350" y="17780"/>
                  </a:lnTo>
                  <a:lnTo>
                    <a:pt x="2816860" y="17780"/>
                  </a:lnTo>
                  <a:lnTo>
                    <a:pt x="2816860" y="13970"/>
                  </a:lnTo>
                  <a:lnTo>
                    <a:pt x="2818130" y="13970"/>
                  </a:lnTo>
                  <a:lnTo>
                    <a:pt x="2818130" y="11442"/>
                  </a:lnTo>
                  <a:close/>
                </a:path>
                <a:path w="2823210" h="22860">
                  <a:moveTo>
                    <a:pt x="2820670" y="5092"/>
                  </a:moveTo>
                  <a:lnTo>
                    <a:pt x="2540" y="5092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11430"/>
                  </a:lnTo>
                  <a:lnTo>
                    <a:pt x="2819400" y="11430"/>
                  </a:lnTo>
                  <a:lnTo>
                    <a:pt x="2819400" y="7620"/>
                  </a:lnTo>
                  <a:lnTo>
                    <a:pt x="2820670" y="7620"/>
                  </a:lnTo>
                  <a:lnTo>
                    <a:pt x="2820670" y="5092"/>
                  </a:lnTo>
                  <a:close/>
                </a:path>
                <a:path w="2823210" h="22860">
                  <a:moveTo>
                    <a:pt x="28232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5080"/>
                  </a:lnTo>
                  <a:lnTo>
                    <a:pt x="2821940" y="5080"/>
                  </a:lnTo>
                  <a:lnTo>
                    <a:pt x="2821940" y="1270"/>
                  </a:lnTo>
                  <a:lnTo>
                    <a:pt x="2823210" y="1270"/>
                  </a:lnTo>
                  <a:lnTo>
                    <a:pt x="2823210" y="0"/>
                  </a:lnTo>
                  <a:close/>
                </a:path>
              </a:pathLst>
            </a:custGeom>
            <a:solidFill>
              <a:srgbClr val="00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399790" y="5010149"/>
              <a:ext cx="2802890" cy="22860"/>
            </a:xfrm>
            <a:custGeom>
              <a:avLst/>
              <a:gdLst/>
              <a:ahLst/>
              <a:cxnLst/>
              <a:rect l="l" t="t" r="r" b="b"/>
              <a:pathLst>
                <a:path w="2802890" h="22860">
                  <a:moveTo>
                    <a:pt x="28028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10160"/>
                  </a:lnTo>
                  <a:lnTo>
                    <a:pt x="3810" y="10160"/>
                  </a:lnTo>
                  <a:lnTo>
                    <a:pt x="3810" y="12700"/>
                  </a:lnTo>
                  <a:lnTo>
                    <a:pt x="5080" y="12700"/>
                  </a:lnTo>
                  <a:lnTo>
                    <a:pt x="5080" y="16510"/>
                  </a:lnTo>
                  <a:lnTo>
                    <a:pt x="6350" y="16510"/>
                  </a:lnTo>
                  <a:lnTo>
                    <a:pt x="6350" y="19050"/>
                  </a:lnTo>
                  <a:lnTo>
                    <a:pt x="7620" y="19050"/>
                  </a:lnTo>
                  <a:lnTo>
                    <a:pt x="7620" y="22860"/>
                  </a:lnTo>
                  <a:lnTo>
                    <a:pt x="2795270" y="22860"/>
                  </a:lnTo>
                  <a:lnTo>
                    <a:pt x="2795270" y="19050"/>
                  </a:lnTo>
                  <a:lnTo>
                    <a:pt x="2796540" y="19050"/>
                  </a:lnTo>
                  <a:lnTo>
                    <a:pt x="2796540" y="16510"/>
                  </a:lnTo>
                  <a:lnTo>
                    <a:pt x="2797810" y="16510"/>
                  </a:lnTo>
                  <a:lnTo>
                    <a:pt x="2797810" y="12700"/>
                  </a:lnTo>
                  <a:lnTo>
                    <a:pt x="2799080" y="12700"/>
                  </a:lnTo>
                  <a:lnTo>
                    <a:pt x="2799080" y="10160"/>
                  </a:lnTo>
                  <a:lnTo>
                    <a:pt x="2800350" y="10160"/>
                  </a:lnTo>
                  <a:lnTo>
                    <a:pt x="2800350" y="6350"/>
                  </a:lnTo>
                  <a:lnTo>
                    <a:pt x="2801620" y="6350"/>
                  </a:lnTo>
                  <a:lnTo>
                    <a:pt x="2801620" y="3810"/>
                  </a:lnTo>
                  <a:lnTo>
                    <a:pt x="2802890" y="3810"/>
                  </a:lnTo>
                  <a:lnTo>
                    <a:pt x="2802890" y="0"/>
                  </a:lnTo>
                  <a:close/>
                </a:path>
              </a:pathLst>
            </a:custGeom>
            <a:solidFill>
              <a:srgbClr val="00D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08680" y="5033009"/>
              <a:ext cx="2785110" cy="24130"/>
            </a:xfrm>
            <a:custGeom>
              <a:avLst/>
              <a:gdLst/>
              <a:ahLst/>
              <a:cxnLst/>
              <a:rect l="l" t="t" r="r" b="b"/>
              <a:pathLst>
                <a:path w="2785110" h="24129">
                  <a:moveTo>
                    <a:pt x="27851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8890"/>
                  </a:lnTo>
                  <a:lnTo>
                    <a:pt x="3810" y="8890"/>
                  </a:lnTo>
                  <a:lnTo>
                    <a:pt x="3810" y="12700"/>
                  </a:lnTo>
                  <a:lnTo>
                    <a:pt x="5080" y="12700"/>
                  </a:lnTo>
                  <a:lnTo>
                    <a:pt x="5080" y="15240"/>
                  </a:lnTo>
                  <a:lnTo>
                    <a:pt x="6350" y="15240"/>
                  </a:lnTo>
                  <a:lnTo>
                    <a:pt x="6350" y="17780"/>
                  </a:lnTo>
                  <a:lnTo>
                    <a:pt x="7620" y="17780"/>
                  </a:lnTo>
                  <a:lnTo>
                    <a:pt x="7620" y="21590"/>
                  </a:lnTo>
                  <a:lnTo>
                    <a:pt x="8890" y="21590"/>
                  </a:lnTo>
                  <a:lnTo>
                    <a:pt x="8890" y="24130"/>
                  </a:lnTo>
                  <a:lnTo>
                    <a:pt x="2776220" y="24130"/>
                  </a:lnTo>
                  <a:lnTo>
                    <a:pt x="2776220" y="21590"/>
                  </a:lnTo>
                  <a:lnTo>
                    <a:pt x="2777490" y="21590"/>
                  </a:lnTo>
                  <a:lnTo>
                    <a:pt x="2777490" y="17780"/>
                  </a:lnTo>
                  <a:lnTo>
                    <a:pt x="2778760" y="17780"/>
                  </a:lnTo>
                  <a:lnTo>
                    <a:pt x="2778760" y="15240"/>
                  </a:lnTo>
                  <a:lnTo>
                    <a:pt x="2780030" y="15240"/>
                  </a:lnTo>
                  <a:lnTo>
                    <a:pt x="2780030" y="12700"/>
                  </a:lnTo>
                  <a:lnTo>
                    <a:pt x="2781300" y="12700"/>
                  </a:lnTo>
                  <a:lnTo>
                    <a:pt x="2781300" y="8890"/>
                  </a:lnTo>
                  <a:lnTo>
                    <a:pt x="2782570" y="8890"/>
                  </a:lnTo>
                  <a:lnTo>
                    <a:pt x="2782570" y="6350"/>
                  </a:lnTo>
                  <a:lnTo>
                    <a:pt x="2783840" y="6350"/>
                  </a:lnTo>
                  <a:lnTo>
                    <a:pt x="2783840" y="2540"/>
                  </a:lnTo>
                  <a:lnTo>
                    <a:pt x="2785110" y="2540"/>
                  </a:lnTo>
                  <a:lnTo>
                    <a:pt x="2785110" y="0"/>
                  </a:lnTo>
                  <a:close/>
                </a:path>
              </a:pathLst>
            </a:custGeom>
            <a:solidFill>
              <a:srgbClr val="00E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18840" y="5057139"/>
              <a:ext cx="2764790" cy="22860"/>
            </a:xfrm>
            <a:custGeom>
              <a:avLst/>
              <a:gdLst/>
              <a:ahLst/>
              <a:cxnLst/>
              <a:rect l="l" t="t" r="r" b="b"/>
              <a:pathLst>
                <a:path w="2764790" h="22860">
                  <a:moveTo>
                    <a:pt x="2757170" y="17792"/>
                  </a:moveTo>
                  <a:lnTo>
                    <a:pt x="7620" y="17792"/>
                  </a:lnTo>
                  <a:lnTo>
                    <a:pt x="7620" y="20320"/>
                  </a:lnTo>
                  <a:lnTo>
                    <a:pt x="8890" y="20320"/>
                  </a:lnTo>
                  <a:lnTo>
                    <a:pt x="8890" y="21590"/>
                  </a:lnTo>
                  <a:lnTo>
                    <a:pt x="10160" y="21590"/>
                  </a:lnTo>
                  <a:lnTo>
                    <a:pt x="10160" y="22860"/>
                  </a:lnTo>
                  <a:lnTo>
                    <a:pt x="2754630" y="22860"/>
                  </a:lnTo>
                  <a:lnTo>
                    <a:pt x="2754630" y="21590"/>
                  </a:lnTo>
                  <a:lnTo>
                    <a:pt x="2755900" y="21590"/>
                  </a:lnTo>
                  <a:lnTo>
                    <a:pt x="2755900" y="20320"/>
                  </a:lnTo>
                  <a:lnTo>
                    <a:pt x="2757170" y="20320"/>
                  </a:lnTo>
                  <a:lnTo>
                    <a:pt x="2757170" y="17792"/>
                  </a:lnTo>
                  <a:close/>
                </a:path>
                <a:path w="2764790" h="22860">
                  <a:moveTo>
                    <a:pt x="2759710" y="12712"/>
                  </a:moveTo>
                  <a:lnTo>
                    <a:pt x="5080" y="12712"/>
                  </a:lnTo>
                  <a:lnTo>
                    <a:pt x="5080" y="15240"/>
                  </a:lnTo>
                  <a:lnTo>
                    <a:pt x="6350" y="15240"/>
                  </a:lnTo>
                  <a:lnTo>
                    <a:pt x="6350" y="17780"/>
                  </a:lnTo>
                  <a:lnTo>
                    <a:pt x="2758440" y="17780"/>
                  </a:lnTo>
                  <a:lnTo>
                    <a:pt x="2758440" y="15240"/>
                  </a:lnTo>
                  <a:lnTo>
                    <a:pt x="2759710" y="15240"/>
                  </a:lnTo>
                  <a:lnTo>
                    <a:pt x="2759710" y="12712"/>
                  </a:lnTo>
                  <a:close/>
                </a:path>
                <a:path w="2764790" h="22860">
                  <a:moveTo>
                    <a:pt x="276479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10160"/>
                  </a:lnTo>
                  <a:lnTo>
                    <a:pt x="3810" y="10160"/>
                  </a:lnTo>
                  <a:lnTo>
                    <a:pt x="3810" y="12700"/>
                  </a:lnTo>
                  <a:lnTo>
                    <a:pt x="2760980" y="12700"/>
                  </a:lnTo>
                  <a:lnTo>
                    <a:pt x="2760980" y="10160"/>
                  </a:lnTo>
                  <a:lnTo>
                    <a:pt x="2762250" y="10160"/>
                  </a:lnTo>
                  <a:lnTo>
                    <a:pt x="2762250" y="6350"/>
                  </a:lnTo>
                  <a:lnTo>
                    <a:pt x="2763520" y="6350"/>
                  </a:lnTo>
                  <a:lnTo>
                    <a:pt x="2763520" y="3810"/>
                  </a:lnTo>
                  <a:lnTo>
                    <a:pt x="2764790" y="3810"/>
                  </a:lnTo>
                  <a:lnTo>
                    <a:pt x="2764790" y="0"/>
                  </a:lnTo>
                  <a:close/>
                </a:path>
              </a:pathLst>
            </a:custGeom>
            <a:solidFill>
              <a:srgbClr val="00E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29000" y="5079999"/>
              <a:ext cx="2744470" cy="24130"/>
            </a:xfrm>
            <a:custGeom>
              <a:avLst/>
              <a:gdLst/>
              <a:ahLst/>
              <a:cxnLst/>
              <a:rect l="l" t="t" r="r" b="b"/>
              <a:pathLst>
                <a:path w="2744470" h="24129">
                  <a:moveTo>
                    <a:pt x="2731770" y="21602"/>
                  </a:moveTo>
                  <a:lnTo>
                    <a:pt x="12700" y="21602"/>
                  </a:lnTo>
                  <a:lnTo>
                    <a:pt x="12700" y="22860"/>
                  </a:lnTo>
                  <a:lnTo>
                    <a:pt x="13970" y="22860"/>
                  </a:lnTo>
                  <a:lnTo>
                    <a:pt x="13970" y="24130"/>
                  </a:lnTo>
                  <a:lnTo>
                    <a:pt x="2730500" y="24130"/>
                  </a:lnTo>
                  <a:lnTo>
                    <a:pt x="2730500" y="22860"/>
                  </a:lnTo>
                  <a:lnTo>
                    <a:pt x="2731770" y="22860"/>
                  </a:lnTo>
                  <a:lnTo>
                    <a:pt x="2731770" y="21602"/>
                  </a:lnTo>
                  <a:close/>
                </a:path>
                <a:path w="2744470" h="24129">
                  <a:moveTo>
                    <a:pt x="2735580" y="13982"/>
                  </a:moveTo>
                  <a:lnTo>
                    <a:pt x="8890" y="13982"/>
                  </a:lnTo>
                  <a:lnTo>
                    <a:pt x="8890" y="16510"/>
                  </a:lnTo>
                  <a:lnTo>
                    <a:pt x="10160" y="16510"/>
                  </a:lnTo>
                  <a:lnTo>
                    <a:pt x="10160" y="19050"/>
                  </a:lnTo>
                  <a:lnTo>
                    <a:pt x="11430" y="19050"/>
                  </a:lnTo>
                  <a:lnTo>
                    <a:pt x="11430" y="21590"/>
                  </a:lnTo>
                  <a:lnTo>
                    <a:pt x="2733040" y="21590"/>
                  </a:lnTo>
                  <a:lnTo>
                    <a:pt x="2733040" y="19050"/>
                  </a:lnTo>
                  <a:lnTo>
                    <a:pt x="2734310" y="19050"/>
                  </a:lnTo>
                  <a:lnTo>
                    <a:pt x="2734310" y="16510"/>
                  </a:lnTo>
                  <a:lnTo>
                    <a:pt x="2735580" y="16510"/>
                  </a:lnTo>
                  <a:lnTo>
                    <a:pt x="2735580" y="13982"/>
                  </a:lnTo>
                  <a:close/>
                </a:path>
                <a:path w="2744470" h="24129">
                  <a:moveTo>
                    <a:pt x="2739390" y="7632"/>
                  </a:moveTo>
                  <a:lnTo>
                    <a:pt x="5080" y="7632"/>
                  </a:lnTo>
                  <a:lnTo>
                    <a:pt x="5080" y="10160"/>
                  </a:lnTo>
                  <a:lnTo>
                    <a:pt x="6350" y="10160"/>
                  </a:lnTo>
                  <a:lnTo>
                    <a:pt x="6350" y="1270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2736850" y="13970"/>
                  </a:lnTo>
                  <a:lnTo>
                    <a:pt x="2736850" y="12700"/>
                  </a:lnTo>
                  <a:lnTo>
                    <a:pt x="2738120" y="12700"/>
                  </a:lnTo>
                  <a:lnTo>
                    <a:pt x="2738120" y="10160"/>
                  </a:lnTo>
                  <a:lnTo>
                    <a:pt x="2739390" y="10160"/>
                  </a:lnTo>
                  <a:lnTo>
                    <a:pt x="2739390" y="7632"/>
                  </a:lnTo>
                  <a:close/>
                </a:path>
                <a:path w="2744470" h="24129">
                  <a:moveTo>
                    <a:pt x="274320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740660" y="7620"/>
                  </a:lnTo>
                  <a:lnTo>
                    <a:pt x="2740660" y="6350"/>
                  </a:lnTo>
                  <a:lnTo>
                    <a:pt x="2741930" y="6350"/>
                  </a:lnTo>
                  <a:lnTo>
                    <a:pt x="2741930" y="3810"/>
                  </a:lnTo>
                  <a:lnTo>
                    <a:pt x="2743200" y="3810"/>
                  </a:lnTo>
                  <a:lnTo>
                    <a:pt x="2743200" y="1282"/>
                  </a:lnTo>
                  <a:close/>
                </a:path>
                <a:path w="2744470" h="24129">
                  <a:moveTo>
                    <a:pt x="2744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744470" y="1270"/>
                  </a:lnTo>
                  <a:lnTo>
                    <a:pt x="2744470" y="0"/>
                  </a:lnTo>
                  <a:close/>
                </a:path>
              </a:pathLst>
            </a:custGeom>
            <a:solidFill>
              <a:srgbClr val="00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42970" y="5104129"/>
              <a:ext cx="2716530" cy="22860"/>
            </a:xfrm>
            <a:custGeom>
              <a:avLst/>
              <a:gdLst/>
              <a:ahLst/>
              <a:cxnLst/>
              <a:rect l="l" t="t" r="r" b="b"/>
              <a:pathLst>
                <a:path w="2716529" h="22860">
                  <a:moveTo>
                    <a:pt x="2706370" y="16522"/>
                  </a:moveTo>
                  <a:lnTo>
                    <a:pt x="10160" y="16522"/>
                  </a:lnTo>
                  <a:lnTo>
                    <a:pt x="10160" y="19050"/>
                  </a:lnTo>
                  <a:lnTo>
                    <a:pt x="11430" y="19050"/>
                  </a:lnTo>
                  <a:lnTo>
                    <a:pt x="11430" y="20320"/>
                  </a:lnTo>
                  <a:lnTo>
                    <a:pt x="12700" y="20320"/>
                  </a:lnTo>
                  <a:lnTo>
                    <a:pt x="12700" y="22860"/>
                  </a:lnTo>
                  <a:lnTo>
                    <a:pt x="2703830" y="22860"/>
                  </a:lnTo>
                  <a:lnTo>
                    <a:pt x="2703830" y="20320"/>
                  </a:lnTo>
                  <a:lnTo>
                    <a:pt x="2705100" y="20320"/>
                  </a:lnTo>
                  <a:lnTo>
                    <a:pt x="2705100" y="19050"/>
                  </a:lnTo>
                  <a:lnTo>
                    <a:pt x="2706370" y="19050"/>
                  </a:lnTo>
                  <a:lnTo>
                    <a:pt x="2706370" y="16522"/>
                  </a:lnTo>
                  <a:close/>
                </a:path>
                <a:path w="2716529" h="22860">
                  <a:moveTo>
                    <a:pt x="2710180" y="10172"/>
                  </a:moveTo>
                  <a:lnTo>
                    <a:pt x="6350" y="10172"/>
                  </a:lnTo>
                  <a:lnTo>
                    <a:pt x="6350" y="12700"/>
                  </a:lnTo>
                  <a:lnTo>
                    <a:pt x="7620" y="12700"/>
                  </a:lnTo>
                  <a:lnTo>
                    <a:pt x="7620" y="13970"/>
                  </a:lnTo>
                  <a:lnTo>
                    <a:pt x="8890" y="13970"/>
                  </a:lnTo>
                  <a:lnTo>
                    <a:pt x="8890" y="16510"/>
                  </a:lnTo>
                  <a:lnTo>
                    <a:pt x="2707640" y="16510"/>
                  </a:lnTo>
                  <a:lnTo>
                    <a:pt x="2707640" y="13970"/>
                  </a:lnTo>
                  <a:lnTo>
                    <a:pt x="2708910" y="13970"/>
                  </a:lnTo>
                  <a:lnTo>
                    <a:pt x="2708910" y="12700"/>
                  </a:lnTo>
                  <a:lnTo>
                    <a:pt x="2710180" y="12700"/>
                  </a:lnTo>
                  <a:lnTo>
                    <a:pt x="2710180" y="10172"/>
                  </a:lnTo>
                  <a:close/>
                </a:path>
                <a:path w="2716529" h="22860">
                  <a:moveTo>
                    <a:pt x="271399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10160"/>
                  </a:lnTo>
                  <a:lnTo>
                    <a:pt x="2711450" y="10160"/>
                  </a:lnTo>
                  <a:lnTo>
                    <a:pt x="2711450" y="7620"/>
                  </a:lnTo>
                  <a:lnTo>
                    <a:pt x="2712720" y="7620"/>
                  </a:lnTo>
                  <a:lnTo>
                    <a:pt x="2712720" y="5080"/>
                  </a:lnTo>
                  <a:lnTo>
                    <a:pt x="2713990" y="5080"/>
                  </a:lnTo>
                  <a:lnTo>
                    <a:pt x="2713990" y="3822"/>
                  </a:lnTo>
                  <a:close/>
                </a:path>
                <a:path w="2716529" h="22860">
                  <a:moveTo>
                    <a:pt x="2716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715260" y="3810"/>
                  </a:lnTo>
                  <a:lnTo>
                    <a:pt x="2715260" y="1270"/>
                  </a:lnTo>
                  <a:lnTo>
                    <a:pt x="2716530" y="1270"/>
                  </a:lnTo>
                  <a:lnTo>
                    <a:pt x="2716530" y="0"/>
                  </a:lnTo>
                  <a:close/>
                </a:path>
              </a:pathLst>
            </a:custGeom>
            <a:solidFill>
              <a:srgbClr val="00E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56940" y="5127002"/>
              <a:ext cx="2688590" cy="22860"/>
            </a:xfrm>
            <a:custGeom>
              <a:avLst/>
              <a:gdLst/>
              <a:ahLst/>
              <a:cxnLst/>
              <a:rect l="l" t="t" r="r" b="b"/>
              <a:pathLst>
                <a:path w="2688590" h="22860">
                  <a:moveTo>
                    <a:pt x="2678430" y="17780"/>
                  </a:moveTo>
                  <a:lnTo>
                    <a:pt x="10160" y="17780"/>
                  </a:lnTo>
                  <a:lnTo>
                    <a:pt x="10160" y="20307"/>
                  </a:lnTo>
                  <a:lnTo>
                    <a:pt x="11430" y="20307"/>
                  </a:lnTo>
                  <a:lnTo>
                    <a:pt x="11430" y="21577"/>
                  </a:lnTo>
                  <a:lnTo>
                    <a:pt x="12700" y="21577"/>
                  </a:lnTo>
                  <a:lnTo>
                    <a:pt x="12687" y="22847"/>
                  </a:lnTo>
                  <a:lnTo>
                    <a:pt x="2675890" y="22847"/>
                  </a:lnTo>
                  <a:lnTo>
                    <a:pt x="2675890" y="21577"/>
                  </a:lnTo>
                  <a:lnTo>
                    <a:pt x="2677160" y="21577"/>
                  </a:lnTo>
                  <a:lnTo>
                    <a:pt x="2677160" y="20307"/>
                  </a:lnTo>
                  <a:lnTo>
                    <a:pt x="2678430" y="20307"/>
                  </a:lnTo>
                  <a:lnTo>
                    <a:pt x="2678430" y="17780"/>
                  </a:lnTo>
                  <a:close/>
                </a:path>
                <a:path w="2688590" h="22860">
                  <a:moveTo>
                    <a:pt x="2680970" y="12700"/>
                  </a:moveTo>
                  <a:lnTo>
                    <a:pt x="7620" y="12700"/>
                  </a:lnTo>
                  <a:lnTo>
                    <a:pt x="7620" y="15227"/>
                  </a:lnTo>
                  <a:lnTo>
                    <a:pt x="8890" y="15227"/>
                  </a:lnTo>
                  <a:lnTo>
                    <a:pt x="8890" y="17767"/>
                  </a:lnTo>
                  <a:lnTo>
                    <a:pt x="2679700" y="17767"/>
                  </a:lnTo>
                  <a:lnTo>
                    <a:pt x="2679700" y="15227"/>
                  </a:lnTo>
                  <a:lnTo>
                    <a:pt x="2680970" y="15227"/>
                  </a:lnTo>
                  <a:lnTo>
                    <a:pt x="2680970" y="12700"/>
                  </a:lnTo>
                  <a:close/>
                </a:path>
                <a:path w="2688590" h="22860">
                  <a:moveTo>
                    <a:pt x="2684780" y="6350"/>
                  </a:moveTo>
                  <a:lnTo>
                    <a:pt x="3810" y="6350"/>
                  </a:lnTo>
                  <a:lnTo>
                    <a:pt x="3810" y="8877"/>
                  </a:lnTo>
                  <a:lnTo>
                    <a:pt x="5080" y="8877"/>
                  </a:lnTo>
                  <a:lnTo>
                    <a:pt x="5080" y="11417"/>
                  </a:lnTo>
                  <a:lnTo>
                    <a:pt x="6350" y="11417"/>
                  </a:lnTo>
                  <a:lnTo>
                    <a:pt x="6350" y="12687"/>
                  </a:lnTo>
                  <a:lnTo>
                    <a:pt x="2682240" y="12687"/>
                  </a:lnTo>
                  <a:lnTo>
                    <a:pt x="2682240" y="11417"/>
                  </a:lnTo>
                  <a:lnTo>
                    <a:pt x="2683510" y="11417"/>
                  </a:lnTo>
                  <a:lnTo>
                    <a:pt x="2683510" y="8877"/>
                  </a:lnTo>
                  <a:lnTo>
                    <a:pt x="2684780" y="8877"/>
                  </a:lnTo>
                  <a:lnTo>
                    <a:pt x="2684780" y="6350"/>
                  </a:lnTo>
                  <a:close/>
                </a:path>
                <a:path w="2688590" h="22860">
                  <a:moveTo>
                    <a:pt x="2688590" y="0"/>
                  </a:moveTo>
                  <a:lnTo>
                    <a:pt x="0" y="0"/>
                  </a:lnTo>
                  <a:lnTo>
                    <a:pt x="0" y="2527"/>
                  </a:lnTo>
                  <a:lnTo>
                    <a:pt x="1270" y="2527"/>
                  </a:lnTo>
                  <a:lnTo>
                    <a:pt x="127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2686050" y="6337"/>
                  </a:lnTo>
                  <a:lnTo>
                    <a:pt x="2686050" y="5067"/>
                  </a:lnTo>
                  <a:lnTo>
                    <a:pt x="2687320" y="5067"/>
                  </a:lnTo>
                  <a:lnTo>
                    <a:pt x="2687320" y="2527"/>
                  </a:lnTo>
                  <a:lnTo>
                    <a:pt x="2688590" y="2527"/>
                  </a:lnTo>
                  <a:lnTo>
                    <a:pt x="2688590" y="0"/>
                  </a:lnTo>
                  <a:close/>
                </a:path>
              </a:pathLst>
            </a:custGeom>
            <a:solidFill>
              <a:srgbClr val="00E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69640" y="5149849"/>
              <a:ext cx="2663190" cy="24130"/>
            </a:xfrm>
            <a:custGeom>
              <a:avLst/>
              <a:gdLst/>
              <a:ahLst/>
              <a:cxnLst/>
              <a:rect l="l" t="t" r="r" b="b"/>
              <a:pathLst>
                <a:path w="2663190" h="24129">
                  <a:moveTo>
                    <a:pt x="2646680" y="21602"/>
                  </a:moveTo>
                  <a:lnTo>
                    <a:pt x="16510" y="21602"/>
                  </a:lnTo>
                  <a:lnTo>
                    <a:pt x="16510" y="24130"/>
                  </a:lnTo>
                  <a:lnTo>
                    <a:pt x="2646680" y="24130"/>
                  </a:lnTo>
                  <a:lnTo>
                    <a:pt x="2646680" y="21602"/>
                  </a:lnTo>
                  <a:close/>
                </a:path>
                <a:path w="2663190" h="24129">
                  <a:moveTo>
                    <a:pt x="2651760" y="15252"/>
                  </a:moveTo>
                  <a:lnTo>
                    <a:pt x="11430" y="15252"/>
                  </a:lnTo>
                  <a:lnTo>
                    <a:pt x="11430" y="16510"/>
                  </a:lnTo>
                  <a:lnTo>
                    <a:pt x="12700" y="16510"/>
                  </a:lnTo>
                  <a:lnTo>
                    <a:pt x="12700" y="19050"/>
                  </a:lnTo>
                  <a:lnTo>
                    <a:pt x="13970" y="19050"/>
                  </a:lnTo>
                  <a:lnTo>
                    <a:pt x="13970" y="20320"/>
                  </a:lnTo>
                  <a:lnTo>
                    <a:pt x="15240" y="20320"/>
                  </a:lnTo>
                  <a:lnTo>
                    <a:pt x="15240" y="21590"/>
                  </a:lnTo>
                  <a:lnTo>
                    <a:pt x="2647950" y="21590"/>
                  </a:lnTo>
                  <a:lnTo>
                    <a:pt x="2647950" y="20320"/>
                  </a:lnTo>
                  <a:lnTo>
                    <a:pt x="2649220" y="20320"/>
                  </a:lnTo>
                  <a:lnTo>
                    <a:pt x="2649220" y="19050"/>
                  </a:lnTo>
                  <a:lnTo>
                    <a:pt x="2650490" y="19050"/>
                  </a:lnTo>
                  <a:lnTo>
                    <a:pt x="2650490" y="16510"/>
                  </a:lnTo>
                  <a:lnTo>
                    <a:pt x="2651760" y="16510"/>
                  </a:lnTo>
                  <a:lnTo>
                    <a:pt x="2651760" y="15252"/>
                  </a:lnTo>
                  <a:close/>
                </a:path>
                <a:path w="2663190" h="24129">
                  <a:moveTo>
                    <a:pt x="2656840" y="8902"/>
                  </a:moveTo>
                  <a:lnTo>
                    <a:pt x="6350" y="8902"/>
                  </a:lnTo>
                  <a:lnTo>
                    <a:pt x="6350" y="10160"/>
                  </a:lnTo>
                  <a:lnTo>
                    <a:pt x="7620" y="10160"/>
                  </a:lnTo>
                  <a:lnTo>
                    <a:pt x="7620" y="11430"/>
                  </a:lnTo>
                  <a:lnTo>
                    <a:pt x="8890" y="11430"/>
                  </a:lnTo>
                  <a:lnTo>
                    <a:pt x="8890" y="13970"/>
                  </a:lnTo>
                  <a:lnTo>
                    <a:pt x="10160" y="13970"/>
                  </a:lnTo>
                  <a:lnTo>
                    <a:pt x="10160" y="15240"/>
                  </a:lnTo>
                  <a:lnTo>
                    <a:pt x="2653030" y="15240"/>
                  </a:lnTo>
                  <a:lnTo>
                    <a:pt x="2653030" y="13970"/>
                  </a:lnTo>
                  <a:lnTo>
                    <a:pt x="2654300" y="13970"/>
                  </a:lnTo>
                  <a:lnTo>
                    <a:pt x="2654300" y="11430"/>
                  </a:lnTo>
                  <a:lnTo>
                    <a:pt x="2655570" y="11430"/>
                  </a:lnTo>
                  <a:lnTo>
                    <a:pt x="2655570" y="10160"/>
                  </a:lnTo>
                  <a:lnTo>
                    <a:pt x="2656840" y="10160"/>
                  </a:lnTo>
                  <a:lnTo>
                    <a:pt x="2656840" y="8902"/>
                  </a:lnTo>
                  <a:close/>
                </a:path>
                <a:path w="2663190" h="24129">
                  <a:moveTo>
                    <a:pt x="2661920" y="1282"/>
                  </a:moveTo>
                  <a:lnTo>
                    <a:pt x="1270" y="128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8890"/>
                  </a:lnTo>
                  <a:lnTo>
                    <a:pt x="2658110" y="8890"/>
                  </a:lnTo>
                  <a:lnTo>
                    <a:pt x="2658110" y="6350"/>
                  </a:lnTo>
                  <a:lnTo>
                    <a:pt x="2659380" y="6350"/>
                  </a:lnTo>
                  <a:lnTo>
                    <a:pt x="2659380" y="5080"/>
                  </a:lnTo>
                  <a:lnTo>
                    <a:pt x="2660650" y="5080"/>
                  </a:lnTo>
                  <a:lnTo>
                    <a:pt x="2660650" y="3810"/>
                  </a:lnTo>
                  <a:lnTo>
                    <a:pt x="2661920" y="3810"/>
                  </a:lnTo>
                  <a:lnTo>
                    <a:pt x="2661920" y="1282"/>
                  </a:lnTo>
                  <a:close/>
                </a:path>
                <a:path w="2663190" h="24129">
                  <a:moveTo>
                    <a:pt x="26631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663190" y="1270"/>
                  </a:lnTo>
                  <a:lnTo>
                    <a:pt x="2663190" y="0"/>
                  </a:lnTo>
                  <a:close/>
                </a:path>
              </a:pathLst>
            </a:custGeom>
            <a:solidFill>
              <a:srgbClr val="00E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87420" y="5173979"/>
              <a:ext cx="2627630" cy="22860"/>
            </a:xfrm>
            <a:custGeom>
              <a:avLst/>
              <a:gdLst/>
              <a:ahLst/>
              <a:cxnLst/>
              <a:rect l="l" t="t" r="r" b="b"/>
              <a:pathLst>
                <a:path w="2627629" h="22860">
                  <a:moveTo>
                    <a:pt x="2614930" y="16522"/>
                  </a:moveTo>
                  <a:lnTo>
                    <a:pt x="12700" y="16522"/>
                  </a:lnTo>
                  <a:lnTo>
                    <a:pt x="12700" y="17780"/>
                  </a:lnTo>
                  <a:lnTo>
                    <a:pt x="13970" y="17780"/>
                  </a:lnTo>
                  <a:lnTo>
                    <a:pt x="13970" y="19050"/>
                  </a:lnTo>
                  <a:lnTo>
                    <a:pt x="15240" y="19050"/>
                  </a:lnTo>
                  <a:lnTo>
                    <a:pt x="15240" y="21590"/>
                  </a:lnTo>
                  <a:lnTo>
                    <a:pt x="16510" y="21590"/>
                  </a:lnTo>
                  <a:lnTo>
                    <a:pt x="16510" y="22860"/>
                  </a:lnTo>
                  <a:lnTo>
                    <a:pt x="2611120" y="22860"/>
                  </a:lnTo>
                  <a:lnTo>
                    <a:pt x="2611120" y="21590"/>
                  </a:lnTo>
                  <a:lnTo>
                    <a:pt x="2612390" y="21590"/>
                  </a:lnTo>
                  <a:lnTo>
                    <a:pt x="2612390" y="19050"/>
                  </a:lnTo>
                  <a:lnTo>
                    <a:pt x="2613660" y="19050"/>
                  </a:lnTo>
                  <a:lnTo>
                    <a:pt x="2613660" y="17780"/>
                  </a:lnTo>
                  <a:lnTo>
                    <a:pt x="2614930" y="17780"/>
                  </a:lnTo>
                  <a:lnTo>
                    <a:pt x="2614930" y="16522"/>
                  </a:lnTo>
                  <a:close/>
                </a:path>
                <a:path w="2627629" h="22860">
                  <a:moveTo>
                    <a:pt x="2620010" y="8902"/>
                  </a:moveTo>
                  <a:lnTo>
                    <a:pt x="7620" y="8902"/>
                  </a:lnTo>
                  <a:lnTo>
                    <a:pt x="7620" y="11430"/>
                  </a:lnTo>
                  <a:lnTo>
                    <a:pt x="8890" y="11430"/>
                  </a:lnTo>
                  <a:lnTo>
                    <a:pt x="8890" y="12700"/>
                  </a:lnTo>
                  <a:lnTo>
                    <a:pt x="10160" y="12700"/>
                  </a:lnTo>
                  <a:lnTo>
                    <a:pt x="10160" y="13970"/>
                  </a:lnTo>
                  <a:lnTo>
                    <a:pt x="11430" y="13970"/>
                  </a:lnTo>
                  <a:lnTo>
                    <a:pt x="11430" y="16510"/>
                  </a:lnTo>
                  <a:lnTo>
                    <a:pt x="2616200" y="16510"/>
                  </a:lnTo>
                  <a:lnTo>
                    <a:pt x="2616200" y="13970"/>
                  </a:lnTo>
                  <a:lnTo>
                    <a:pt x="2617470" y="13970"/>
                  </a:lnTo>
                  <a:lnTo>
                    <a:pt x="2617470" y="12700"/>
                  </a:lnTo>
                  <a:lnTo>
                    <a:pt x="2618740" y="12700"/>
                  </a:lnTo>
                  <a:lnTo>
                    <a:pt x="2618740" y="11430"/>
                  </a:lnTo>
                  <a:lnTo>
                    <a:pt x="2620010" y="11430"/>
                  </a:lnTo>
                  <a:lnTo>
                    <a:pt x="2620010" y="8902"/>
                  </a:lnTo>
                  <a:close/>
                </a:path>
                <a:path w="2627629" h="22860">
                  <a:moveTo>
                    <a:pt x="2625090" y="2552"/>
                  </a:moveTo>
                  <a:lnTo>
                    <a:pt x="2540" y="255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6350" y="7620"/>
                  </a:lnTo>
                  <a:lnTo>
                    <a:pt x="6350" y="8890"/>
                  </a:lnTo>
                  <a:lnTo>
                    <a:pt x="2621280" y="8890"/>
                  </a:lnTo>
                  <a:lnTo>
                    <a:pt x="2621280" y="7620"/>
                  </a:lnTo>
                  <a:lnTo>
                    <a:pt x="2622550" y="7620"/>
                  </a:lnTo>
                  <a:lnTo>
                    <a:pt x="2622550" y="6350"/>
                  </a:lnTo>
                  <a:lnTo>
                    <a:pt x="2623820" y="6350"/>
                  </a:lnTo>
                  <a:lnTo>
                    <a:pt x="2623820" y="5080"/>
                  </a:lnTo>
                  <a:lnTo>
                    <a:pt x="2625090" y="5080"/>
                  </a:lnTo>
                  <a:lnTo>
                    <a:pt x="2625090" y="2552"/>
                  </a:lnTo>
                  <a:close/>
                </a:path>
                <a:path w="2627629" h="22860">
                  <a:moveTo>
                    <a:pt x="26276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626360" y="2540"/>
                  </a:lnTo>
                  <a:lnTo>
                    <a:pt x="2626360" y="1270"/>
                  </a:lnTo>
                  <a:lnTo>
                    <a:pt x="2627630" y="1270"/>
                  </a:lnTo>
                  <a:lnTo>
                    <a:pt x="2627630" y="0"/>
                  </a:lnTo>
                  <a:close/>
                </a:path>
              </a:pathLst>
            </a:custGeom>
            <a:solidFill>
              <a:srgbClr val="00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505200" y="5196852"/>
              <a:ext cx="2592070" cy="22860"/>
            </a:xfrm>
            <a:custGeom>
              <a:avLst/>
              <a:gdLst/>
              <a:ahLst/>
              <a:cxnLst/>
              <a:rect l="l" t="t" r="r" b="b"/>
              <a:pathLst>
                <a:path w="2592070" h="22860">
                  <a:moveTo>
                    <a:pt x="2578100" y="17780"/>
                  </a:moveTo>
                  <a:lnTo>
                    <a:pt x="13970" y="17780"/>
                  </a:lnTo>
                  <a:lnTo>
                    <a:pt x="13970" y="20320"/>
                  </a:lnTo>
                  <a:lnTo>
                    <a:pt x="15240" y="20320"/>
                  </a:lnTo>
                  <a:lnTo>
                    <a:pt x="15240" y="21577"/>
                  </a:lnTo>
                  <a:lnTo>
                    <a:pt x="16510" y="21577"/>
                  </a:lnTo>
                  <a:lnTo>
                    <a:pt x="16510" y="22847"/>
                  </a:lnTo>
                  <a:lnTo>
                    <a:pt x="2575560" y="22847"/>
                  </a:lnTo>
                  <a:lnTo>
                    <a:pt x="2575560" y="21577"/>
                  </a:lnTo>
                  <a:lnTo>
                    <a:pt x="2576830" y="21577"/>
                  </a:lnTo>
                  <a:lnTo>
                    <a:pt x="2576830" y="20320"/>
                  </a:lnTo>
                  <a:lnTo>
                    <a:pt x="2578100" y="20320"/>
                  </a:lnTo>
                  <a:lnTo>
                    <a:pt x="2578100" y="17780"/>
                  </a:lnTo>
                  <a:close/>
                </a:path>
                <a:path w="2592070" h="22860">
                  <a:moveTo>
                    <a:pt x="2581910" y="12700"/>
                  </a:moveTo>
                  <a:lnTo>
                    <a:pt x="10160" y="12700"/>
                  </a:lnTo>
                  <a:lnTo>
                    <a:pt x="10160" y="15227"/>
                  </a:lnTo>
                  <a:lnTo>
                    <a:pt x="11430" y="15227"/>
                  </a:lnTo>
                  <a:lnTo>
                    <a:pt x="11430" y="16497"/>
                  </a:lnTo>
                  <a:lnTo>
                    <a:pt x="12700" y="16497"/>
                  </a:lnTo>
                  <a:lnTo>
                    <a:pt x="12700" y="17767"/>
                  </a:lnTo>
                  <a:lnTo>
                    <a:pt x="2579370" y="17767"/>
                  </a:lnTo>
                  <a:lnTo>
                    <a:pt x="2579370" y="16497"/>
                  </a:lnTo>
                  <a:lnTo>
                    <a:pt x="2580640" y="16497"/>
                  </a:lnTo>
                  <a:lnTo>
                    <a:pt x="2580640" y="15227"/>
                  </a:lnTo>
                  <a:lnTo>
                    <a:pt x="2581910" y="15227"/>
                  </a:lnTo>
                  <a:lnTo>
                    <a:pt x="2581910" y="12700"/>
                  </a:lnTo>
                  <a:close/>
                </a:path>
                <a:path w="2592070" h="22860">
                  <a:moveTo>
                    <a:pt x="2584450" y="10147"/>
                  </a:moveTo>
                  <a:lnTo>
                    <a:pt x="7620" y="10147"/>
                  </a:lnTo>
                  <a:lnTo>
                    <a:pt x="7620" y="11417"/>
                  </a:lnTo>
                  <a:lnTo>
                    <a:pt x="8890" y="11417"/>
                  </a:lnTo>
                  <a:lnTo>
                    <a:pt x="8890" y="12687"/>
                  </a:lnTo>
                  <a:lnTo>
                    <a:pt x="2583180" y="12687"/>
                  </a:lnTo>
                  <a:lnTo>
                    <a:pt x="2583180" y="11417"/>
                  </a:lnTo>
                  <a:lnTo>
                    <a:pt x="2584450" y="11417"/>
                  </a:lnTo>
                  <a:lnTo>
                    <a:pt x="2584450" y="10147"/>
                  </a:lnTo>
                  <a:close/>
                </a:path>
                <a:path w="2592070" h="22860">
                  <a:moveTo>
                    <a:pt x="2586990" y="6350"/>
                  </a:moveTo>
                  <a:lnTo>
                    <a:pt x="5080" y="6350"/>
                  </a:lnTo>
                  <a:lnTo>
                    <a:pt x="5080" y="8877"/>
                  </a:lnTo>
                  <a:lnTo>
                    <a:pt x="2586990" y="8877"/>
                  </a:lnTo>
                  <a:lnTo>
                    <a:pt x="2586990" y="6350"/>
                  </a:lnTo>
                  <a:close/>
                </a:path>
                <a:path w="2592070" h="22860">
                  <a:moveTo>
                    <a:pt x="2592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2588260" y="6337"/>
                  </a:lnTo>
                  <a:lnTo>
                    <a:pt x="2588260" y="5067"/>
                  </a:lnTo>
                  <a:lnTo>
                    <a:pt x="2589530" y="5067"/>
                  </a:lnTo>
                  <a:lnTo>
                    <a:pt x="2589530" y="3797"/>
                  </a:lnTo>
                  <a:lnTo>
                    <a:pt x="2590800" y="3797"/>
                  </a:lnTo>
                  <a:lnTo>
                    <a:pt x="2590800" y="1270"/>
                  </a:lnTo>
                  <a:lnTo>
                    <a:pt x="2592070" y="1270"/>
                  </a:lnTo>
                  <a:lnTo>
                    <a:pt x="2592070" y="0"/>
                  </a:lnTo>
                  <a:close/>
                </a:path>
              </a:pathLst>
            </a:custGeom>
            <a:solidFill>
              <a:srgbClr val="00E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22980" y="5219699"/>
              <a:ext cx="2556510" cy="24130"/>
            </a:xfrm>
            <a:custGeom>
              <a:avLst/>
              <a:gdLst/>
              <a:ahLst/>
              <a:cxnLst/>
              <a:rect l="l" t="t" r="r" b="b"/>
              <a:pathLst>
                <a:path w="2556510" h="24129">
                  <a:moveTo>
                    <a:pt x="2537460" y="22872"/>
                  </a:moveTo>
                  <a:lnTo>
                    <a:pt x="19050" y="22872"/>
                  </a:lnTo>
                  <a:lnTo>
                    <a:pt x="19050" y="24130"/>
                  </a:lnTo>
                  <a:lnTo>
                    <a:pt x="2537460" y="24130"/>
                  </a:lnTo>
                  <a:lnTo>
                    <a:pt x="2537460" y="22872"/>
                  </a:lnTo>
                  <a:close/>
                </a:path>
                <a:path w="2556510" h="24129">
                  <a:moveTo>
                    <a:pt x="2540000" y="20332"/>
                  </a:moveTo>
                  <a:lnTo>
                    <a:pt x="16510" y="20332"/>
                  </a:lnTo>
                  <a:lnTo>
                    <a:pt x="16510" y="21590"/>
                  </a:lnTo>
                  <a:lnTo>
                    <a:pt x="17780" y="21590"/>
                  </a:lnTo>
                  <a:lnTo>
                    <a:pt x="17780" y="22860"/>
                  </a:lnTo>
                  <a:lnTo>
                    <a:pt x="2538730" y="22860"/>
                  </a:lnTo>
                  <a:lnTo>
                    <a:pt x="2538730" y="21590"/>
                  </a:lnTo>
                  <a:lnTo>
                    <a:pt x="2540000" y="21590"/>
                  </a:lnTo>
                  <a:lnTo>
                    <a:pt x="2540000" y="20332"/>
                  </a:lnTo>
                  <a:close/>
                </a:path>
                <a:path w="2556510" h="24129">
                  <a:moveTo>
                    <a:pt x="2541270" y="19050"/>
                  </a:moveTo>
                  <a:lnTo>
                    <a:pt x="15240" y="19050"/>
                  </a:lnTo>
                  <a:lnTo>
                    <a:pt x="15240" y="20320"/>
                  </a:lnTo>
                  <a:lnTo>
                    <a:pt x="2541270" y="20320"/>
                  </a:lnTo>
                  <a:lnTo>
                    <a:pt x="2541270" y="19050"/>
                  </a:lnTo>
                  <a:close/>
                </a:path>
                <a:path w="2556510" h="24129">
                  <a:moveTo>
                    <a:pt x="2546350" y="13982"/>
                  </a:moveTo>
                  <a:lnTo>
                    <a:pt x="10160" y="13982"/>
                  </a:lnTo>
                  <a:lnTo>
                    <a:pt x="10160" y="15240"/>
                  </a:lnTo>
                  <a:lnTo>
                    <a:pt x="11430" y="15240"/>
                  </a:lnTo>
                  <a:lnTo>
                    <a:pt x="11430" y="16510"/>
                  </a:lnTo>
                  <a:lnTo>
                    <a:pt x="2545080" y="16510"/>
                  </a:lnTo>
                  <a:lnTo>
                    <a:pt x="2545080" y="15240"/>
                  </a:lnTo>
                  <a:lnTo>
                    <a:pt x="2546350" y="15240"/>
                  </a:lnTo>
                  <a:lnTo>
                    <a:pt x="2546350" y="13982"/>
                  </a:lnTo>
                  <a:close/>
                </a:path>
                <a:path w="2556510" h="24129">
                  <a:moveTo>
                    <a:pt x="2550160" y="8902"/>
                  </a:moveTo>
                  <a:lnTo>
                    <a:pt x="6350" y="8902"/>
                  </a:lnTo>
                  <a:lnTo>
                    <a:pt x="6350" y="10172"/>
                  </a:lnTo>
                  <a:lnTo>
                    <a:pt x="7620" y="10172"/>
                  </a:lnTo>
                  <a:lnTo>
                    <a:pt x="7620" y="12700"/>
                  </a:lnTo>
                  <a:lnTo>
                    <a:pt x="8890" y="12700"/>
                  </a:lnTo>
                  <a:lnTo>
                    <a:pt x="8890" y="13970"/>
                  </a:lnTo>
                  <a:lnTo>
                    <a:pt x="2547620" y="13970"/>
                  </a:lnTo>
                  <a:lnTo>
                    <a:pt x="2547620" y="12700"/>
                  </a:lnTo>
                  <a:lnTo>
                    <a:pt x="2548890" y="12700"/>
                  </a:lnTo>
                  <a:lnTo>
                    <a:pt x="2548890" y="10172"/>
                  </a:lnTo>
                  <a:lnTo>
                    <a:pt x="2550160" y="10172"/>
                  </a:lnTo>
                  <a:lnTo>
                    <a:pt x="2550160" y="8902"/>
                  </a:lnTo>
                  <a:close/>
                </a:path>
                <a:path w="2556510" h="24129">
                  <a:moveTo>
                    <a:pt x="2555240" y="2552"/>
                  </a:moveTo>
                  <a:lnTo>
                    <a:pt x="1270" y="2552"/>
                  </a:lnTo>
                  <a:lnTo>
                    <a:pt x="1270" y="3822"/>
                  </a:ln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2551430" y="8890"/>
                  </a:lnTo>
                  <a:lnTo>
                    <a:pt x="2551430" y="7620"/>
                  </a:lnTo>
                  <a:lnTo>
                    <a:pt x="2552700" y="7620"/>
                  </a:lnTo>
                  <a:lnTo>
                    <a:pt x="2552700" y="5080"/>
                  </a:lnTo>
                  <a:lnTo>
                    <a:pt x="2553970" y="5080"/>
                  </a:lnTo>
                  <a:lnTo>
                    <a:pt x="2553970" y="3822"/>
                  </a:lnTo>
                  <a:lnTo>
                    <a:pt x="2555240" y="3822"/>
                  </a:lnTo>
                  <a:lnTo>
                    <a:pt x="2555240" y="2552"/>
                  </a:lnTo>
                  <a:close/>
                </a:path>
                <a:path w="2556510" h="24129">
                  <a:moveTo>
                    <a:pt x="255651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556510" y="2540"/>
                  </a:lnTo>
                  <a:lnTo>
                    <a:pt x="2556510" y="0"/>
                  </a:lnTo>
                  <a:close/>
                </a:path>
              </a:pathLst>
            </a:custGeom>
            <a:solidFill>
              <a:srgbClr val="00E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43300" y="5243829"/>
              <a:ext cx="2515870" cy="22860"/>
            </a:xfrm>
            <a:custGeom>
              <a:avLst/>
              <a:gdLst/>
              <a:ahLst/>
              <a:cxnLst/>
              <a:rect l="l" t="t" r="r" b="b"/>
              <a:pathLst>
                <a:path w="2515870" h="22860">
                  <a:moveTo>
                    <a:pt x="2495550" y="21602"/>
                  </a:moveTo>
                  <a:lnTo>
                    <a:pt x="20320" y="21602"/>
                  </a:lnTo>
                  <a:lnTo>
                    <a:pt x="20320" y="22860"/>
                  </a:lnTo>
                  <a:lnTo>
                    <a:pt x="2495550" y="22860"/>
                  </a:lnTo>
                  <a:lnTo>
                    <a:pt x="2495550" y="21602"/>
                  </a:lnTo>
                  <a:close/>
                </a:path>
                <a:path w="2515870" h="22860">
                  <a:moveTo>
                    <a:pt x="2499360" y="17792"/>
                  </a:moveTo>
                  <a:lnTo>
                    <a:pt x="16510" y="17792"/>
                  </a:lnTo>
                  <a:lnTo>
                    <a:pt x="16510" y="19050"/>
                  </a:lnTo>
                  <a:lnTo>
                    <a:pt x="17780" y="19050"/>
                  </a:lnTo>
                  <a:lnTo>
                    <a:pt x="17780" y="20320"/>
                  </a:lnTo>
                  <a:lnTo>
                    <a:pt x="19050" y="20320"/>
                  </a:lnTo>
                  <a:lnTo>
                    <a:pt x="19050" y="21590"/>
                  </a:lnTo>
                  <a:lnTo>
                    <a:pt x="2496820" y="21590"/>
                  </a:lnTo>
                  <a:lnTo>
                    <a:pt x="2496820" y="20320"/>
                  </a:lnTo>
                  <a:lnTo>
                    <a:pt x="2498090" y="20320"/>
                  </a:lnTo>
                  <a:lnTo>
                    <a:pt x="2498090" y="19050"/>
                  </a:lnTo>
                  <a:lnTo>
                    <a:pt x="2499360" y="19050"/>
                  </a:lnTo>
                  <a:lnTo>
                    <a:pt x="2499360" y="17792"/>
                  </a:lnTo>
                  <a:close/>
                </a:path>
                <a:path w="2515870" h="22860">
                  <a:moveTo>
                    <a:pt x="2501900" y="15252"/>
                  </a:moveTo>
                  <a:lnTo>
                    <a:pt x="13970" y="15252"/>
                  </a:lnTo>
                  <a:lnTo>
                    <a:pt x="13970" y="16510"/>
                  </a:lnTo>
                  <a:lnTo>
                    <a:pt x="15240" y="16510"/>
                  </a:lnTo>
                  <a:lnTo>
                    <a:pt x="15240" y="17780"/>
                  </a:lnTo>
                  <a:lnTo>
                    <a:pt x="2500630" y="17780"/>
                  </a:lnTo>
                  <a:lnTo>
                    <a:pt x="2500630" y="16510"/>
                  </a:lnTo>
                  <a:lnTo>
                    <a:pt x="2501900" y="16510"/>
                  </a:lnTo>
                  <a:lnTo>
                    <a:pt x="2501900" y="15252"/>
                  </a:lnTo>
                  <a:close/>
                </a:path>
                <a:path w="2515870" h="22860">
                  <a:moveTo>
                    <a:pt x="2505710" y="11442"/>
                  </a:moveTo>
                  <a:lnTo>
                    <a:pt x="10160" y="11442"/>
                  </a:lnTo>
                  <a:lnTo>
                    <a:pt x="10160" y="12700"/>
                  </a:lnTo>
                  <a:lnTo>
                    <a:pt x="11430" y="12700"/>
                  </a:lnTo>
                  <a:lnTo>
                    <a:pt x="11430" y="13970"/>
                  </a:lnTo>
                  <a:lnTo>
                    <a:pt x="12700" y="13970"/>
                  </a:lnTo>
                  <a:lnTo>
                    <a:pt x="12700" y="15240"/>
                  </a:lnTo>
                  <a:lnTo>
                    <a:pt x="2503170" y="15240"/>
                  </a:lnTo>
                  <a:lnTo>
                    <a:pt x="2503170" y="13970"/>
                  </a:lnTo>
                  <a:lnTo>
                    <a:pt x="2504440" y="13970"/>
                  </a:lnTo>
                  <a:lnTo>
                    <a:pt x="2504440" y="12700"/>
                  </a:lnTo>
                  <a:lnTo>
                    <a:pt x="2505710" y="12700"/>
                  </a:lnTo>
                  <a:lnTo>
                    <a:pt x="2505710" y="11442"/>
                  </a:lnTo>
                  <a:close/>
                </a:path>
                <a:path w="2515870" h="22860">
                  <a:moveTo>
                    <a:pt x="251079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7620" y="7620"/>
                  </a:lnTo>
                  <a:lnTo>
                    <a:pt x="7620" y="10160"/>
                  </a:lnTo>
                  <a:lnTo>
                    <a:pt x="8890" y="10160"/>
                  </a:lnTo>
                  <a:lnTo>
                    <a:pt x="8890" y="11430"/>
                  </a:lnTo>
                  <a:lnTo>
                    <a:pt x="2506980" y="11430"/>
                  </a:lnTo>
                  <a:lnTo>
                    <a:pt x="2506980" y="10160"/>
                  </a:lnTo>
                  <a:lnTo>
                    <a:pt x="2508250" y="10160"/>
                  </a:lnTo>
                  <a:lnTo>
                    <a:pt x="2508250" y="7620"/>
                  </a:lnTo>
                  <a:lnTo>
                    <a:pt x="2509520" y="7620"/>
                  </a:lnTo>
                  <a:lnTo>
                    <a:pt x="2509520" y="6350"/>
                  </a:lnTo>
                  <a:lnTo>
                    <a:pt x="2510790" y="6350"/>
                  </a:lnTo>
                  <a:lnTo>
                    <a:pt x="2510790" y="5092"/>
                  </a:lnTo>
                  <a:close/>
                </a:path>
                <a:path w="2515870" h="22860">
                  <a:moveTo>
                    <a:pt x="251333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12060" y="5080"/>
                  </a:lnTo>
                  <a:lnTo>
                    <a:pt x="2512060" y="3810"/>
                  </a:lnTo>
                  <a:lnTo>
                    <a:pt x="2513330" y="3810"/>
                  </a:lnTo>
                  <a:lnTo>
                    <a:pt x="2513330" y="2552"/>
                  </a:lnTo>
                  <a:close/>
                </a:path>
                <a:path w="2515870" h="22860">
                  <a:moveTo>
                    <a:pt x="25158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14600" y="2540"/>
                  </a:lnTo>
                  <a:lnTo>
                    <a:pt x="2514600" y="1270"/>
                  </a:lnTo>
                  <a:lnTo>
                    <a:pt x="2515870" y="1270"/>
                  </a:lnTo>
                  <a:lnTo>
                    <a:pt x="2515870" y="0"/>
                  </a:lnTo>
                  <a:close/>
                </a:path>
              </a:pathLst>
            </a:custGeom>
            <a:solidFill>
              <a:srgbClr val="00E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64890" y="5266689"/>
              <a:ext cx="2472690" cy="22860"/>
            </a:xfrm>
            <a:custGeom>
              <a:avLst/>
              <a:gdLst/>
              <a:ahLst/>
              <a:cxnLst/>
              <a:rect l="l" t="t" r="r" b="b"/>
              <a:pathLst>
                <a:path w="2472690" h="22860">
                  <a:moveTo>
                    <a:pt x="2452370" y="20332"/>
                  </a:moveTo>
                  <a:lnTo>
                    <a:pt x="20320" y="20332"/>
                  </a:lnTo>
                  <a:lnTo>
                    <a:pt x="20320" y="21590"/>
                  </a:lnTo>
                  <a:lnTo>
                    <a:pt x="21590" y="21590"/>
                  </a:lnTo>
                  <a:lnTo>
                    <a:pt x="21590" y="22860"/>
                  </a:lnTo>
                  <a:lnTo>
                    <a:pt x="2451100" y="22860"/>
                  </a:lnTo>
                  <a:lnTo>
                    <a:pt x="2451100" y="21590"/>
                  </a:lnTo>
                  <a:lnTo>
                    <a:pt x="2452370" y="21590"/>
                  </a:lnTo>
                  <a:lnTo>
                    <a:pt x="2452370" y="20332"/>
                  </a:lnTo>
                  <a:close/>
                </a:path>
                <a:path w="2472690" h="22860">
                  <a:moveTo>
                    <a:pt x="2454910" y="17792"/>
                  </a:moveTo>
                  <a:lnTo>
                    <a:pt x="17780" y="17792"/>
                  </a:lnTo>
                  <a:lnTo>
                    <a:pt x="17780" y="19050"/>
                  </a:lnTo>
                  <a:lnTo>
                    <a:pt x="19050" y="19050"/>
                  </a:lnTo>
                  <a:lnTo>
                    <a:pt x="19050" y="20320"/>
                  </a:lnTo>
                  <a:lnTo>
                    <a:pt x="2453640" y="20320"/>
                  </a:lnTo>
                  <a:lnTo>
                    <a:pt x="2453640" y="19050"/>
                  </a:lnTo>
                  <a:lnTo>
                    <a:pt x="2454910" y="19050"/>
                  </a:lnTo>
                  <a:lnTo>
                    <a:pt x="2454910" y="17792"/>
                  </a:lnTo>
                  <a:close/>
                </a:path>
                <a:path w="2472690" h="22860">
                  <a:moveTo>
                    <a:pt x="2458720" y="13982"/>
                  </a:moveTo>
                  <a:lnTo>
                    <a:pt x="13970" y="13982"/>
                  </a:lnTo>
                  <a:lnTo>
                    <a:pt x="13970" y="15240"/>
                  </a:lnTo>
                  <a:lnTo>
                    <a:pt x="15240" y="15240"/>
                  </a:lnTo>
                  <a:lnTo>
                    <a:pt x="15240" y="16510"/>
                  </a:lnTo>
                  <a:lnTo>
                    <a:pt x="16510" y="16510"/>
                  </a:lnTo>
                  <a:lnTo>
                    <a:pt x="16510" y="17780"/>
                  </a:lnTo>
                  <a:lnTo>
                    <a:pt x="2456180" y="17780"/>
                  </a:lnTo>
                  <a:lnTo>
                    <a:pt x="2456180" y="16510"/>
                  </a:lnTo>
                  <a:lnTo>
                    <a:pt x="2457450" y="16510"/>
                  </a:lnTo>
                  <a:lnTo>
                    <a:pt x="2457450" y="15240"/>
                  </a:lnTo>
                  <a:lnTo>
                    <a:pt x="2458720" y="15240"/>
                  </a:lnTo>
                  <a:lnTo>
                    <a:pt x="2458720" y="13982"/>
                  </a:lnTo>
                  <a:close/>
                </a:path>
                <a:path w="2472690" h="22860">
                  <a:moveTo>
                    <a:pt x="2461260" y="11442"/>
                  </a:moveTo>
                  <a:lnTo>
                    <a:pt x="11430" y="11442"/>
                  </a:lnTo>
                  <a:lnTo>
                    <a:pt x="11430" y="12700"/>
                  </a:lnTo>
                  <a:lnTo>
                    <a:pt x="12700" y="12700"/>
                  </a:lnTo>
                  <a:lnTo>
                    <a:pt x="12700" y="13970"/>
                  </a:lnTo>
                  <a:lnTo>
                    <a:pt x="2459990" y="13970"/>
                  </a:lnTo>
                  <a:lnTo>
                    <a:pt x="2459990" y="12700"/>
                  </a:lnTo>
                  <a:lnTo>
                    <a:pt x="2461260" y="12700"/>
                  </a:lnTo>
                  <a:lnTo>
                    <a:pt x="2461260" y="11442"/>
                  </a:lnTo>
                  <a:close/>
                </a:path>
                <a:path w="2472690" h="22860">
                  <a:moveTo>
                    <a:pt x="2465070" y="7632"/>
                  </a:moveTo>
                  <a:lnTo>
                    <a:pt x="7620" y="7632"/>
                  </a:lnTo>
                  <a:lnTo>
                    <a:pt x="7620" y="8890"/>
                  </a:lnTo>
                  <a:lnTo>
                    <a:pt x="8890" y="8890"/>
                  </a:lnTo>
                  <a:lnTo>
                    <a:pt x="8890" y="10160"/>
                  </a:lnTo>
                  <a:lnTo>
                    <a:pt x="10160" y="10160"/>
                  </a:lnTo>
                  <a:lnTo>
                    <a:pt x="10160" y="11430"/>
                  </a:lnTo>
                  <a:lnTo>
                    <a:pt x="2462530" y="11430"/>
                  </a:lnTo>
                  <a:lnTo>
                    <a:pt x="2462530" y="10160"/>
                  </a:lnTo>
                  <a:lnTo>
                    <a:pt x="2463800" y="10160"/>
                  </a:lnTo>
                  <a:lnTo>
                    <a:pt x="2463800" y="8890"/>
                  </a:lnTo>
                  <a:lnTo>
                    <a:pt x="2465070" y="8890"/>
                  </a:lnTo>
                  <a:lnTo>
                    <a:pt x="2465070" y="7632"/>
                  </a:lnTo>
                  <a:close/>
                </a:path>
                <a:path w="2472690" h="22860">
                  <a:moveTo>
                    <a:pt x="246761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2466340" y="7620"/>
                  </a:lnTo>
                  <a:lnTo>
                    <a:pt x="2466340" y="6350"/>
                  </a:lnTo>
                  <a:lnTo>
                    <a:pt x="2467610" y="6350"/>
                  </a:lnTo>
                  <a:lnTo>
                    <a:pt x="2467610" y="5092"/>
                  </a:lnTo>
                  <a:close/>
                </a:path>
                <a:path w="2472690" h="22860">
                  <a:moveTo>
                    <a:pt x="247142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468880" y="5080"/>
                  </a:lnTo>
                  <a:lnTo>
                    <a:pt x="2468880" y="3810"/>
                  </a:lnTo>
                  <a:lnTo>
                    <a:pt x="2470150" y="3810"/>
                  </a:lnTo>
                  <a:lnTo>
                    <a:pt x="2470150" y="2540"/>
                  </a:lnTo>
                  <a:lnTo>
                    <a:pt x="2471420" y="2540"/>
                  </a:lnTo>
                  <a:lnTo>
                    <a:pt x="2471420" y="1282"/>
                  </a:lnTo>
                  <a:close/>
                </a:path>
                <a:path w="2472690" h="22860">
                  <a:moveTo>
                    <a:pt x="2472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472690" y="1270"/>
                  </a:lnTo>
                  <a:lnTo>
                    <a:pt x="2472690" y="0"/>
                  </a:lnTo>
                  <a:close/>
                </a:path>
              </a:pathLst>
            </a:custGeom>
            <a:solidFill>
              <a:srgbClr val="00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87750" y="5289549"/>
              <a:ext cx="2426970" cy="24130"/>
            </a:xfrm>
            <a:custGeom>
              <a:avLst/>
              <a:gdLst/>
              <a:ahLst/>
              <a:cxnLst/>
              <a:rect l="l" t="t" r="r" b="b"/>
              <a:pathLst>
                <a:path w="2426970" h="24129">
                  <a:moveTo>
                    <a:pt x="2405380" y="22872"/>
                  </a:moveTo>
                  <a:lnTo>
                    <a:pt x="22860" y="22872"/>
                  </a:lnTo>
                  <a:lnTo>
                    <a:pt x="22860" y="24130"/>
                  </a:lnTo>
                  <a:lnTo>
                    <a:pt x="2405380" y="24130"/>
                  </a:lnTo>
                  <a:lnTo>
                    <a:pt x="2405380" y="22872"/>
                  </a:lnTo>
                  <a:close/>
                </a:path>
                <a:path w="2426970" h="24129">
                  <a:moveTo>
                    <a:pt x="2407920" y="20332"/>
                  </a:moveTo>
                  <a:lnTo>
                    <a:pt x="19050" y="20332"/>
                  </a:lnTo>
                  <a:lnTo>
                    <a:pt x="19050" y="21590"/>
                  </a:lnTo>
                  <a:lnTo>
                    <a:pt x="20320" y="21590"/>
                  </a:lnTo>
                  <a:lnTo>
                    <a:pt x="20320" y="22860"/>
                  </a:lnTo>
                  <a:lnTo>
                    <a:pt x="2406650" y="22860"/>
                  </a:lnTo>
                  <a:lnTo>
                    <a:pt x="2406650" y="21590"/>
                  </a:lnTo>
                  <a:lnTo>
                    <a:pt x="2407920" y="21590"/>
                  </a:lnTo>
                  <a:lnTo>
                    <a:pt x="2407920" y="20332"/>
                  </a:lnTo>
                  <a:close/>
                </a:path>
                <a:path w="2426970" h="24129">
                  <a:moveTo>
                    <a:pt x="2411730" y="16522"/>
                  </a:moveTo>
                  <a:lnTo>
                    <a:pt x="15240" y="16522"/>
                  </a:lnTo>
                  <a:lnTo>
                    <a:pt x="15240" y="17780"/>
                  </a:lnTo>
                  <a:lnTo>
                    <a:pt x="16510" y="17780"/>
                  </a:lnTo>
                  <a:lnTo>
                    <a:pt x="16510" y="19050"/>
                  </a:lnTo>
                  <a:lnTo>
                    <a:pt x="17780" y="19050"/>
                  </a:lnTo>
                  <a:lnTo>
                    <a:pt x="17780" y="20320"/>
                  </a:lnTo>
                  <a:lnTo>
                    <a:pt x="2409190" y="20320"/>
                  </a:lnTo>
                  <a:lnTo>
                    <a:pt x="2409190" y="19050"/>
                  </a:lnTo>
                  <a:lnTo>
                    <a:pt x="2410460" y="19050"/>
                  </a:lnTo>
                  <a:lnTo>
                    <a:pt x="2410460" y="17780"/>
                  </a:lnTo>
                  <a:lnTo>
                    <a:pt x="2411730" y="17780"/>
                  </a:lnTo>
                  <a:lnTo>
                    <a:pt x="2411730" y="16522"/>
                  </a:lnTo>
                  <a:close/>
                </a:path>
                <a:path w="2426970" h="24129">
                  <a:moveTo>
                    <a:pt x="2414270" y="13982"/>
                  </a:moveTo>
                  <a:lnTo>
                    <a:pt x="12700" y="13982"/>
                  </a:lnTo>
                  <a:lnTo>
                    <a:pt x="12700" y="15240"/>
                  </a:lnTo>
                  <a:lnTo>
                    <a:pt x="13970" y="15240"/>
                  </a:lnTo>
                  <a:lnTo>
                    <a:pt x="13970" y="16510"/>
                  </a:lnTo>
                  <a:lnTo>
                    <a:pt x="2413000" y="16510"/>
                  </a:lnTo>
                  <a:lnTo>
                    <a:pt x="2413000" y="15240"/>
                  </a:lnTo>
                  <a:lnTo>
                    <a:pt x="2414270" y="15240"/>
                  </a:lnTo>
                  <a:lnTo>
                    <a:pt x="2414270" y="13982"/>
                  </a:lnTo>
                  <a:close/>
                </a:path>
                <a:path w="2426970" h="24129">
                  <a:moveTo>
                    <a:pt x="2418080" y="10172"/>
                  </a:moveTo>
                  <a:lnTo>
                    <a:pt x="8890" y="10172"/>
                  </a:lnTo>
                  <a:lnTo>
                    <a:pt x="8890" y="11430"/>
                  </a:lnTo>
                  <a:lnTo>
                    <a:pt x="10160" y="11430"/>
                  </a:lnTo>
                  <a:lnTo>
                    <a:pt x="10160" y="12700"/>
                  </a:lnTo>
                  <a:lnTo>
                    <a:pt x="11430" y="12700"/>
                  </a:lnTo>
                  <a:lnTo>
                    <a:pt x="11430" y="13970"/>
                  </a:lnTo>
                  <a:lnTo>
                    <a:pt x="2415540" y="13970"/>
                  </a:lnTo>
                  <a:lnTo>
                    <a:pt x="2415540" y="12700"/>
                  </a:lnTo>
                  <a:lnTo>
                    <a:pt x="2416810" y="12700"/>
                  </a:lnTo>
                  <a:lnTo>
                    <a:pt x="2416810" y="11430"/>
                  </a:lnTo>
                  <a:lnTo>
                    <a:pt x="2418080" y="11430"/>
                  </a:lnTo>
                  <a:lnTo>
                    <a:pt x="2418080" y="10172"/>
                  </a:lnTo>
                  <a:close/>
                </a:path>
                <a:path w="2426970" h="24129">
                  <a:moveTo>
                    <a:pt x="2420620" y="7632"/>
                  </a:moveTo>
                  <a:lnTo>
                    <a:pt x="6350" y="7632"/>
                  </a:lnTo>
                  <a:lnTo>
                    <a:pt x="6350" y="8890"/>
                  </a:lnTo>
                  <a:lnTo>
                    <a:pt x="7620" y="8890"/>
                  </a:lnTo>
                  <a:lnTo>
                    <a:pt x="7620" y="10160"/>
                  </a:lnTo>
                  <a:lnTo>
                    <a:pt x="2419350" y="10160"/>
                  </a:lnTo>
                  <a:lnTo>
                    <a:pt x="2419350" y="8890"/>
                  </a:lnTo>
                  <a:lnTo>
                    <a:pt x="2420620" y="8890"/>
                  </a:lnTo>
                  <a:lnTo>
                    <a:pt x="2420620" y="7632"/>
                  </a:lnTo>
                  <a:close/>
                </a:path>
                <a:path w="2426970" h="24129">
                  <a:moveTo>
                    <a:pt x="242443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2421890" y="7620"/>
                  </a:lnTo>
                  <a:lnTo>
                    <a:pt x="2421890" y="6350"/>
                  </a:lnTo>
                  <a:lnTo>
                    <a:pt x="2423160" y="6350"/>
                  </a:lnTo>
                  <a:lnTo>
                    <a:pt x="2423160" y="5080"/>
                  </a:lnTo>
                  <a:lnTo>
                    <a:pt x="2424430" y="5080"/>
                  </a:lnTo>
                  <a:lnTo>
                    <a:pt x="2424430" y="3822"/>
                  </a:lnTo>
                  <a:close/>
                </a:path>
                <a:path w="2426970" h="24129">
                  <a:moveTo>
                    <a:pt x="242697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425700" y="3810"/>
                  </a:lnTo>
                  <a:lnTo>
                    <a:pt x="2425700" y="2540"/>
                  </a:lnTo>
                  <a:lnTo>
                    <a:pt x="2426970" y="2540"/>
                  </a:lnTo>
                  <a:lnTo>
                    <a:pt x="2426970" y="0"/>
                  </a:lnTo>
                  <a:close/>
                </a:path>
              </a:pathLst>
            </a:custGeom>
            <a:solidFill>
              <a:srgbClr val="00E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611880" y="5313679"/>
              <a:ext cx="2378710" cy="22860"/>
            </a:xfrm>
            <a:custGeom>
              <a:avLst/>
              <a:gdLst/>
              <a:ahLst/>
              <a:cxnLst/>
              <a:rect l="l" t="t" r="r" b="b"/>
              <a:pathLst>
                <a:path w="2378710" h="22860">
                  <a:moveTo>
                    <a:pt x="2353310" y="21602"/>
                  </a:moveTo>
                  <a:lnTo>
                    <a:pt x="25400" y="21602"/>
                  </a:lnTo>
                  <a:lnTo>
                    <a:pt x="25400" y="22860"/>
                  </a:lnTo>
                  <a:lnTo>
                    <a:pt x="2353310" y="22860"/>
                  </a:lnTo>
                  <a:lnTo>
                    <a:pt x="2353310" y="21602"/>
                  </a:lnTo>
                  <a:close/>
                </a:path>
                <a:path w="2378710" h="22860">
                  <a:moveTo>
                    <a:pt x="2358390" y="17792"/>
                  </a:moveTo>
                  <a:lnTo>
                    <a:pt x="20320" y="17792"/>
                  </a:lnTo>
                  <a:lnTo>
                    <a:pt x="20320" y="19050"/>
                  </a:lnTo>
                  <a:lnTo>
                    <a:pt x="22860" y="19050"/>
                  </a:lnTo>
                  <a:lnTo>
                    <a:pt x="22860" y="20320"/>
                  </a:lnTo>
                  <a:lnTo>
                    <a:pt x="24130" y="20320"/>
                  </a:lnTo>
                  <a:lnTo>
                    <a:pt x="24130" y="21590"/>
                  </a:lnTo>
                  <a:lnTo>
                    <a:pt x="2354580" y="21590"/>
                  </a:lnTo>
                  <a:lnTo>
                    <a:pt x="2354580" y="20320"/>
                  </a:lnTo>
                  <a:lnTo>
                    <a:pt x="2357120" y="20320"/>
                  </a:lnTo>
                  <a:lnTo>
                    <a:pt x="2357120" y="19050"/>
                  </a:lnTo>
                  <a:lnTo>
                    <a:pt x="2358390" y="19050"/>
                  </a:lnTo>
                  <a:lnTo>
                    <a:pt x="2358390" y="17792"/>
                  </a:lnTo>
                  <a:close/>
                </a:path>
                <a:path w="2378710" h="22860">
                  <a:moveTo>
                    <a:pt x="2360930" y="15252"/>
                  </a:moveTo>
                  <a:lnTo>
                    <a:pt x="17780" y="15252"/>
                  </a:lnTo>
                  <a:lnTo>
                    <a:pt x="17780" y="16510"/>
                  </a:lnTo>
                  <a:lnTo>
                    <a:pt x="19050" y="16510"/>
                  </a:lnTo>
                  <a:lnTo>
                    <a:pt x="19050" y="17780"/>
                  </a:lnTo>
                  <a:lnTo>
                    <a:pt x="2359660" y="17780"/>
                  </a:lnTo>
                  <a:lnTo>
                    <a:pt x="2359660" y="16510"/>
                  </a:lnTo>
                  <a:lnTo>
                    <a:pt x="2360930" y="16510"/>
                  </a:lnTo>
                  <a:lnTo>
                    <a:pt x="2360930" y="15252"/>
                  </a:lnTo>
                  <a:close/>
                </a:path>
                <a:path w="2378710" h="22860">
                  <a:moveTo>
                    <a:pt x="2366010" y="11442"/>
                  </a:moveTo>
                  <a:lnTo>
                    <a:pt x="12700" y="11442"/>
                  </a:lnTo>
                  <a:lnTo>
                    <a:pt x="1270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16510" y="13970"/>
                  </a:lnTo>
                  <a:lnTo>
                    <a:pt x="16510" y="15240"/>
                  </a:lnTo>
                  <a:lnTo>
                    <a:pt x="2362200" y="15240"/>
                  </a:lnTo>
                  <a:lnTo>
                    <a:pt x="2362200" y="13970"/>
                  </a:lnTo>
                  <a:lnTo>
                    <a:pt x="2364740" y="13970"/>
                  </a:lnTo>
                  <a:lnTo>
                    <a:pt x="2364740" y="12700"/>
                  </a:lnTo>
                  <a:lnTo>
                    <a:pt x="2366010" y="12700"/>
                  </a:lnTo>
                  <a:lnTo>
                    <a:pt x="2366010" y="11442"/>
                  </a:lnTo>
                  <a:close/>
                </a:path>
                <a:path w="2378710" h="22860">
                  <a:moveTo>
                    <a:pt x="2368550" y="8902"/>
                  </a:moveTo>
                  <a:lnTo>
                    <a:pt x="10160" y="8902"/>
                  </a:lnTo>
                  <a:lnTo>
                    <a:pt x="10160" y="10160"/>
                  </a:lnTo>
                  <a:lnTo>
                    <a:pt x="11430" y="10160"/>
                  </a:lnTo>
                  <a:lnTo>
                    <a:pt x="11430" y="11430"/>
                  </a:lnTo>
                  <a:lnTo>
                    <a:pt x="2367280" y="11430"/>
                  </a:lnTo>
                  <a:lnTo>
                    <a:pt x="2367280" y="10160"/>
                  </a:lnTo>
                  <a:lnTo>
                    <a:pt x="2368550" y="10160"/>
                  </a:lnTo>
                  <a:lnTo>
                    <a:pt x="2368550" y="8902"/>
                  </a:lnTo>
                  <a:close/>
                </a:path>
                <a:path w="2378710" h="22860">
                  <a:moveTo>
                    <a:pt x="2373617" y="5092"/>
                  </a:moveTo>
                  <a:lnTo>
                    <a:pt x="6350" y="5092"/>
                  </a:lnTo>
                  <a:lnTo>
                    <a:pt x="635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8890" y="7620"/>
                  </a:lnTo>
                  <a:lnTo>
                    <a:pt x="8890" y="8890"/>
                  </a:lnTo>
                  <a:lnTo>
                    <a:pt x="2369820" y="8890"/>
                  </a:lnTo>
                  <a:lnTo>
                    <a:pt x="2369820" y="7620"/>
                  </a:lnTo>
                  <a:lnTo>
                    <a:pt x="2371090" y="7620"/>
                  </a:lnTo>
                  <a:lnTo>
                    <a:pt x="2371090" y="6350"/>
                  </a:lnTo>
                  <a:lnTo>
                    <a:pt x="2373617" y="6350"/>
                  </a:lnTo>
                  <a:lnTo>
                    <a:pt x="2373617" y="5092"/>
                  </a:lnTo>
                  <a:close/>
                </a:path>
                <a:path w="2378710" h="22860">
                  <a:moveTo>
                    <a:pt x="237617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374900" y="5080"/>
                  </a:lnTo>
                  <a:lnTo>
                    <a:pt x="2374900" y="3810"/>
                  </a:lnTo>
                  <a:lnTo>
                    <a:pt x="2376170" y="3810"/>
                  </a:lnTo>
                  <a:lnTo>
                    <a:pt x="2376170" y="2552"/>
                  </a:lnTo>
                  <a:close/>
                </a:path>
                <a:path w="2378710" h="22860">
                  <a:moveTo>
                    <a:pt x="2378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377440" y="2540"/>
                  </a:lnTo>
                  <a:lnTo>
                    <a:pt x="2377440" y="1270"/>
                  </a:lnTo>
                  <a:lnTo>
                    <a:pt x="2378710" y="1270"/>
                  </a:lnTo>
                  <a:lnTo>
                    <a:pt x="2378710" y="0"/>
                  </a:lnTo>
                  <a:close/>
                </a:path>
              </a:pathLst>
            </a:custGeom>
            <a:solidFill>
              <a:srgbClr val="00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638550" y="5336539"/>
              <a:ext cx="2325370" cy="24130"/>
            </a:xfrm>
            <a:custGeom>
              <a:avLst/>
              <a:gdLst/>
              <a:ahLst/>
              <a:cxnLst/>
              <a:rect l="l" t="t" r="r" b="b"/>
              <a:pathLst>
                <a:path w="2325370" h="24129">
                  <a:moveTo>
                    <a:pt x="2301240" y="20332"/>
                  </a:moveTo>
                  <a:lnTo>
                    <a:pt x="24130" y="20332"/>
                  </a:lnTo>
                  <a:lnTo>
                    <a:pt x="24130" y="21590"/>
                  </a:lnTo>
                  <a:lnTo>
                    <a:pt x="25400" y="21590"/>
                  </a:lnTo>
                  <a:lnTo>
                    <a:pt x="25400" y="22860"/>
                  </a:lnTo>
                  <a:lnTo>
                    <a:pt x="26670" y="22860"/>
                  </a:lnTo>
                  <a:lnTo>
                    <a:pt x="26670" y="24130"/>
                  </a:lnTo>
                  <a:lnTo>
                    <a:pt x="2298700" y="24130"/>
                  </a:lnTo>
                  <a:lnTo>
                    <a:pt x="2298700" y="22860"/>
                  </a:lnTo>
                  <a:lnTo>
                    <a:pt x="2299970" y="22860"/>
                  </a:lnTo>
                  <a:lnTo>
                    <a:pt x="2299970" y="21590"/>
                  </a:lnTo>
                  <a:lnTo>
                    <a:pt x="2301240" y="21590"/>
                  </a:lnTo>
                  <a:lnTo>
                    <a:pt x="2301240" y="20332"/>
                  </a:lnTo>
                  <a:close/>
                </a:path>
                <a:path w="2325370" h="24129">
                  <a:moveTo>
                    <a:pt x="2305050" y="17792"/>
                  </a:moveTo>
                  <a:lnTo>
                    <a:pt x="21590" y="17792"/>
                  </a:lnTo>
                  <a:lnTo>
                    <a:pt x="21590" y="19050"/>
                  </a:lnTo>
                  <a:lnTo>
                    <a:pt x="22860" y="19050"/>
                  </a:lnTo>
                  <a:lnTo>
                    <a:pt x="22860" y="20320"/>
                  </a:lnTo>
                  <a:lnTo>
                    <a:pt x="2302510" y="20320"/>
                  </a:lnTo>
                  <a:lnTo>
                    <a:pt x="2302510" y="19050"/>
                  </a:lnTo>
                  <a:lnTo>
                    <a:pt x="2305050" y="19050"/>
                  </a:lnTo>
                  <a:lnTo>
                    <a:pt x="2305050" y="17792"/>
                  </a:lnTo>
                  <a:close/>
                </a:path>
                <a:path w="2325370" h="24129">
                  <a:moveTo>
                    <a:pt x="2308860" y="13982"/>
                  </a:moveTo>
                  <a:lnTo>
                    <a:pt x="16510" y="13982"/>
                  </a:lnTo>
                  <a:lnTo>
                    <a:pt x="16510" y="15240"/>
                  </a:lnTo>
                  <a:lnTo>
                    <a:pt x="17780" y="15240"/>
                  </a:lnTo>
                  <a:lnTo>
                    <a:pt x="17780" y="16510"/>
                  </a:lnTo>
                  <a:lnTo>
                    <a:pt x="19050" y="16510"/>
                  </a:lnTo>
                  <a:lnTo>
                    <a:pt x="19050" y="17780"/>
                  </a:lnTo>
                  <a:lnTo>
                    <a:pt x="2306320" y="17780"/>
                  </a:lnTo>
                  <a:lnTo>
                    <a:pt x="2306320" y="16510"/>
                  </a:lnTo>
                  <a:lnTo>
                    <a:pt x="2307590" y="16510"/>
                  </a:lnTo>
                  <a:lnTo>
                    <a:pt x="2307590" y="15240"/>
                  </a:lnTo>
                  <a:lnTo>
                    <a:pt x="2308860" y="15240"/>
                  </a:lnTo>
                  <a:lnTo>
                    <a:pt x="2308860" y="13982"/>
                  </a:lnTo>
                  <a:close/>
                </a:path>
                <a:path w="2325370" h="24129">
                  <a:moveTo>
                    <a:pt x="2311400" y="11442"/>
                  </a:moveTo>
                  <a:lnTo>
                    <a:pt x="13970" y="11442"/>
                  </a:lnTo>
                  <a:lnTo>
                    <a:pt x="13970" y="12700"/>
                  </a:lnTo>
                  <a:lnTo>
                    <a:pt x="15240" y="12700"/>
                  </a:lnTo>
                  <a:lnTo>
                    <a:pt x="15240" y="13970"/>
                  </a:lnTo>
                  <a:lnTo>
                    <a:pt x="2310130" y="13970"/>
                  </a:lnTo>
                  <a:lnTo>
                    <a:pt x="2310130" y="12700"/>
                  </a:lnTo>
                  <a:lnTo>
                    <a:pt x="2311400" y="12700"/>
                  </a:lnTo>
                  <a:lnTo>
                    <a:pt x="2311400" y="11442"/>
                  </a:lnTo>
                  <a:close/>
                </a:path>
                <a:path w="2325370" h="24129">
                  <a:moveTo>
                    <a:pt x="2316480" y="7632"/>
                  </a:moveTo>
                  <a:lnTo>
                    <a:pt x="8890" y="7632"/>
                  </a:lnTo>
                  <a:lnTo>
                    <a:pt x="8890" y="8890"/>
                  </a:lnTo>
                  <a:lnTo>
                    <a:pt x="10160" y="8890"/>
                  </a:lnTo>
                  <a:lnTo>
                    <a:pt x="10160" y="10160"/>
                  </a:lnTo>
                  <a:lnTo>
                    <a:pt x="12700" y="10160"/>
                  </a:lnTo>
                  <a:lnTo>
                    <a:pt x="12700" y="11430"/>
                  </a:lnTo>
                  <a:lnTo>
                    <a:pt x="2313940" y="11430"/>
                  </a:lnTo>
                  <a:lnTo>
                    <a:pt x="2313940" y="10160"/>
                  </a:lnTo>
                  <a:lnTo>
                    <a:pt x="2315210" y="10160"/>
                  </a:lnTo>
                  <a:lnTo>
                    <a:pt x="2315210" y="8890"/>
                  </a:lnTo>
                  <a:lnTo>
                    <a:pt x="2316480" y="8890"/>
                  </a:lnTo>
                  <a:lnTo>
                    <a:pt x="2316480" y="7632"/>
                  </a:lnTo>
                  <a:close/>
                </a:path>
                <a:path w="2325370" h="24129">
                  <a:moveTo>
                    <a:pt x="2319020" y="5092"/>
                  </a:moveTo>
                  <a:lnTo>
                    <a:pt x="6350" y="5092"/>
                  </a:lnTo>
                  <a:lnTo>
                    <a:pt x="6350" y="6350"/>
                  </a:lnTo>
                  <a:lnTo>
                    <a:pt x="7620" y="6350"/>
                  </a:lnTo>
                  <a:lnTo>
                    <a:pt x="7620" y="7620"/>
                  </a:lnTo>
                  <a:lnTo>
                    <a:pt x="2317750" y="7620"/>
                  </a:lnTo>
                  <a:lnTo>
                    <a:pt x="2317750" y="6350"/>
                  </a:lnTo>
                  <a:lnTo>
                    <a:pt x="2319020" y="6350"/>
                  </a:lnTo>
                  <a:lnTo>
                    <a:pt x="2319020" y="5092"/>
                  </a:lnTo>
                  <a:close/>
                </a:path>
                <a:path w="2325370" h="24129">
                  <a:moveTo>
                    <a:pt x="232410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321547" y="5080"/>
                  </a:lnTo>
                  <a:lnTo>
                    <a:pt x="2321547" y="3810"/>
                  </a:lnTo>
                  <a:lnTo>
                    <a:pt x="2322830" y="3810"/>
                  </a:lnTo>
                  <a:lnTo>
                    <a:pt x="2322830" y="2540"/>
                  </a:lnTo>
                  <a:lnTo>
                    <a:pt x="2324100" y="2540"/>
                  </a:lnTo>
                  <a:lnTo>
                    <a:pt x="2324100" y="1282"/>
                  </a:lnTo>
                  <a:close/>
                </a:path>
                <a:path w="2325370" h="24129">
                  <a:moveTo>
                    <a:pt x="23253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325370" y="1270"/>
                  </a:lnTo>
                  <a:lnTo>
                    <a:pt x="232537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667760" y="5360682"/>
              <a:ext cx="2268220" cy="22860"/>
            </a:xfrm>
            <a:custGeom>
              <a:avLst/>
              <a:gdLst/>
              <a:ahLst/>
              <a:cxnLst/>
              <a:rect l="l" t="t" r="r" b="b"/>
              <a:pathLst>
                <a:path w="2268220" h="22860">
                  <a:moveTo>
                    <a:pt x="2241537" y="21590"/>
                  </a:moveTo>
                  <a:lnTo>
                    <a:pt x="26670" y="21590"/>
                  </a:lnTo>
                  <a:lnTo>
                    <a:pt x="26670" y="22847"/>
                  </a:lnTo>
                  <a:lnTo>
                    <a:pt x="2241537" y="22847"/>
                  </a:lnTo>
                  <a:lnTo>
                    <a:pt x="2241537" y="21590"/>
                  </a:lnTo>
                  <a:close/>
                </a:path>
                <a:path w="2268220" h="22860">
                  <a:moveTo>
                    <a:pt x="2245360" y="19050"/>
                  </a:moveTo>
                  <a:lnTo>
                    <a:pt x="22860" y="19050"/>
                  </a:lnTo>
                  <a:lnTo>
                    <a:pt x="22860" y="20307"/>
                  </a:lnTo>
                  <a:lnTo>
                    <a:pt x="24130" y="20307"/>
                  </a:lnTo>
                  <a:lnTo>
                    <a:pt x="24130" y="21577"/>
                  </a:lnTo>
                  <a:lnTo>
                    <a:pt x="2242820" y="21577"/>
                  </a:lnTo>
                  <a:lnTo>
                    <a:pt x="2242820" y="20307"/>
                  </a:lnTo>
                  <a:lnTo>
                    <a:pt x="2245360" y="20307"/>
                  </a:lnTo>
                  <a:lnTo>
                    <a:pt x="2245360" y="19050"/>
                  </a:lnTo>
                  <a:close/>
                </a:path>
                <a:path w="2268220" h="22860">
                  <a:moveTo>
                    <a:pt x="2249170" y="15240"/>
                  </a:moveTo>
                  <a:lnTo>
                    <a:pt x="17780" y="15240"/>
                  </a:lnTo>
                  <a:lnTo>
                    <a:pt x="17780" y="16497"/>
                  </a:lnTo>
                  <a:lnTo>
                    <a:pt x="19050" y="16497"/>
                  </a:lnTo>
                  <a:lnTo>
                    <a:pt x="19050" y="17767"/>
                  </a:lnTo>
                  <a:lnTo>
                    <a:pt x="20320" y="17767"/>
                  </a:lnTo>
                  <a:lnTo>
                    <a:pt x="20320" y="19037"/>
                  </a:lnTo>
                  <a:lnTo>
                    <a:pt x="2246630" y="19037"/>
                  </a:lnTo>
                  <a:lnTo>
                    <a:pt x="2246630" y="17767"/>
                  </a:lnTo>
                  <a:lnTo>
                    <a:pt x="2247900" y="17767"/>
                  </a:lnTo>
                  <a:lnTo>
                    <a:pt x="2247900" y="16497"/>
                  </a:lnTo>
                  <a:lnTo>
                    <a:pt x="2249170" y="16497"/>
                  </a:lnTo>
                  <a:lnTo>
                    <a:pt x="2249170" y="15240"/>
                  </a:lnTo>
                  <a:close/>
                </a:path>
                <a:path w="2268220" h="22860">
                  <a:moveTo>
                    <a:pt x="2252980" y="12700"/>
                  </a:moveTo>
                  <a:lnTo>
                    <a:pt x="13970" y="12700"/>
                  </a:lnTo>
                  <a:lnTo>
                    <a:pt x="13970" y="13957"/>
                  </a:lnTo>
                  <a:lnTo>
                    <a:pt x="16510" y="13957"/>
                  </a:lnTo>
                  <a:lnTo>
                    <a:pt x="16510" y="15227"/>
                  </a:lnTo>
                  <a:lnTo>
                    <a:pt x="2251710" y="15227"/>
                  </a:lnTo>
                  <a:lnTo>
                    <a:pt x="2251710" y="13957"/>
                  </a:lnTo>
                  <a:lnTo>
                    <a:pt x="2252980" y="13957"/>
                  </a:lnTo>
                  <a:lnTo>
                    <a:pt x="2252980" y="12700"/>
                  </a:lnTo>
                  <a:close/>
                </a:path>
                <a:path w="2268220" h="22860">
                  <a:moveTo>
                    <a:pt x="2256790" y="8890"/>
                  </a:moveTo>
                  <a:lnTo>
                    <a:pt x="10160" y="8890"/>
                  </a:lnTo>
                  <a:lnTo>
                    <a:pt x="10160" y="10147"/>
                  </a:lnTo>
                  <a:lnTo>
                    <a:pt x="11430" y="10147"/>
                  </a:lnTo>
                  <a:lnTo>
                    <a:pt x="11430" y="11417"/>
                  </a:lnTo>
                  <a:lnTo>
                    <a:pt x="12700" y="11417"/>
                  </a:lnTo>
                  <a:lnTo>
                    <a:pt x="12700" y="12687"/>
                  </a:lnTo>
                  <a:lnTo>
                    <a:pt x="2254250" y="12687"/>
                  </a:lnTo>
                  <a:lnTo>
                    <a:pt x="2254250" y="11417"/>
                  </a:lnTo>
                  <a:lnTo>
                    <a:pt x="2255520" y="11417"/>
                  </a:lnTo>
                  <a:lnTo>
                    <a:pt x="2255520" y="10147"/>
                  </a:lnTo>
                  <a:lnTo>
                    <a:pt x="2256790" y="10147"/>
                  </a:lnTo>
                  <a:lnTo>
                    <a:pt x="2256790" y="8890"/>
                  </a:lnTo>
                  <a:close/>
                </a:path>
                <a:path w="2268220" h="22860">
                  <a:moveTo>
                    <a:pt x="226060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8890" y="7607"/>
                  </a:lnTo>
                  <a:lnTo>
                    <a:pt x="8890" y="8877"/>
                  </a:lnTo>
                  <a:lnTo>
                    <a:pt x="2259330" y="8877"/>
                  </a:lnTo>
                  <a:lnTo>
                    <a:pt x="2259330" y="7607"/>
                  </a:lnTo>
                  <a:lnTo>
                    <a:pt x="2260600" y="7607"/>
                  </a:lnTo>
                  <a:lnTo>
                    <a:pt x="2260600" y="6350"/>
                  </a:lnTo>
                  <a:close/>
                </a:path>
                <a:path w="2268220" h="22860">
                  <a:moveTo>
                    <a:pt x="226441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2261870" y="6337"/>
                  </a:lnTo>
                  <a:lnTo>
                    <a:pt x="2261870" y="5067"/>
                  </a:lnTo>
                  <a:lnTo>
                    <a:pt x="2263140" y="5067"/>
                  </a:lnTo>
                  <a:lnTo>
                    <a:pt x="2263140" y="3797"/>
                  </a:lnTo>
                  <a:lnTo>
                    <a:pt x="2264410" y="3797"/>
                  </a:lnTo>
                  <a:lnTo>
                    <a:pt x="2264410" y="2540"/>
                  </a:lnTo>
                  <a:close/>
                </a:path>
                <a:path w="2268220" h="22860">
                  <a:moveTo>
                    <a:pt x="22682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265680" y="2527"/>
                  </a:lnTo>
                  <a:lnTo>
                    <a:pt x="2265680" y="1257"/>
                  </a:lnTo>
                  <a:lnTo>
                    <a:pt x="2268220" y="1257"/>
                  </a:lnTo>
                  <a:lnTo>
                    <a:pt x="2268220" y="0"/>
                  </a:lnTo>
                  <a:close/>
                </a:path>
              </a:pathLst>
            </a:custGeom>
            <a:solidFill>
              <a:srgbClr val="00E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695700" y="5383529"/>
              <a:ext cx="2211070" cy="22860"/>
            </a:xfrm>
            <a:custGeom>
              <a:avLst/>
              <a:gdLst/>
              <a:ahLst/>
              <a:cxnLst/>
              <a:rect l="l" t="t" r="r" b="b"/>
              <a:pathLst>
                <a:path w="2211070" h="22860">
                  <a:moveTo>
                    <a:pt x="2180590" y="21602"/>
                  </a:moveTo>
                  <a:lnTo>
                    <a:pt x="31750" y="21602"/>
                  </a:lnTo>
                  <a:lnTo>
                    <a:pt x="31750" y="22860"/>
                  </a:lnTo>
                  <a:lnTo>
                    <a:pt x="2180590" y="22860"/>
                  </a:lnTo>
                  <a:lnTo>
                    <a:pt x="2180590" y="21602"/>
                  </a:lnTo>
                  <a:close/>
                </a:path>
                <a:path w="2211070" h="22860">
                  <a:moveTo>
                    <a:pt x="2185670" y="17792"/>
                  </a:moveTo>
                  <a:lnTo>
                    <a:pt x="26670" y="17792"/>
                  </a:lnTo>
                  <a:lnTo>
                    <a:pt x="26670" y="19050"/>
                  </a:lnTo>
                  <a:lnTo>
                    <a:pt x="27940" y="19050"/>
                  </a:lnTo>
                  <a:lnTo>
                    <a:pt x="27940" y="20320"/>
                  </a:lnTo>
                  <a:lnTo>
                    <a:pt x="30480" y="20320"/>
                  </a:lnTo>
                  <a:lnTo>
                    <a:pt x="30480" y="21590"/>
                  </a:lnTo>
                  <a:lnTo>
                    <a:pt x="2181847" y="21590"/>
                  </a:lnTo>
                  <a:lnTo>
                    <a:pt x="2181847" y="20320"/>
                  </a:lnTo>
                  <a:lnTo>
                    <a:pt x="2183130" y="20320"/>
                  </a:lnTo>
                  <a:lnTo>
                    <a:pt x="2183130" y="19050"/>
                  </a:lnTo>
                  <a:lnTo>
                    <a:pt x="2185670" y="19050"/>
                  </a:lnTo>
                  <a:lnTo>
                    <a:pt x="2185670" y="17792"/>
                  </a:lnTo>
                  <a:close/>
                </a:path>
                <a:path w="2211070" h="22860">
                  <a:moveTo>
                    <a:pt x="2189480" y="15252"/>
                  </a:moveTo>
                  <a:lnTo>
                    <a:pt x="22860" y="15252"/>
                  </a:lnTo>
                  <a:lnTo>
                    <a:pt x="22860" y="16510"/>
                  </a:lnTo>
                  <a:lnTo>
                    <a:pt x="24130" y="16510"/>
                  </a:lnTo>
                  <a:lnTo>
                    <a:pt x="24130" y="17780"/>
                  </a:lnTo>
                  <a:lnTo>
                    <a:pt x="2186940" y="17780"/>
                  </a:lnTo>
                  <a:lnTo>
                    <a:pt x="2186940" y="16510"/>
                  </a:lnTo>
                  <a:lnTo>
                    <a:pt x="2189480" y="16510"/>
                  </a:lnTo>
                  <a:lnTo>
                    <a:pt x="2189480" y="15252"/>
                  </a:lnTo>
                  <a:close/>
                </a:path>
                <a:path w="2211070" h="22860">
                  <a:moveTo>
                    <a:pt x="2194560" y="11442"/>
                  </a:moveTo>
                  <a:lnTo>
                    <a:pt x="16510" y="11442"/>
                  </a:lnTo>
                  <a:lnTo>
                    <a:pt x="16510" y="12700"/>
                  </a:lnTo>
                  <a:lnTo>
                    <a:pt x="19050" y="12700"/>
                  </a:lnTo>
                  <a:lnTo>
                    <a:pt x="19050" y="13970"/>
                  </a:lnTo>
                  <a:lnTo>
                    <a:pt x="20320" y="13970"/>
                  </a:lnTo>
                  <a:lnTo>
                    <a:pt x="20320" y="15240"/>
                  </a:lnTo>
                  <a:lnTo>
                    <a:pt x="2190750" y="15240"/>
                  </a:lnTo>
                  <a:lnTo>
                    <a:pt x="2190750" y="13970"/>
                  </a:lnTo>
                  <a:lnTo>
                    <a:pt x="2193290" y="13970"/>
                  </a:lnTo>
                  <a:lnTo>
                    <a:pt x="2193290" y="12700"/>
                  </a:lnTo>
                  <a:lnTo>
                    <a:pt x="2194560" y="12700"/>
                  </a:lnTo>
                  <a:lnTo>
                    <a:pt x="2194560" y="11442"/>
                  </a:lnTo>
                  <a:close/>
                </a:path>
                <a:path w="2211070" h="22860">
                  <a:moveTo>
                    <a:pt x="2198370" y="8902"/>
                  </a:moveTo>
                  <a:lnTo>
                    <a:pt x="13970" y="8902"/>
                  </a:lnTo>
                  <a:lnTo>
                    <a:pt x="13970" y="1016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2197100" y="11430"/>
                  </a:lnTo>
                  <a:lnTo>
                    <a:pt x="2197100" y="10160"/>
                  </a:lnTo>
                  <a:lnTo>
                    <a:pt x="2198370" y="10160"/>
                  </a:lnTo>
                  <a:lnTo>
                    <a:pt x="2198370" y="8902"/>
                  </a:lnTo>
                  <a:close/>
                </a:path>
                <a:path w="2211070" h="22860">
                  <a:moveTo>
                    <a:pt x="2204720" y="5092"/>
                  </a:moveTo>
                  <a:lnTo>
                    <a:pt x="7620" y="5092"/>
                  </a:lnTo>
                  <a:lnTo>
                    <a:pt x="762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11430" y="7620"/>
                  </a:lnTo>
                  <a:lnTo>
                    <a:pt x="11430" y="8890"/>
                  </a:lnTo>
                  <a:lnTo>
                    <a:pt x="2200897" y="8890"/>
                  </a:lnTo>
                  <a:lnTo>
                    <a:pt x="2200897" y="7620"/>
                  </a:lnTo>
                  <a:lnTo>
                    <a:pt x="2202180" y="7620"/>
                  </a:lnTo>
                  <a:lnTo>
                    <a:pt x="2202180" y="6350"/>
                  </a:lnTo>
                  <a:lnTo>
                    <a:pt x="2204720" y="6350"/>
                  </a:lnTo>
                  <a:lnTo>
                    <a:pt x="2204720" y="5092"/>
                  </a:lnTo>
                  <a:close/>
                </a:path>
                <a:path w="2211070" h="22860">
                  <a:moveTo>
                    <a:pt x="220726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2205990" y="5080"/>
                  </a:lnTo>
                  <a:lnTo>
                    <a:pt x="2205990" y="3810"/>
                  </a:lnTo>
                  <a:lnTo>
                    <a:pt x="2207260" y="3810"/>
                  </a:lnTo>
                  <a:lnTo>
                    <a:pt x="2207260" y="2552"/>
                  </a:lnTo>
                  <a:close/>
                </a:path>
                <a:path w="2211070" h="22860">
                  <a:moveTo>
                    <a:pt x="22110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209800" y="2540"/>
                  </a:lnTo>
                  <a:lnTo>
                    <a:pt x="2209800" y="1270"/>
                  </a:lnTo>
                  <a:lnTo>
                    <a:pt x="2211070" y="127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729990" y="5406389"/>
              <a:ext cx="2143760" cy="22860"/>
            </a:xfrm>
            <a:custGeom>
              <a:avLst/>
              <a:gdLst/>
              <a:ahLst/>
              <a:cxnLst/>
              <a:rect l="l" t="t" r="r" b="b"/>
              <a:pathLst>
                <a:path w="2143760" h="22860">
                  <a:moveTo>
                    <a:pt x="2114550" y="20332"/>
                  </a:moveTo>
                  <a:lnTo>
                    <a:pt x="29210" y="20332"/>
                  </a:lnTo>
                  <a:lnTo>
                    <a:pt x="29210" y="21590"/>
                  </a:lnTo>
                  <a:lnTo>
                    <a:pt x="31750" y="21590"/>
                  </a:lnTo>
                  <a:lnTo>
                    <a:pt x="31750" y="22860"/>
                  </a:lnTo>
                  <a:lnTo>
                    <a:pt x="2112010" y="22860"/>
                  </a:lnTo>
                  <a:lnTo>
                    <a:pt x="2112010" y="21590"/>
                  </a:lnTo>
                  <a:lnTo>
                    <a:pt x="2114550" y="21590"/>
                  </a:lnTo>
                  <a:lnTo>
                    <a:pt x="2114550" y="20332"/>
                  </a:lnTo>
                  <a:close/>
                </a:path>
                <a:path w="2143760" h="22860">
                  <a:moveTo>
                    <a:pt x="2118360" y="17792"/>
                  </a:moveTo>
                  <a:lnTo>
                    <a:pt x="26670" y="17792"/>
                  </a:lnTo>
                  <a:lnTo>
                    <a:pt x="26670" y="19050"/>
                  </a:lnTo>
                  <a:lnTo>
                    <a:pt x="27940" y="19050"/>
                  </a:lnTo>
                  <a:lnTo>
                    <a:pt x="27940" y="20320"/>
                  </a:lnTo>
                  <a:lnTo>
                    <a:pt x="2115807" y="20320"/>
                  </a:lnTo>
                  <a:lnTo>
                    <a:pt x="2115807" y="19050"/>
                  </a:lnTo>
                  <a:lnTo>
                    <a:pt x="2118360" y="19050"/>
                  </a:lnTo>
                  <a:lnTo>
                    <a:pt x="2118360" y="17792"/>
                  </a:lnTo>
                  <a:close/>
                </a:path>
                <a:path w="2143760" h="22860">
                  <a:moveTo>
                    <a:pt x="2123440" y="13982"/>
                  </a:moveTo>
                  <a:lnTo>
                    <a:pt x="20320" y="13982"/>
                  </a:lnTo>
                  <a:lnTo>
                    <a:pt x="20320" y="15240"/>
                  </a:lnTo>
                  <a:lnTo>
                    <a:pt x="22860" y="15240"/>
                  </a:lnTo>
                  <a:lnTo>
                    <a:pt x="22860" y="16510"/>
                  </a:lnTo>
                  <a:lnTo>
                    <a:pt x="24130" y="16510"/>
                  </a:lnTo>
                  <a:lnTo>
                    <a:pt x="24130" y="17780"/>
                  </a:lnTo>
                  <a:lnTo>
                    <a:pt x="2119630" y="17780"/>
                  </a:lnTo>
                  <a:lnTo>
                    <a:pt x="2119630" y="16510"/>
                  </a:lnTo>
                  <a:lnTo>
                    <a:pt x="2122170" y="16510"/>
                  </a:lnTo>
                  <a:lnTo>
                    <a:pt x="2122170" y="15240"/>
                  </a:lnTo>
                  <a:lnTo>
                    <a:pt x="2123440" y="15240"/>
                  </a:lnTo>
                  <a:lnTo>
                    <a:pt x="2123440" y="13982"/>
                  </a:lnTo>
                  <a:close/>
                </a:path>
                <a:path w="2143760" h="22860">
                  <a:moveTo>
                    <a:pt x="2127250" y="11442"/>
                  </a:moveTo>
                  <a:lnTo>
                    <a:pt x="16510" y="11442"/>
                  </a:lnTo>
                  <a:lnTo>
                    <a:pt x="16510" y="12700"/>
                  </a:lnTo>
                  <a:lnTo>
                    <a:pt x="19050" y="12700"/>
                  </a:lnTo>
                  <a:lnTo>
                    <a:pt x="19050" y="13970"/>
                  </a:lnTo>
                  <a:lnTo>
                    <a:pt x="2125980" y="13970"/>
                  </a:lnTo>
                  <a:lnTo>
                    <a:pt x="2125980" y="12700"/>
                  </a:lnTo>
                  <a:lnTo>
                    <a:pt x="2127250" y="12700"/>
                  </a:lnTo>
                  <a:lnTo>
                    <a:pt x="2127250" y="11442"/>
                  </a:lnTo>
                  <a:close/>
                </a:path>
                <a:path w="2143760" h="22860">
                  <a:moveTo>
                    <a:pt x="2132330" y="7632"/>
                  </a:moveTo>
                  <a:lnTo>
                    <a:pt x="11430" y="7632"/>
                  </a:lnTo>
                  <a:lnTo>
                    <a:pt x="11430" y="8890"/>
                  </a:lnTo>
                  <a:lnTo>
                    <a:pt x="12700" y="8890"/>
                  </a:lnTo>
                  <a:lnTo>
                    <a:pt x="12700" y="1016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2128507" y="11430"/>
                  </a:lnTo>
                  <a:lnTo>
                    <a:pt x="2128507" y="10160"/>
                  </a:lnTo>
                  <a:lnTo>
                    <a:pt x="2131060" y="10160"/>
                  </a:lnTo>
                  <a:lnTo>
                    <a:pt x="2131060" y="8890"/>
                  </a:lnTo>
                  <a:lnTo>
                    <a:pt x="2132330" y="8890"/>
                  </a:lnTo>
                  <a:lnTo>
                    <a:pt x="2132330" y="7632"/>
                  </a:lnTo>
                  <a:close/>
                </a:path>
                <a:path w="2143760" h="22860">
                  <a:moveTo>
                    <a:pt x="2136140" y="5092"/>
                  </a:moveTo>
                  <a:lnTo>
                    <a:pt x="7620" y="5092"/>
                  </a:lnTo>
                  <a:lnTo>
                    <a:pt x="7620" y="6350"/>
                  </a:lnTo>
                  <a:lnTo>
                    <a:pt x="8890" y="6350"/>
                  </a:lnTo>
                  <a:lnTo>
                    <a:pt x="8890" y="7620"/>
                  </a:lnTo>
                  <a:lnTo>
                    <a:pt x="2134857" y="7620"/>
                  </a:lnTo>
                  <a:lnTo>
                    <a:pt x="2134857" y="6350"/>
                  </a:lnTo>
                  <a:lnTo>
                    <a:pt x="2136140" y="6350"/>
                  </a:lnTo>
                  <a:lnTo>
                    <a:pt x="2136140" y="5092"/>
                  </a:lnTo>
                  <a:close/>
                </a:path>
                <a:path w="2143760" h="22860">
                  <a:moveTo>
                    <a:pt x="214249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138680" y="5080"/>
                  </a:lnTo>
                  <a:lnTo>
                    <a:pt x="2138680" y="3810"/>
                  </a:lnTo>
                  <a:lnTo>
                    <a:pt x="2139950" y="3810"/>
                  </a:lnTo>
                  <a:lnTo>
                    <a:pt x="2139950" y="2540"/>
                  </a:lnTo>
                  <a:lnTo>
                    <a:pt x="2142490" y="2540"/>
                  </a:lnTo>
                  <a:lnTo>
                    <a:pt x="2142490" y="1282"/>
                  </a:lnTo>
                  <a:close/>
                </a:path>
                <a:path w="2143760" h="22860">
                  <a:moveTo>
                    <a:pt x="21437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143760" y="1270"/>
                  </a:lnTo>
                  <a:lnTo>
                    <a:pt x="2143760" y="0"/>
                  </a:lnTo>
                  <a:close/>
                </a:path>
              </a:pathLst>
            </a:custGeom>
            <a:solidFill>
              <a:srgbClr val="00F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763010" y="5429249"/>
              <a:ext cx="2077720" cy="24130"/>
            </a:xfrm>
            <a:custGeom>
              <a:avLst/>
              <a:gdLst/>
              <a:ahLst/>
              <a:cxnLst/>
              <a:rect l="l" t="t" r="r" b="b"/>
              <a:pathLst>
                <a:path w="2077720" h="24129">
                  <a:moveTo>
                    <a:pt x="2042160" y="22872"/>
                  </a:moveTo>
                  <a:lnTo>
                    <a:pt x="36830" y="22872"/>
                  </a:lnTo>
                  <a:lnTo>
                    <a:pt x="36830" y="24130"/>
                  </a:lnTo>
                  <a:lnTo>
                    <a:pt x="2042160" y="24130"/>
                  </a:lnTo>
                  <a:lnTo>
                    <a:pt x="2042160" y="22872"/>
                  </a:lnTo>
                  <a:close/>
                </a:path>
                <a:path w="2077720" h="24129">
                  <a:moveTo>
                    <a:pt x="2045970" y="20332"/>
                  </a:moveTo>
                  <a:lnTo>
                    <a:pt x="33020" y="20332"/>
                  </a:lnTo>
                  <a:lnTo>
                    <a:pt x="33020" y="21590"/>
                  </a:lnTo>
                  <a:lnTo>
                    <a:pt x="34290" y="21590"/>
                  </a:lnTo>
                  <a:lnTo>
                    <a:pt x="34290" y="22860"/>
                  </a:lnTo>
                  <a:lnTo>
                    <a:pt x="2043430" y="22860"/>
                  </a:lnTo>
                  <a:lnTo>
                    <a:pt x="2043430" y="21590"/>
                  </a:lnTo>
                  <a:lnTo>
                    <a:pt x="2045970" y="21590"/>
                  </a:lnTo>
                  <a:lnTo>
                    <a:pt x="2045970" y="20332"/>
                  </a:lnTo>
                  <a:close/>
                </a:path>
                <a:path w="2077720" h="24129">
                  <a:moveTo>
                    <a:pt x="2052320" y="16522"/>
                  </a:moveTo>
                  <a:lnTo>
                    <a:pt x="25400" y="16522"/>
                  </a:lnTo>
                  <a:lnTo>
                    <a:pt x="25400" y="17780"/>
                  </a:lnTo>
                  <a:lnTo>
                    <a:pt x="27940" y="17780"/>
                  </a:lnTo>
                  <a:lnTo>
                    <a:pt x="27940" y="19050"/>
                  </a:lnTo>
                  <a:lnTo>
                    <a:pt x="30480" y="19050"/>
                  </a:lnTo>
                  <a:lnTo>
                    <a:pt x="30480" y="20320"/>
                  </a:lnTo>
                  <a:lnTo>
                    <a:pt x="2048510" y="20320"/>
                  </a:lnTo>
                  <a:lnTo>
                    <a:pt x="2048510" y="19050"/>
                  </a:lnTo>
                  <a:lnTo>
                    <a:pt x="2049780" y="19050"/>
                  </a:lnTo>
                  <a:lnTo>
                    <a:pt x="2049780" y="17780"/>
                  </a:lnTo>
                  <a:lnTo>
                    <a:pt x="2052320" y="17780"/>
                  </a:lnTo>
                  <a:lnTo>
                    <a:pt x="2052320" y="16522"/>
                  </a:lnTo>
                  <a:close/>
                </a:path>
                <a:path w="2077720" h="24129">
                  <a:moveTo>
                    <a:pt x="2057400" y="13982"/>
                  </a:moveTo>
                  <a:lnTo>
                    <a:pt x="21590" y="13982"/>
                  </a:lnTo>
                  <a:lnTo>
                    <a:pt x="21590" y="15240"/>
                  </a:lnTo>
                  <a:lnTo>
                    <a:pt x="24130" y="15240"/>
                  </a:lnTo>
                  <a:lnTo>
                    <a:pt x="24130" y="16510"/>
                  </a:lnTo>
                  <a:lnTo>
                    <a:pt x="2054860" y="16510"/>
                  </a:lnTo>
                  <a:lnTo>
                    <a:pt x="2054860" y="15240"/>
                  </a:lnTo>
                  <a:lnTo>
                    <a:pt x="2057400" y="15240"/>
                  </a:lnTo>
                  <a:lnTo>
                    <a:pt x="2057400" y="13982"/>
                  </a:lnTo>
                  <a:close/>
                </a:path>
                <a:path w="2077720" h="24129">
                  <a:moveTo>
                    <a:pt x="2062480" y="10172"/>
                  </a:moveTo>
                  <a:lnTo>
                    <a:pt x="15240" y="10172"/>
                  </a:lnTo>
                  <a:lnTo>
                    <a:pt x="15240" y="11430"/>
                  </a:lnTo>
                  <a:lnTo>
                    <a:pt x="17780" y="11430"/>
                  </a:lnTo>
                  <a:lnTo>
                    <a:pt x="17780" y="12700"/>
                  </a:lnTo>
                  <a:lnTo>
                    <a:pt x="19050" y="12700"/>
                  </a:lnTo>
                  <a:lnTo>
                    <a:pt x="19050" y="13970"/>
                  </a:lnTo>
                  <a:lnTo>
                    <a:pt x="2058670" y="13970"/>
                  </a:lnTo>
                  <a:lnTo>
                    <a:pt x="2058670" y="12700"/>
                  </a:lnTo>
                  <a:lnTo>
                    <a:pt x="2061210" y="12700"/>
                  </a:lnTo>
                  <a:lnTo>
                    <a:pt x="2061210" y="11430"/>
                  </a:lnTo>
                  <a:lnTo>
                    <a:pt x="2062480" y="11430"/>
                  </a:lnTo>
                  <a:lnTo>
                    <a:pt x="2062480" y="10172"/>
                  </a:lnTo>
                  <a:close/>
                </a:path>
                <a:path w="2077720" h="24129">
                  <a:moveTo>
                    <a:pt x="2066290" y="7632"/>
                  </a:moveTo>
                  <a:lnTo>
                    <a:pt x="11430" y="7632"/>
                  </a:lnTo>
                  <a:lnTo>
                    <a:pt x="11430" y="8890"/>
                  </a:lnTo>
                  <a:lnTo>
                    <a:pt x="13970" y="8890"/>
                  </a:lnTo>
                  <a:lnTo>
                    <a:pt x="13970" y="10160"/>
                  </a:lnTo>
                  <a:lnTo>
                    <a:pt x="2065020" y="10160"/>
                  </a:lnTo>
                  <a:lnTo>
                    <a:pt x="2065020" y="8890"/>
                  </a:lnTo>
                  <a:lnTo>
                    <a:pt x="2066290" y="8890"/>
                  </a:lnTo>
                  <a:lnTo>
                    <a:pt x="2066290" y="7632"/>
                  </a:lnTo>
                  <a:close/>
                </a:path>
                <a:path w="2077720" h="24129">
                  <a:moveTo>
                    <a:pt x="207137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2068830" y="7620"/>
                  </a:lnTo>
                  <a:lnTo>
                    <a:pt x="2068830" y="6350"/>
                  </a:lnTo>
                  <a:lnTo>
                    <a:pt x="2070087" y="6350"/>
                  </a:lnTo>
                  <a:lnTo>
                    <a:pt x="2070087" y="5080"/>
                  </a:lnTo>
                  <a:lnTo>
                    <a:pt x="2071370" y="5080"/>
                  </a:lnTo>
                  <a:lnTo>
                    <a:pt x="2071370" y="3822"/>
                  </a:lnTo>
                  <a:close/>
                </a:path>
                <a:path w="2077720" h="24129">
                  <a:moveTo>
                    <a:pt x="207518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073910" y="3810"/>
                  </a:lnTo>
                  <a:lnTo>
                    <a:pt x="2073910" y="2540"/>
                  </a:lnTo>
                  <a:lnTo>
                    <a:pt x="2075180" y="2540"/>
                  </a:lnTo>
                  <a:lnTo>
                    <a:pt x="2075180" y="1282"/>
                  </a:lnTo>
                  <a:close/>
                </a:path>
                <a:path w="2077720" h="24129">
                  <a:moveTo>
                    <a:pt x="2077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077720" y="127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00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802380" y="5453379"/>
              <a:ext cx="2000250" cy="22860"/>
            </a:xfrm>
            <a:custGeom>
              <a:avLst/>
              <a:gdLst/>
              <a:ahLst/>
              <a:cxnLst/>
              <a:rect l="l" t="t" r="r" b="b"/>
              <a:pathLst>
                <a:path w="2000250" h="22860">
                  <a:moveTo>
                    <a:pt x="1963420" y="21602"/>
                  </a:moveTo>
                  <a:lnTo>
                    <a:pt x="36830" y="21602"/>
                  </a:lnTo>
                  <a:lnTo>
                    <a:pt x="36830" y="22860"/>
                  </a:lnTo>
                  <a:lnTo>
                    <a:pt x="1963420" y="22860"/>
                  </a:lnTo>
                  <a:lnTo>
                    <a:pt x="1963420" y="21602"/>
                  </a:lnTo>
                  <a:close/>
                </a:path>
                <a:path w="2000250" h="22860">
                  <a:moveTo>
                    <a:pt x="1969770" y="17792"/>
                  </a:moveTo>
                  <a:lnTo>
                    <a:pt x="30480" y="17792"/>
                  </a:lnTo>
                  <a:lnTo>
                    <a:pt x="30480" y="19050"/>
                  </a:lnTo>
                  <a:lnTo>
                    <a:pt x="31750" y="19050"/>
                  </a:lnTo>
                  <a:lnTo>
                    <a:pt x="31750" y="20320"/>
                  </a:lnTo>
                  <a:lnTo>
                    <a:pt x="34290" y="20320"/>
                  </a:lnTo>
                  <a:lnTo>
                    <a:pt x="34290" y="21590"/>
                  </a:lnTo>
                  <a:lnTo>
                    <a:pt x="1964690" y="21590"/>
                  </a:lnTo>
                  <a:lnTo>
                    <a:pt x="1964690" y="20320"/>
                  </a:lnTo>
                  <a:lnTo>
                    <a:pt x="1967217" y="20320"/>
                  </a:lnTo>
                  <a:lnTo>
                    <a:pt x="1967217" y="19050"/>
                  </a:lnTo>
                  <a:lnTo>
                    <a:pt x="1969770" y="19050"/>
                  </a:lnTo>
                  <a:lnTo>
                    <a:pt x="1969770" y="17792"/>
                  </a:lnTo>
                  <a:close/>
                </a:path>
                <a:path w="2000250" h="22860">
                  <a:moveTo>
                    <a:pt x="1973567" y="15252"/>
                  </a:moveTo>
                  <a:lnTo>
                    <a:pt x="25400" y="15252"/>
                  </a:lnTo>
                  <a:lnTo>
                    <a:pt x="25400" y="16510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1971040" y="17780"/>
                  </a:lnTo>
                  <a:lnTo>
                    <a:pt x="1971040" y="16510"/>
                  </a:lnTo>
                  <a:lnTo>
                    <a:pt x="1973567" y="16510"/>
                  </a:lnTo>
                  <a:lnTo>
                    <a:pt x="1973567" y="15252"/>
                  </a:lnTo>
                  <a:close/>
                </a:path>
                <a:path w="2000250" h="22860">
                  <a:moveTo>
                    <a:pt x="1979917" y="11442"/>
                  </a:moveTo>
                  <a:lnTo>
                    <a:pt x="19050" y="11442"/>
                  </a:lnTo>
                  <a:lnTo>
                    <a:pt x="19050" y="12700"/>
                  </a:lnTo>
                  <a:lnTo>
                    <a:pt x="21590" y="12700"/>
                  </a:lnTo>
                  <a:lnTo>
                    <a:pt x="21590" y="13970"/>
                  </a:lnTo>
                  <a:lnTo>
                    <a:pt x="22860" y="13970"/>
                  </a:lnTo>
                  <a:lnTo>
                    <a:pt x="22860" y="15240"/>
                  </a:lnTo>
                  <a:lnTo>
                    <a:pt x="1976120" y="15240"/>
                  </a:lnTo>
                  <a:lnTo>
                    <a:pt x="1976120" y="13970"/>
                  </a:lnTo>
                  <a:lnTo>
                    <a:pt x="1978660" y="13970"/>
                  </a:lnTo>
                  <a:lnTo>
                    <a:pt x="1978660" y="12700"/>
                  </a:lnTo>
                  <a:lnTo>
                    <a:pt x="1979917" y="12700"/>
                  </a:lnTo>
                  <a:lnTo>
                    <a:pt x="1979917" y="11442"/>
                  </a:lnTo>
                  <a:close/>
                </a:path>
                <a:path w="2000250" h="22860">
                  <a:moveTo>
                    <a:pt x="1985010" y="8902"/>
                  </a:moveTo>
                  <a:lnTo>
                    <a:pt x="15240" y="8902"/>
                  </a:lnTo>
                  <a:lnTo>
                    <a:pt x="15240" y="10160"/>
                  </a:lnTo>
                  <a:lnTo>
                    <a:pt x="16510" y="10160"/>
                  </a:lnTo>
                  <a:lnTo>
                    <a:pt x="16510" y="11430"/>
                  </a:lnTo>
                  <a:lnTo>
                    <a:pt x="1982470" y="11430"/>
                  </a:lnTo>
                  <a:lnTo>
                    <a:pt x="1982470" y="10160"/>
                  </a:lnTo>
                  <a:lnTo>
                    <a:pt x="1985010" y="10160"/>
                  </a:lnTo>
                  <a:lnTo>
                    <a:pt x="1985010" y="8902"/>
                  </a:lnTo>
                  <a:close/>
                </a:path>
                <a:path w="2000250" h="22860">
                  <a:moveTo>
                    <a:pt x="1991360" y="5092"/>
                  </a:moveTo>
                  <a:lnTo>
                    <a:pt x="7620" y="5092"/>
                  </a:lnTo>
                  <a:lnTo>
                    <a:pt x="762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12700" y="7620"/>
                  </a:lnTo>
                  <a:lnTo>
                    <a:pt x="12700" y="8890"/>
                  </a:lnTo>
                  <a:lnTo>
                    <a:pt x="1987550" y="8890"/>
                  </a:lnTo>
                  <a:lnTo>
                    <a:pt x="1987550" y="7620"/>
                  </a:lnTo>
                  <a:lnTo>
                    <a:pt x="1988820" y="7620"/>
                  </a:lnTo>
                  <a:lnTo>
                    <a:pt x="1988820" y="6350"/>
                  </a:lnTo>
                  <a:lnTo>
                    <a:pt x="1991360" y="6350"/>
                  </a:lnTo>
                  <a:lnTo>
                    <a:pt x="1991360" y="5092"/>
                  </a:lnTo>
                  <a:close/>
                </a:path>
                <a:path w="2000250" h="22860">
                  <a:moveTo>
                    <a:pt x="199517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993900" y="5080"/>
                  </a:lnTo>
                  <a:lnTo>
                    <a:pt x="1993900" y="3810"/>
                  </a:lnTo>
                  <a:lnTo>
                    <a:pt x="1995170" y="3810"/>
                  </a:lnTo>
                  <a:lnTo>
                    <a:pt x="1995170" y="2552"/>
                  </a:lnTo>
                  <a:close/>
                </a:path>
                <a:path w="2000250" h="22860">
                  <a:moveTo>
                    <a:pt x="2000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997710" y="2540"/>
                  </a:lnTo>
                  <a:lnTo>
                    <a:pt x="1997710" y="1270"/>
                  </a:lnTo>
                  <a:lnTo>
                    <a:pt x="2000250" y="1270"/>
                  </a:lnTo>
                  <a:lnTo>
                    <a:pt x="2000250" y="0"/>
                  </a:lnTo>
                  <a:close/>
                </a:path>
              </a:pathLst>
            </a:custGeom>
            <a:solidFill>
              <a:srgbClr val="00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40480" y="5476239"/>
              <a:ext cx="1922780" cy="22860"/>
            </a:xfrm>
            <a:custGeom>
              <a:avLst/>
              <a:gdLst/>
              <a:ahLst/>
              <a:cxnLst/>
              <a:rect l="l" t="t" r="r" b="b"/>
              <a:pathLst>
                <a:path w="1922779" h="22860">
                  <a:moveTo>
                    <a:pt x="1887220" y="20332"/>
                  </a:moveTo>
                  <a:lnTo>
                    <a:pt x="35560" y="20332"/>
                  </a:lnTo>
                  <a:lnTo>
                    <a:pt x="35560" y="21590"/>
                  </a:lnTo>
                  <a:lnTo>
                    <a:pt x="36830" y="21590"/>
                  </a:lnTo>
                  <a:lnTo>
                    <a:pt x="36830" y="22860"/>
                  </a:lnTo>
                  <a:lnTo>
                    <a:pt x="1885950" y="22860"/>
                  </a:lnTo>
                  <a:lnTo>
                    <a:pt x="1885950" y="21590"/>
                  </a:lnTo>
                  <a:lnTo>
                    <a:pt x="1887220" y="21590"/>
                  </a:lnTo>
                  <a:lnTo>
                    <a:pt x="1887220" y="20332"/>
                  </a:lnTo>
                  <a:close/>
                </a:path>
                <a:path w="1922779" h="22860">
                  <a:moveTo>
                    <a:pt x="1892300" y="17792"/>
                  </a:moveTo>
                  <a:lnTo>
                    <a:pt x="30480" y="17792"/>
                  </a:lnTo>
                  <a:lnTo>
                    <a:pt x="30480" y="19050"/>
                  </a:lnTo>
                  <a:lnTo>
                    <a:pt x="33020" y="19050"/>
                  </a:lnTo>
                  <a:lnTo>
                    <a:pt x="33020" y="20320"/>
                  </a:lnTo>
                  <a:lnTo>
                    <a:pt x="1889760" y="20320"/>
                  </a:lnTo>
                  <a:lnTo>
                    <a:pt x="1889760" y="19050"/>
                  </a:lnTo>
                  <a:lnTo>
                    <a:pt x="1892300" y="19050"/>
                  </a:lnTo>
                  <a:lnTo>
                    <a:pt x="1892300" y="17792"/>
                  </a:lnTo>
                  <a:close/>
                </a:path>
                <a:path w="1922779" h="22860">
                  <a:moveTo>
                    <a:pt x="1898650" y="13982"/>
                  </a:moveTo>
                  <a:lnTo>
                    <a:pt x="24130" y="13982"/>
                  </a:lnTo>
                  <a:lnTo>
                    <a:pt x="24130" y="15240"/>
                  </a:lnTo>
                  <a:lnTo>
                    <a:pt x="26670" y="15240"/>
                  </a:lnTo>
                  <a:lnTo>
                    <a:pt x="26670" y="16510"/>
                  </a:lnTo>
                  <a:lnTo>
                    <a:pt x="27940" y="16510"/>
                  </a:lnTo>
                  <a:lnTo>
                    <a:pt x="27940" y="17780"/>
                  </a:lnTo>
                  <a:lnTo>
                    <a:pt x="1893570" y="17780"/>
                  </a:lnTo>
                  <a:lnTo>
                    <a:pt x="1893570" y="16510"/>
                  </a:lnTo>
                  <a:lnTo>
                    <a:pt x="1896110" y="16510"/>
                  </a:lnTo>
                  <a:lnTo>
                    <a:pt x="1896110" y="15240"/>
                  </a:lnTo>
                  <a:lnTo>
                    <a:pt x="1898650" y="15240"/>
                  </a:lnTo>
                  <a:lnTo>
                    <a:pt x="1898650" y="13982"/>
                  </a:lnTo>
                  <a:close/>
                </a:path>
                <a:path w="1922779" h="22860">
                  <a:moveTo>
                    <a:pt x="1902460" y="11442"/>
                  </a:moveTo>
                  <a:lnTo>
                    <a:pt x="20320" y="11442"/>
                  </a:lnTo>
                  <a:lnTo>
                    <a:pt x="20320" y="12700"/>
                  </a:lnTo>
                  <a:lnTo>
                    <a:pt x="21590" y="12700"/>
                  </a:lnTo>
                  <a:lnTo>
                    <a:pt x="21590" y="13970"/>
                  </a:lnTo>
                  <a:lnTo>
                    <a:pt x="1901190" y="13970"/>
                  </a:lnTo>
                  <a:lnTo>
                    <a:pt x="1901190" y="12700"/>
                  </a:lnTo>
                  <a:lnTo>
                    <a:pt x="1902460" y="12700"/>
                  </a:lnTo>
                  <a:lnTo>
                    <a:pt x="1902460" y="11442"/>
                  </a:lnTo>
                  <a:close/>
                </a:path>
                <a:path w="1922779" h="22860">
                  <a:moveTo>
                    <a:pt x="1908810" y="7632"/>
                  </a:moveTo>
                  <a:lnTo>
                    <a:pt x="13970" y="7632"/>
                  </a:lnTo>
                  <a:lnTo>
                    <a:pt x="13970" y="8890"/>
                  </a:lnTo>
                  <a:lnTo>
                    <a:pt x="15240" y="8890"/>
                  </a:lnTo>
                  <a:lnTo>
                    <a:pt x="15240" y="10160"/>
                  </a:lnTo>
                  <a:lnTo>
                    <a:pt x="17780" y="10160"/>
                  </a:lnTo>
                  <a:lnTo>
                    <a:pt x="17780" y="11430"/>
                  </a:lnTo>
                  <a:lnTo>
                    <a:pt x="1905000" y="11430"/>
                  </a:lnTo>
                  <a:lnTo>
                    <a:pt x="1905000" y="10160"/>
                  </a:lnTo>
                  <a:lnTo>
                    <a:pt x="1907540" y="10160"/>
                  </a:lnTo>
                  <a:lnTo>
                    <a:pt x="1907540" y="8890"/>
                  </a:lnTo>
                  <a:lnTo>
                    <a:pt x="1908810" y="8890"/>
                  </a:lnTo>
                  <a:lnTo>
                    <a:pt x="1908810" y="7632"/>
                  </a:lnTo>
                  <a:close/>
                </a:path>
                <a:path w="1922779" h="22860">
                  <a:moveTo>
                    <a:pt x="1913890" y="5092"/>
                  </a:moveTo>
                  <a:lnTo>
                    <a:pt x="8890" y="5092"/>
                  </a:lnTo>
                  <a:lnTo>
                    <a:pt x="889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1911350" y="7620"/>
                  </a:lnTo>
                  <a:lnTo>
                    <a:pt x="1911350" y="6350"/>
                  </a:lnTo>
                  <a:lnTo>
                    <a:pt x="1913890" y="6350"/>
                  </a:lnTo>
                  <a:lnTo>
                    <a:pt x="1913890" y="5092"/>
                  </a:lnTo>
                  <a:close/>
                </a:path>
                <a:path w="1922779" h="22860">
                  <a:moveTo>
                    <a:pt x="192024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1916417" y="5080"/>
                  </a:lnTo>
                  <a:lnTo>
                    <a:pt x="1916417" y="3810"/>
                  </a:lnTo>
                  <a:lnTo>
                    <a:pt x="1917700" y="3810"/>
                  </a:lnTo>
                  <a:lnTo>
                    <a:pt x="1917700" y="2540"/>
                  </a:lnTo>
                  <a:lnTo>
                    <a:pt x="1920240" y="2540"/>
                  </a:lnTo>
                  <a:lnTo>
                    <a:pt x="1920240" y="1282"/>
                  </a:lnTo>
                  <a:close/>
                </a:path>
                <a:path w="1922779" h="22860">
                  <a:moveTo>
                    <a:pt x="1922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22767" y="1270"/>
                  </a:lnTo>
                  <a:lnTo>
                    <a:pt x="1922767" y="0"/>
                  </a:lnTo>
                  <a:close/>
                </a:path>
              </a:pathLst>
            </a:custGeom>
            <a:solidFill>
              <a:srgbClr val="00F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79850" y="5499099"/>
              <a:ext cx="1844039" cy="24130"/>
            </a:xfrm>
            <a:custGeom>
              <a:avLst/>
              <a:gdLst/>
              <a:ahLst/>
              <a:cxnLst/>
              <a:rect l="l" t="t" r="r" b="b"/>
              <a:pathLst>
                <a:path w="1844039" h="24129">
                  <a:moveTo>
                    <a:pt x="1797050" y="22872"/>
                  </a:moveTo>
                  <a:lnTo>
                    <a:pt x="48260" y="22872"/>
                  </a:lnTo>
                  <a:lnTo>
                    <a:pt x="48260" y="24130"/>
                  </a:lnTo>
                  <a:lnTo>
                    <a:pt x="1797050" y="24130"/>
                  </a:lnTo>
                  <a:lnTo>
                    <a:pt x="1797050" y="22872"/>
                  </a:lnTo>
                  <a:close/>
                </a:path>
                <a:path w="1844039" h="24129">
                  <a:moveTo>
                    <a:pt x="1802130" y="20332"/>
                  </a:moveTo>
                  <a:lnTo>
                    <a:pt x="41910" y="20332"/>
                  </a:lnTo>
                  <a:lnTo>
                    <a:pt x="41910" y="21590"/>
                  </a:lnTo>
                  <a:lnTo>
                    <a:pt x="44450" y="21590"/>
                  </a:lnTo>
                  <a:lnTo>
                    <a:pt x="44450" y="22860"/>
                  </a:lnTo>
                  <a:lnTo>
                    <a:pt x="1799590" y="22860"/>
                  </a:lnTo>
                  <a:lnTo>
                    <a:pt x="1799590" y="21590"/>
                  </a:lnTo>
                  <a:lnTo>
                    <a:pt x="1802130" y="21590"/>
                  </a:lnTo>
                  <a:lnTo>
                    <a:pt x="1802130" y="20332"/>
                  </a:lnTo>
                  <a:close/>
                </a:path>
                <a:path w="1844039" h="24129">
                  <a:moveTo>
                    <a:pt x="1809750" y="16522"/>
                  </a:moveTo>
                  <a:lnTo>
                    <a:pt x="34290" y="16522"/>
                  </a:lnTo>
                  <a:lnTo>
                    <a:pt x="34290" y="17780"/>
                  </a:lnTo>
                  <a:lnTo>
                    <a:pt x="36830" y="17780"/>
                  </a:lnTo>
                  <a:lnTo>
                    <a:pt x="36830" y="19050"/>
                  </a:lnTo>
                  <a:lnTo>
                    <a:pt x="39370" y="19050"/>
                  </a:lnTo>
                  <a:lnTo>
                    <a:pt x="39370" y="20320"/>
                  </a:lnTo>
                  <a:lnTo>
                    <a:pt x="1804670" y="20320"/>
                  </a:lnTo>
                  <a:lnTo>
                    <a:pt x="1804670" y="19050"/>
                  </a:lnTo>
                  <a:lnTo>
                    <a:pt x="1807197" y="19050"/>
                  </a:lnTo>
                  <a:lnTo>
                    <a:pt x="1807197" y="17780"/>
                  </a:lnTo>
                  <a:lnTo>
                    <a:pt x="1809750" y="17780"/>
                  </a:lnTo>
                  <a:lnTo>
                    <a:pt x="1809750" y="16522"/>
                  </a:lnTo>
                  <a:close/>
                </a:path>
                <a:path w="1844039" h="24129">
                  <a:moveTo>
                    <a:pt x="1814830" y="13982"/>
                  </a:moveTo>
                  <a:lnTo>
                    <a:pt x="29210" y="13982"/>
                  </a:lnTo>
                  <a:lnTo>
                    <a:pt x="29210" y="15240"/>
                  </a:lnTo>
                  <a:lnTo>
                    <a:pt x="31750" y="15240"/>
                  </a:lnTo>
                  <a:lnTo>
                    <a:pt x="31750" y="16510"/>
                  </a:lnTo>
                  <a:lnTo>
                    <a:pt x="1812290" y="16510"/>
                  </a:lnTo>
                  <a:lnTo>
                    <a:pt x="1812290" y="15240"/>
                  </a:lnTo>
                  <a:lnTo>
                    <a:pt x="1814830" y="15240"/>
                  </a:lnTo>
                  <a:lnTo>
                    <a:pt x="1814830" y="13982"/>
                  </a:lnTo>
                  <a:close/>
                </a:path>
                <a:path w="1844039" h="24129">
                  <a:moveTo>
                    <a:pt x="1823720" y="10172"/>
                  </a:moveTo>
                  <a:lnTo>
                    <a:pt x="20320" y="10172"/>
                  </a:lnTo>
                  <a:lnTo>
                    <a:pt x="20320" y="11430"/>
                  </a:lnTo>
                  <a:lnTo>
                    <a:pt x="22860" y="11430"/>
                  </a:lnTo>
                  <a:lnTo>
                    <a:pt x="22860" y="12700"/>
                  </a:lnTo>
                  <a:lnTo>
                    <a:pt x="26670" y="12700"/>
                  </a:lnTo>
                  <a:lnTo>
                    <a:pt x="26670" y="13970"/>
                  </a:lnTo>
                  <a:lnTo>
                    <a:pt x="1818640" y="13970"/>
                  </a:lnTo>
                  <a:lnTo>
                    <a:pt x="1818640" y="12700"/>
                  </a:lnTo>
                  <a:lnTo>
                    <a:pt x="1821180" y="12700"/>
                  </a:lnTo>
                  <a:lnTo>
                    <a:pt x="1821180" y="11430"/>
                  </a:lnTo>
                  <a:lnTo>
                    <a:pt x="1823720" y="11430"/>
                  </a:lnTo>
                  <a:lnTo>
                    <a:pt x="1823720" y="10172"/>
                  </a:lnTo>
                  <a:close/>
                </a:path>
                <a:path w="1844039" h="24129">
                  <a:moveTo>
                    <a:pt x="1828800" y="7632"/>
                  </a:moveTo>
                  <a:lnTo>
                    <a:pt x="15240" y="7632"/>
                  </a:lnTo>
                  <a:lnTo>
                    <a:pt x="15240" y="8890"/>
                  </a:lnTo>
                  <a:lnTo>
                    <a:pt x="17780" y="8890"/>
                  </a:lnTo>
                  <a:lnTo>
                    <a:pt x="17780" y="10160"/>
                  </a:lnTo>
                  <a:lnTo>
                    <a:pt x="1826247" y="10160"/>
                  </a:lnTo>
                  <a:lnTo>
                    <a:pt x="1826247" y="8890"/>
                  </a:lnTo>
                  <a:lnTo>
                    <a:pt x="1828800" y="8890"/>
                  </a:lnTo>
                  <a:lnTo>
                    <a:pt x="1828800" y="7632"/>
                  </a:lnTo>
                  <a:close/>
                </a:path>
                <a:path w="1844039" h="24129">
                  <a:moveTo>
                    <a:pt x="183642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831340" y="7620"/>
                  </a:lnTo>
                  <a:lnTo>
                    <a:pt x="1831340" y="6350"/>
                  </a:lnTo>
                  <a:lnTo>
                    <a:pt x="1833880" y="6350"/>
                  </a:lnTo>
                  <a:lnTo>
                    <a:pt x="1833880" y="5080"/>
                  </a:lnTo>
                  <a:lnTo>
                    <a:pt x="1836420" y="5080"/>
                  </a:lnTo>
                  <a:lnTo>
                    <a:pt x="1836420" y="3822"/>
                  </a:lnTo>
                  <a:close/>
                </a:path>
                <a:path w="1844039" h="24129">
                  <a:moveTo>
                    <a:pt x="184150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838960" y="3810"/>
                  </a:lnTo>
                  <a:lnTo>
                    <a:pt x="1838960" y="2540"/>
                  </a:lnTo>
                  <a:lnTo>
                    <a:pt x="1841500" y="2540"/>
                  </a:lnTo>
                  <a:lnTo>
                    <a:pt x="1841500" y="1282"/>
                  </a:lnTo>
                  <a:close/>
                </a:path>
                <a:path w="1844039" h="24129">
                  <a:moveTo>
                    <a:pt x="18440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844040" y="1270"/>
                  </a:lnTo>
                  <a:lnTo>
                    <a:pt x="1844040" y="0"/>
                  </a:lnTo>
                  <a:close/>
                </a:path>
              </a:pathLst>
            </a:custGeom>
            <a:solidFill>
              <a:srgbClr val="00F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30650" y="5523229"/>
              <a:ext cx="1742439" cy="22860"/>
            </a:xfrm>
            <a:custGeom>
              <a:avLst/>
              <a:gdLst/>
              <a:ahLst/>
              <a:cxnLst/>
              <a:rect l="l" t="t" r="r" b="b"/>
              <a:pathLst>
                <a:path w="1742439" h="22860">
                  <a:moveTo>
                    <a:pt x="1696720" y="21602"/>
                  </a:moveTo>
                  <a:lnTo>
                    <a:pt x="45720" y="21602"/>
                  </a:lnTo>
                  <a:lnTo>
                    <a:pt x="45720" y="22860"/>
                  </a:lnTo>
                  <a:lnTo>
                    <a:pt x="1696720" y="22860"/>
                  </a:lnTo>
                  <a:lnTo>
                    <a:pt x="1696720" y="21602"/>
                  </a:lnTo>
                  <a:close/>
                </a:path>
                <a:path w="1742439" h="22860">
                  <a:moveTo>
                    <a:pt x="1705597" y="17792"/>
                  </a:moveTo>
                  <a:lnTo>
                    <a:pt x="36830" y="17792"/>
                  </a:lnTo>
                  <a:lnTo>
                    <a:pt x="36830" y="19050"/>
                  </a:lnTo>
                  <a:lnTo>
                    <a:pt x="39370" y="19050"/>
                  </a:lnTo>
                  <a:lnTo>
                    <a:pt x="39370" y="20320"/>
                  </a:lnTo>
                  <a:lnTo>
                    <a:pt x="43180" y="20320"/>
                  </a:lnTo>
                  <a:lnTo>
                    <a:pt x="43180" y="21590"/>
                  </a:lnTo>
                  <a:lnTo>
                    <a:pt x="1700530" y="21590"/>
                  </a:lnTo>
                  <a:lnTo>
                    <a:pt x="1700530" y="20320"/>
                  </a:lnTo>
                  <a:lnTo>
                    <a:pt x="1703070" y="20320"/>
                  </a:lnTo>
                  <a:lnTo>
                    <a:pt x="1703070" y="19050"/>
                  </a:lnTo>
                  <a:lnTo>
                    <a:pt x="1705597" y="19050"/>
                  </a:lnTo>
                  <a:lnTo>
                    <a:pt x="1705597" y="17792"/>
                  </a:lnTo>
                  <a:close/>
                </a:path>
                <a:path w="1742439" h="22860">
                  <a:moveTo>
                    <a:pt x="1710690" y="15252"/>
                  </a:moveTo>
                  <a:lnTo>
                    <a:pt x="31750" y="15252"/>
                  </a:lnTo>
                  <a:lnTo>
                    <a:pt x="31750" y="16510"/>
                  </a:lnTo>
                  <a:lnTo>
                    <a:pt x="34290" y="16510"/>
                  </a:lnTo>
                  <a:lnTo>
                    <a:pt x="34290" y="17780"/>
                  </a:lnTo>
                  <a:lnTo>
                    <a:pt x="1708150" y="17780"/>
                  </a:lnTo>
                  <a:lnTo>
                    <a:pt x="1708150" y="16510"/>
                  </a:lnTo>
                  <a:lnTo>
                    <a:pt x="1710690" y="16510"/>
                  </a:lnTo>
                  <a:lnTo>
                    <a:pt x="1710690" y="15252"/>
                  </a:lnTo>
                  <a:close/>
                </a:path>
                <a:path w="1742439" h="22860">
                  <a:moveTo>
                    <a:pt x="1718297" y="11442"/>
                  </a:moveTo>
                  <a:lnTo>
                    <a:pt x="24130" y="11442"/>
                  </a:lnTo>
                  <a:lnTo>
                    <a:pt x="24130" y="12700"/>
                  </a:lnTo>
                  <a:lnTo>
                    <a:pt x="26670" y="12700"/>
                  </a:lnTo>
                  <a:lnTo>
                    <a:pt x="26670" y="13970"/>
                  </a:lnTo>
                  <a:lnTo>
                    <a:pt x="29210" y="13970"/>
                  </a:lnTo>
                  <a:lnTo>
                    <a:pt x="29210" y="15240"/>
                  </a:lnTo>
                  <a:lnTo>
                    <a:pt x="1713230" y="15240"/>
                  </a:lnTo>
                  <a:lnTo>
                    <a:pt x="1713230" y="13970"/>
                  </a:lnTo>
                  <a:lnTo>
                    <a:pt x="1715770" y="13970"/>
                  </a:lnTo>
                  <a:lnTo>
                    <a:pt x="1715770" y="12700"/>
                  </a:lnTo>
                  <a:lnTo>
                    <a:pt x="1718297" y="12700"/>
                  </a:lnTo>
                  <a:lnTo>
                    <a:pt x="1718297" y="11442"/>
                  </a:lnTo>
                  <a:close/>
                </a:path>
                <a:path w="1742439" h="22860">
                  <a:moveTo>
                    <a:pt x="1724647" y="8902"/>
                  </a:moveTo>
                  <a:lnTo>
                    <a:pt x="17780" y="8902"/>
                  </a:lnTo>
                  <a:lnTo>
                    <a:pt x="17780" y="10160"/>
                  </a:lnTo>
                  <a:lnTo>
                    <a:pt x="21590" y="10160"/>
                  </a:lnTo>
                  <a:lnTo>
                    <a:pt x="21590" y="11430"/>
                  </a:lnTo>
                  <a:lnTo>
                    <a:pt x="1722120" y="11430"/>
                  </a:lnTo>
                  <a:lnTo>
                    <a:pt x="1722120" y="10160"/>
                  </a:lnTo>
                  <a:lnTo>
                    <a:pt x="1724647" y="10160"/>
                  </a:lnTo>
                  <a:lnTo>
                    <a:pt x="1724647" y="8902"/>
                  </a:lnTo>
                  <a:close/>
                </a:path>
                <a:path w="1742439" h="22860">
                  <a:moveTo>
                    <a:pt x="173228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5240" y="7620"/>
                  </a:lnTo>
                  <a:lnTo>
                    <a:pt x="15240" y="8890"/>
                  </a:lnTo>
                  <a:lnTo>
                    <a:pt x="1727200" y="8890"/>
                  </a:lnTo>
                  <a:lnTo>
                    <a:pt x="1727200" y="7620"/>
                  </a:lnTo>
                  <a:lnTo>
                    <a:pt x="1729740" y="7620"/>
                  </a:lnTo>
                  <a:lnTo>
                    <a:pt x="1729740" y="6350"/>
                  </a:lnTo>
                  <a:lnTo>
                    <a:pt x="1732280" y="6350"/>
                  </a:lnTo>
                  <a:lnTo>
                    <a:pt x="1732280" y="5092"/>
                  </a:lnTo>
                  <a:close/>
                </a:path>
                <a:path w="1742439" h="22860">
                  <a:moveTo>
                    <a:pt x="1737347" y="2552"/>
                  </a:moveTo>
                  <a:lnTo>
                    <a:pt x="5080" y="2552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734820" y="5080"/>
                  </a:lnTo>
                  <a:lnTo>
                    <a:pt x="1734820" y="3810"/>
                  </a:lnTo>
                  <a:lnTo>
                    <a:pt x="1737347" y="3810"/>
                  </a:lnTo>
                  <a:lnTo>
                    <a:pt x="1737347" y="2552"/>
                  </a:lnTo>
                  <a:close/>
                </a:path>
                <a:path w="1742439" h="22860">
                  <a:moveTo>
                    <a:pt x="1742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739900" y="2540"/>
                  </a:lnTo>
                  <a:lnTo>
                    <a:pt x="1739900" y="1270"/>
                  </a:lnTo>
                  <a:lnTo>
                    <a:pt x="1742440" y="1270"/>
                  </a:lnTo>
                  <a:lnTo>
                    <a:pt x="1742440" y="0"/>
                  </a:lnTo>
                  <a:close/>
                </a:path>
              </a:pathLst>
            </a:custGeom>
            <a:solidFill>
              <a:srgbClr val="00F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78910" y="5546089"/>
              <a:ext cx="1645920" cy="22860"/>
            </a:xfrm>
            <a:custGeom>
              <a:avLst/>
              <a:gdLst/>
              <a:ahLst/>
              <a:cxnLst/>
              <a:rect l="l" t="t" r="r" b="b"/>
              <a:pathLst>
                <a:path w="1645920" h="22860">
                  <a:moveTo>
                    <a:pt x="1596390" y="20332"/>
                  </a:moveTo>
                  <a:lnTo>
                    <a:pt x="50800" y="20332"/>
                  </a:lnTo>
                  <a:lnTo>
                    <a:pt x="50800" y="21590"/>
                  </a:lnTo>
                  <a:lnTo>
                    <a:pt x="53340" y="21590"/>
                  </a:lnTo>
                  <a:lnTo>
                    <a:pt x="53340" y="22860"/>
                  </a:lnTo>
                  <a:lnTo>
                    <a:pt x="1592580" y="22860"/>
                  </a:lnTo>
                  <a:lnTo>
                    <a:pt x="1592580" y="21590"/>
                  </a:lnTo>
                  <a:lnTo>
                    <a:pt x="1596390" y="21590"/>
                  </a:lnTo>
                  <a:lnTo>
                    <a:pt x="1596390" y="20332"/>
                  </a:lnTo>
                  <a:close/>
                </a:path>
                <a:path w="1645920" h="22860">
                  <a:moveTo>
                    <a:pt x="1602740" y="17792"/>
                  </a:moveTo>
                  <a:lnTo>
                    <a:pt x="43180" y="17792"/>
                  </a:lnTo>
                  <a:lnTo>
                    <a:pt x="43180" y="19050"/>
                  </a:lnTo>
                  <a:lnTo>
                    <a:pt x="46990" y="19050"/>
                  </a:lnTo>
                  <a:lnTo>
                    <a:pt x="46990" y="20320"/>
                  </a:lnTo>
                  <a:lnTo>
                    <a:pt x="1600200" y="20320"/>
                  </a:lnTo>
                  <a:lnTo>
                    <a:pt x="1600200" y="19050"/>
                  </a:lnTo>
                  <a:lnTo>
                    <a:pt x="1602740" y="19050"/>
                  </a:lnTo>
                  <a:lnTo>
                    <a:pt x="1602740" y="17792"/>
                  </a:lnTo>
                  <a:close/>
                </a:path>
                <a:path w="1645920" h="22860">
                  <a:moveTo>
                    <a:pt x="1612887" y="13982"/>
                  </a:moveTo>
                  <a:lnTo>
                    <a:pt x="33020" y="13982"/>
                  </a:lnTo>
                  <a:lnTo>
                    <a:pt x="33020" y="15240"/>
                  </a:lnTo>
                  <a:lnTo>
                    <a:pt x="36830" y="15240"/>
                  </a:lnTo>
                  <a:lnTo>
                    <a:pt x="36830" y="16510"/>
                  </a:lnTo>
                  <a:lnTo>
                    <a:pt x="40640" y="16510"/>
                  </a:lnTo>
                  <a:lnTo>
                    <a:pt x="40640" y="17780"/>
                  </a:lnTo>
                  <a:lnTo>
                    <a:pt x="1606550" y="17780"/>
                  </a:lnTo>
                  <a:lnTo>
                    <a:pt x="1606550" y="16510"/>
                  </a:lnTo>
                  <a:lnTo>
                    <a:pt x="1610360" y="16510"/>
                  </a:lnTo>
                  <a:lnTo>
                    <a:pt x="1610360" y="15240"/>
                  </a:lnTo>
                  <a:lnTo>
                    <a:pt x="1612887" y="15240"/>
                  </a:lnTo>
                  <a:lnTo>
                    <a:pt x="1612887" y="13982"/>
                  </a:lnTo>
                  <a:close/>
                </a:path>
                <a:path w="1645920" h="22860">
                  <a:moveTo>
                    <a:pt x="1620520" y="11442"/>
                  </a:moveTo>
                  <a:lnTo>
                    <a:pt x="26670" y="11442"/>
                  </a:lnTo>
                  <a:lnTo>
                    <a:pt x="26670" y="12700"/>
                  </a:lnTo>
                  <a:lnTo>
                    <a:pt x="30480" y="12700"/>
                  </a:lnTo>
                  <a:lnTo>
                    <a:pt x="30480" y="13970"/>
                  </a:lnTo>
                  <a:lnTo>
                    <a:pt x="1616710" y="13970"/>
                  </a:lnTo>
                  <a:lnTo>
                    <a:pt x="1616710" y="12700"/>
                  </a:lnTo>
                  <a:lnTo>
                    <a:pt x="1620520" y="12700"/>
                  </a:lnTo>
                  <a:lnTo>
                    <a:pt x="1620520" y="11442"/>
                  </a:lnTo>
                  <a:close/>
                </a:path>
                <a:path w="1645920" h="22860">
                  <a:moveTo>
                    <a:pt x="1629410" y="7632"/>
                  </a:moveTo>
                  <a:lnTo>
                    <a:pt x="15240" y="7632"/>
                  </a:lnTo>
                  <a:lnTo>
                    <a:pt x="15240" y="8890"/>
                  </a:lnTo>
                  <a:lnTo>
                    <a:pt x="20320" y="8890"/>
                  </a:lnTo>
                  <a:lnTo>
                    <a:pt x="20320" y="10160"/>
                  </a:lnTo>
                  <a:lnTo>
                    <a:pt x="22860" y="10160"/>
                  </a:lnTo>
                  <a:lnTo>
                    <a:pt x="22860" y="11430"/>
                  </a:lnTo>
                  <a:lnTo>
                    <a:pt x="1623060" y="11430"/>
                  </a:lnTo>
                  <a:lnTo>
                    <a:pt x="1623060" y="10160"/>
                  </a:lnTo>
                  <a:lnTo>
                    <a:pt x="1626870" y="10160"/>
                  </a:lnTo>
                  <a:lnTo>
                    <a:pt x="1626870" y="8890"/>
                  </a:lnTo>
                  <a:lnTo>
                    <a:pt x="1629410" y="8890"/>
                  </a:lnTo>
                  <a:lnTo>
                    <a:pt x="1629410" y="7632"/>
                  </a:lnTo>
                  <a:close/>
                </a:path>
                <a:path w="1645920" h="22860">
                  <a:moveTo>
                    <a:pt x="163576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633220" y="7620"/>
                  </a:lnTo>
                  <a:lnTo>
                    <a:pt x="1633220" y="6350"/>
                  </a:lnTo>
                  <a:lnTo>
                    <a:pt x="1635760" y="6350"/>
                  </a:lnTo>
                  <a:lnTo>
                    <a:pt x="1635760" y="5092"/>
                  </a:lnTo>
                  <a:close/>
                </a:path>
                <a:path w="1645920" h="22860">
                  <a:moveTo>
                    <a:pt x="164338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638287" y="5080"/>
                  </a:lnTo>
                  <a:lnTo>
                    <a:pt x="1638287" y="3810"/>
                  </a:lnTo>
                  <a:lnTo>
                    <a:pt x="1640840" y="3810"/>
                  </a:lnTo>
                  <a:lnTo>
                    <a:pt x="1640840" y="2540"/>
                  </a:lnTo>
                  <a:lnTo>
                    <a:pt x="1643380" y="2540"/>
                  </a:lnTo>
                  <a:lnTo>
                    <a:pt x="1643380" y="1282"/>
                  </a:lnTo>
                  <a:close/>
                </a:path>
                <a:path w="1645920" h="22860">
                  <a:moveTo>
                    <a:pt x="164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645920" y="127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00F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036060" y="5568949"/>
              <a:ext cx="1532890" cy="24130"/>
            </a:xfrm>
            <a:custGeom>
              <a:avLst/>
              <a:gdLst/>
              <a:ahLst/>
              <a:cxnLst/>
              <a:rect l="l" t="t" r="r" b="b"/>
              <a:pathLst>
                <a:path w="1532889" h="24129">
                  <a:moveTo>
                    <a:pt x="1470660" y="22872"/>
                  </a:moveTo>
                  <a:lnTo>
                    <a:pt x="60960" y="22872"/>
                  </a:lnTo>
                  <a:lnTo>
                    <a:pt x="60960" y="24130"/>
                  </a:lnTo>
                  <a:lnTo>
                    <a:pt x="1470660" y="24130"/>
                  </a:lnTo>
                  <a:lnTo>
                    <a:pt x="1470660" y="22872"/>
                  </a:lnTo>
                  <a:close/>
                </a:path>
                <a:path w="1532889" h="24129">
                  <a:moveTo>
                    <a:pt x="1478280" y="20332"/>
                  </a:moveTo>
                  <a:lnTo>
                    <a:pt x="54610" y="20332"/>
                  </a:lnTo>
                  <a:lnTo>
                    <a:pt x="54610" y="21590"/>
                  </a:lnTo>
                  <a:lnTo>
                    <a:pt x="58420" y="21590"/>
                  </a:lnTo>
                  <a:lnTo>
                    <a:pt x="58420" y="22860"/>
                  </a:lnTo>
                  <a:lnTo>
                    <a:pt x="1474470" y="22860"/>
                  </a:lnTo>
                  <a:lnTo>
                    <a:pt x="1474470" y="21590"/>
                  </a:lnTo>
                  <a:lnTo>
                    <a:pt x="1478280" y="21590"/>
                  </a:lnTo>
                  <a:lnTo>
                    <a:pt x="1478280" y="20332"/>
                  </a:lnTo>
                  <a:close/>
                </a:path>
                <a:path w="1532889" h="24129">
                  <a:moveTo>
                    <a:pt x="1488440" y="16522"/>
                  </a:moveTo>
                  <a:lnTo>
                    <a:pt x="44450" y="16522"/>
                  </a:lnTo>
                  <a:lnTo>
                    <a:pt x="44450" y="17780"/>
                  </a:lnTo>
                  <a:lnTo>
                    <a:pt x="48260" y="17780"/>
                  </a:lnTo>
                  <a:lnTo>
                    <a:pt x="48260" y="19050"/>
                  </a:lnTo>
                  <a:lnTo>
                    <a:pt x="50800" y="19050"/>
                  </a:lnTo>
                  <a:lnTo>
                    <a:pt x="50800" y="20320"/>
                  </a:lnTo>
                  <a:lnTo>
                    <a:pt x="1480820" y="20320"/>
                  </a:lnTo>
                  <a:lnTo>
                    <a:pt x="1480820" y="19050"/>
                  </a:lnTo>
                  <a:lnTo>
                    <a:pt x="1484630" y="19050"/>
                  </a:lnTo>
                  <a:lnTo>
                    <a:pt x="1484630" y="17780"/>
                  </a:lnTo>
                  <a:lnTo>
                    <a:pt x="1488440" y="17780"/>
                  </a:lnTo>
                  <a:lnTo>
                    <a:pt x="1488440" y="16522"/>
                  </a:lnTo>
                  <a:close/>
                </a:path>
                <a:path w="1532889" h="24129">
                  <a:moveTo>
                    <a:pt x="1494790" y="13982"/>
                  </a:moveTo>
                  <a:lnTo>
                    <a:pt x="38100" y="13982"/>
                  </a:lnTo>
                  <a:lnTo>
                    <a:pt x="38100" y="15240"/>
                  </a:lnTo>
                  <a:lnTo>
                    <a:pt x="40640" y="15240"/>
                  </a:lnTo>
                  <a:lnTo>
                    <a:pt x="40640" y="16510"/>
                  </a:lnTo>
                  <a:lnTo>
                    <a:pt x="1490980" y="16510"/>
                  </a:lnTo>
                  <a:lnTo>
                    <a:pt x="1490980" y="15240"/>
                  </a:lnTo>
                  <a:lnTo>
                    <a:pt x="1494790" y="15240"/>
                  </a:lnTo>
                  <a:lnTo>
                    <a:pt x="1494790" y="13982"/>
                  </a:lnTo>
                  <a:close/>
                </a:path>
                <a:path w="1532889" h="24129">
                  <a:moveTo>
                    <a:pt x="1504950" y="10172"/>
                  </a:moveTo>
                  <a:lnTo>
                    <a:pt x="27940" y="10172"/>
                  </a:lnTo>
                  <a:lnTo>
                    <a:pt x="27940" y="11430"/>
                  </a:lnTo>
                  <a:lnTo>
                    <a:pt x="30480" y="11430"/>
                  </a:lnTo>
                  <a:lnTo>
                    <a:pt x="30480" y="12700"/>
                  </a:lnTo>
                  <a:lnTo>
                    <a:pt x="34290" y="12700"/>
                  </a:lnTo>
                  <a:lnTo>
                    <a:pt x="34290" y="13970"/>
                  </a:lnTo>
                  <a:lnTo>
                    <a:pt x="1498600" y="13970"/>
                  </a:lnTo>
                  <a:lnTo>
                    <a:pt x="1498600" y="12700"/>
                  </a:lnTo>
                  <a:lnTo>
                    <a:pt x="1501140" y="12700"/>
                  </a:lnTo>
                  <a:lnTo>
                    <a:pt x="1501140" y="11430"/>
                  </a:lnTo>
                  <a:lnTo>
                    <a:pt x="1504950" y="11430"/>
                  </a:lnTo>
                  <a:lnTo>
                    <a:pt x="1504950" y="10172"/>
                  </a:lnTo>
                  <a:close/>
                </a:path>
                <a:path w="1532889" h="24129">
                  <a:moveTo>
                    <a:pt x="1512570" y="7632"/>
                  </a:moveTo>
                  <a:lnTo>
                    <a:pt x="20320" y="7632"/>
                  </a:lnTo>
                  <a:lnTo>
                    <a:pt x="20320" y="8890"/>
                  </a:lnTo>
                  <a:lnTo>
                    <a:pt x="24130" y="8890"/>
                  </a:lnTo>
                  <a:lnTo>
                    <a:pt x="24130" y="10160"/>
                  </a:lnTo>
                  <a:lnTo>
                    <a:pt x="1508760" y="10160"/>
                  </a:lnTo>
                  <a:lnTo>
                    <a:pt x="1508760" y="8890"/>
                  </a:lnTo>
                  <a:lnTo>
                    <a:pt x="1512570" y="8890"/>
                  </a:lnTo>
                  <a:lnTo>
                    <a:pt x="1512570" y="7632"/>
                  </a:lnTo>
                  <a:close/>
                </a:path>
                <a:path w="1532889" h="24129">
                  <a:moveTo>
                    <a:pt x="1522730" y="3822"/>
                  </a:moveTo>
                  <a:lnTo>
                    <a:pt x="10160" y="3822"/>
                  </a:lnTo>
                  <a:lnTo>
                    <a:pt x="10160" y="5080"/>
                  </a:lnTo>
                  <a:lnTo>
                    <a:pt x="13970" y="5080"/>
                  </a:lnTo>
                  <a:lnTo>
                    <a:pt x="1397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1515110" y="7620"/>
                  </a:lnTo>
                  <a:lnTo>
                    <a:pt x="1515110" y="6350"/>
                  </a:lnTo>
                  <a:lnTo>
                    <a:pt x="1518920" y="6350"/>
                  </a:lnTo>
                  <a:lnTo>
                    <a:pt x="1518920" y="5080"/>
                  </a:lnTo>
                  <a:lnTo>
                    <a:pt x="1522730" y="5080"/>
                  </a:lnTo>
                  <a:lnTo>
                    <a:pt x="1522730" y="3822"/>
                  </a:lnTo>
                  <a:close/>
                </a:path>
                <a:path w="1532889" h="24129">
                  <a:moveTo>
                    <a:pt x="152908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1525270" y="3810"/>
                  </a:lnTo>
                  <a:lnTo>
                    <a:pt x="1525270" y="2540"/>
                  </a:lnTo>
                  <a:lnTo>
                    <a:pt x="1529080" y="2540"/>
                  </a:lnTo>
                  <a:lnTo>
                    <a:pt x="1529080" y="1282"/>
                  </a:lnTo>
                  <a:close/>
                </a:path>
                <a:path w="1532889" h="24129">
                  <a:moveTo>
                    <a:pt x="15328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32890" y="1270"/>
                  </a:lnTo>
                  <a:lnTo>
                    <a:pt x="1532890" y="0"/>
                  </a:lnTo>
                  <a:close/>
                </a:path>
              </a:pathLst>
            </a:custGeom>
            <a:solidFill>
              <a:srgbClr val="00F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100830" y="5593079"/>
              <a:ext cx="1403350" cy="22860"/>
            </a:xfrm>
            <a:custGeom>
              <a:avLst/>
              <a:gdLst/>
              <a:ahLst/>
              <a:cxnLst/>
              <a:rect l="l" t="t" r="r" b="b"/>
              <a:pathLst>
                <a:path w="1403350" h="22860">
                  <a:moveTo>
                    <a:pt x="1337310" y="21602"/>
                  </a:moveTo>
                  <a:lnTo>
                    <a:pt x="67310" y="21602"/>
                  </a:lnTo>
                  <a:lnTo>
                    <a:pt x="67310" y="22860"/>
                  </a:lnTo>
                  <a:lnTo>
                    <a:pt x="1337310" y="22860"/>
                  </a:lnTo>
                  <a:lnTo>
                    <a:pt x="1337310" y="21602"/>
                  </a:lnTo>
                  <a:close/>
                </a:path>
                <a:path w="1403350" h="22860">
                  <a:moveTo>
                    <a:pt x="1348740" y="17792"/>
                  </a:moveTo>
                  <a:lnTo>
                    <a:pt x="54610" y="17792"/>
                  </a:lnTo>
                  <a:lnTo>
                    <a:pt x="54610" y="19050"/>
                  </a:lnTo>
                  <a:lnTo>
                    <a:pt x="58420" y="19050"/>
                  </a:lnTo>
                  <a:lnTo>
                    <a:pt x="58420" y="20320"/>
                  </a:lnTo>
                  <a:lnTo>
                    <a:pt x="62230" y="20320"/>
                  </a:lnTo>
                  <a:lnTo>
                    <a:pt x="62230" y="21590"/>
                  </a:lnTo>
                  <a:lnTo>
                    <a:pt x="1341120" y="21590"/>
                  </a:lnTo>
                  <a:lnTo>
                    <a:pt x="1341120" y="20320"/>
                  </a:lnTo>
                  <a:lnTo>
                    <a:pt x="1344930" y="20320"/>
                  </a:lnTo>
                  <a:lnTo>
                    <a:pt x="1344930" y="19050"/>
                  </a:lnTo>
                  <a:lnTo>
                    <a:pt x="1348740" y="19050"/>
                  </a:lnTo>
                  <a:lnTo>
                    <a:pt x="1348740" y="17792"/>
                  </a:lnTo>
                  <a:close/>
                </a:path>
                <a:path w="1403350" h="22860">
                  <a:moveTo>
                    <a:pt x="1357630" y="15252"/>
                  </a:moveTo>
                  <a:lnTo>
                    <a:pt x="46990" y="15252"/>
                  </a:lnTo>
                  <a:lnTo>
                    <a:pt x="46990" y="16510"/>
                  </a:lnTo>
                  <a:lnTo>
                    <a:pt x="50800" y="16510"/>
                  </a:lnTo>
                  <a:lnTo>
                    <a:pt x="50800" y="17780"/>
                  </a:lnTo>
                  <a:lnTo>
                    <a:pt x="1352550" y="17780"/>
                  </a:lnTo>
                  <a:lnTo>
                    <a:pt x="1352550" y="16510"/>
                  </a:lnTo>
                  <a:lnTo>
                    <a:pt x="1357630" y="16510"/>
                  </a:lnTo>
                  <a:lnTo>
                    <a:pt x="1357630" y="15252"/>
                  </a:lnTo>
                  <a:close/>
                </a:path>
                <a:path w="1403350" h="22860">
                  <a:moveTo>
                    <a:pt x="1369060" y="11442"/>
                  </a:moveTo>
                  <a:lnTo>
                    <a:pt x="34290" y="11442"/>
                  </a:lnTo>
                  <a:lnTo>
                    <a:pt x="34290" y="12700"/>
                  </a:lnTo>
                  <a:lnTo>
                    <a:pt x="38100" y="12700"/>
                  </a:lnTo>
                  <a:lnTo>
                    <a:pt x="38100" y="13970"/>
                  </a:lnTo>
                  <a:lnTo>
                    <a:pt x="41910" y="13970"/>
                  </a:lnTo>
                  <a:lnTo>
                    <a:pt x="41910" y="15240"/>
                  </a:lnTo>
                  <a:lnTo>
                    <a:pt x="1361440" y="15240"/>
                  </a:lnTo>
                  <a:lnTo>
                    <a:pt x="1361440" y="13970"/>
                  </a:lnTo>
                  <a:lnTo>
                    <a:pt x="1365250" y="13970"/>
                  </a:lnTo>
                  <a:lnTo>
                    <a:pt x="1365250" y="12700"/>
                  </a:lnTo>
                  <a:lnTo>
                    <a:pt x="1369060" y="12700"/>
                  </a:lnTo>
                  <a:lnTo>
                    <a:pt x="1369060" y="11442"/>
                  </a:lnTo>
                  <a:close/>
                </a:path>
                <a:path w="1403350" h="22860">
                  <a:moveTo>
                    <a:pt x="1377950" y="8902"/>
                  </a:moveTo>
                  <a:lnTo>
                    <a:pt x="26670" y="8902"/>
                  </a:lnTo>
                  <a:lnTo>
                    <a:pt x="26670" y="10160"/>
                  </a:lnTo>
                  <a:lnTo>
                    <a:pt x="30480" y="10160"/>
                  </a:lnTo>
                  <a:lnTo>
                    <a:pt x="30480" y="11430"/>
                  </a:lnTo>
                  <a:lnTo>
                    <a:pt x="1372870" y="11430"/>
                  </a:lnTo>
                  <a:lnTo>
                    <a:pt x="1372870" y="10160"/>
                  </a:lnTo>
                  <a:lnTo>
                    <a:pt x="1377950" y="10160"/>
                  </a:lnTo>
                  <a:lnTo>
                    <a:pt x="1377950" y="8902"/>
                  </a:lnTo>
                  <a:close/>
                </a:path>
                <a:path w="1403350" h="22860">
                  <a:moveTo>
                    <a:pt x="1388110" y="5092"/>
                  </a:moveTo>
                  <a:lnTo>
                    <a:pt x="12700" y="5092"/>
                  </a:lnTo>
                  <a:lnTo>
                    <a:pt x="12700" y="6350"/>
                  </a:lnTo>
                  <a:lnTo>
                    <a:pt x="17780" y="6350"/>
                  </a:lnTo>
                  <a:lnTo>
                    <a:pt x="17780" y="7620"/>
                  </a:lnTo>
                  <a:lnTo>
                    <a:pt x="21590" y="7620"/>
                  </a:lnTo>
                  <a:lnTo>
                    <a:pt x="21590" y="8890"/>
                  </a:lnTo>
                  <a:lnTo>
                    <a:pt x="1381760" y="8890"/>
                  </a:lnTo>
                  <a:lnTo>
                    <a:pt x="1381760" y="7620"/>
                  </a:lnTo>
                  <a:lnTo>
                    <a:pt x="1385570" y="7620"/>
                  </a:lnTo>
                  <a:lnTo>
                    <a:pt x="1385570" y="6350"/>
                  </a:lnTo>
                  <a:lnTo>
                    <a:pt x="1388110" y="6350"/>
                  </a:lnTo>
                  <a:lnTo>
                    <a:pt x="1388110" y="5092"/>
                  </a:lnTo>
                  <a:close/>
                </a:path>
                <a:path w="1403350" h="22860">
                  <a:moveTo>
                    <a:pt x="1395717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10160" y="3810"/>
                  </a:lnTo>
                  <a:lnTo>
                    <a:pt x="10160" y="5080"/>
                  </a:lnTo>
                  <a:lnTo>
                    <a:pt x="1393190" y="5080"/>
                  </a:lnTo>
                  <a:lnTo>
                    <a:pt x="1393190" y="3810"/>
                  </a:lnTo>
                  <a:lnTo>
                    <a:pt x="1395717" y="3810"/>
                  </a:lnTo>
                  <a:lnTo>
                    <a:pt x="1395717" y="2552"/>
                  </a:lnTo>
                  <a:close/>
                </a:path>
                <a:path w="1403350" h="22860">
                  <a:moveTo>
                    <a:pt x="1403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399540" y="2540"/>
                  </a:lnTo>
                  <a:lnTo>
                    <a:pt x="1399540" y="1270"/>
                  </a:lnTo>
                  <a:lnTo>
                    <a:pt x="1403350" y="1270"/>
                  </a:lnTo>
                  <a:lnTo>
                    <a:pt x="1403350" y="0"/>
                  </a:lnTo>
                  <a:close/>
                </a:path>
              </a:pathLst>
            </a:custGeom>
            <a:solidFill>
              <a:srgbClr val="00F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71950" y="5615939"/>
              <a:ext cx="1261110" cy="22860"/>
            </a:xfrm>
            <a:custGeom>
              <a:avLst/>
              <a:gdLst/>
              <a:ahLst/>
              <a:cxnLst/>
              <a:rect l="l" t="t" r="r" b="b"/>
              <a:pathLst>
                <a:path w="1261110" h="22860">
                  <a:moveTo>
                    <a:pt x="1196340" y="20332"/>
                  </a:moveTo>
                  <a:lnTo>
                    <a:pt x="64770" y="20332"/>
                  </a:lnTo>
                  <a:lnTo>
                    <a:pt x="64770" y="21590"/>
                  </a:lnTo>
                  <a:lnTo>
                    <a:pt x="67310" y="21590"/>
                  </a:lnTo>
                  <a:lnTo>
                    <a:pt x="67310" y="22860"/>
                  </a:lnTo>
                  <a:lnTo>
                    <a:pt x="1191260" y="22860"/>
                  </a:lnTo>
                  <a:lnTo>
                    <a:pt x="1191260" y="21590"/>
                  </a:lnTo>
                  <a:lnTo>
                    <a:pt x="1196340" y="21590"/>
                  </a:lnTo>
                  <a:lnTo>
                    <a:pt x="1196340" y="20332"/>
                  </a:lnTo>
                  <a:close/>
                </a:path>
                <a:path w="1261110" h="22860">
                  <a:moveTo>
                    <a:pt x="1205230" y="17792"/>
                  </a:moveTo>
                  <a:lnTo>
                    <a:pt x="57150" y="17792"/>
                  </a:lnTo>
                  <a:lnTo>
                    <a:pt x="57150" y="19050"/>
                  </a:lnTo>
                  <a:lnTo>
                    <a:pt x="60960" y="19050"/>
                  </a:lnTo>
                  <a:lnTo>
                    <a:pt x="60960" y="20320"/>
                  </a:lnTo>
                  <a:lnTo>
                    <a:pt x="1200150" y="20320"/>
                  </a:lnTo>
                  <a:lnTo>
                    <a:pt x="1200150" y="19050"/>
                  </a:lnTo>
                  <a:lnTo>
                    <a:pt x="1205230" y="19050"/>
                  </a:lnTo>
                  <a:lnTo>
                    <a:pt x="1205230" y="17792"/>
                  </a:lnTo>
                  <a:close/>
                </a:path>
                <a:path w="1261110" h="22860">
                  <a:moveTo>
                    <a:pt x="1216660" y="13982"/>
                  </a:moveTo>
                  <a:lnTo>
                    <a:pt x="44450" y="13982"/>
                  </a:lnTo>
                  <a:lnTo>
                    <a:pt x="44450" y="15240"/>
                  </a:lnTo>
                  <a:lnTo>
                    <a:pt x="48260" y="15240"/>
                  </a:lnTo>
                  <a:lnTo>
                    <a:pt x="48260" y="16510"/>
                  </a:lnTo>
                  <a:lnTo>
                    <a:pt x="52070" y="16510"/>
                  </a:lnTo>
                  <a:lnTo>
                    <a:pt x="52070" y="17780"/>
                  </a:lnTo>
                  <a:lnTo>
                    <a:pt x="1209040" y="17780"/>
                  </a:lnTo>
                  <a:lnTo>
                    <a:pt x="1209040" y="16510"/>
                  </a:lnTo>
                  <a:lnTo>
                    <a:pt x="1212850" y="16510"/>
                  </a:lnTo>
                  <a:lnTo>
                    <a:pt x="1212850" y="15240"/>
                  </a:lnTo>
                  <a:lnTo>
                    <a:pt x="1216660" y="15240"/>
                  </a:lnTo>
                  <a:lnTo>
                    <a:pt x="1216660" y="13982"/>
                  </a:lnTo>
                  <a:close/>
                </a:path>
                <a:path w="1261110" h="22860">
                  <a:moveTo>
                    <a:pt x="1225550" y="11442"/>
                  </a:moveTo>
                  <a:lnTo>
                    <a:pt x="36830" y="11442"/>
                  </a:lnTo>
                  <a:lnTo>
                    <a:pt x="36830" y="12700"/>
                  </a:lnTo>
                  <a:lnTo>
                    <a:pt x="40640" y="12700"/>
                  </a:lnTo>
                  <a:lnTo>
                    <a:pt x="40640" y="13970"/>
                  </a:lnTo>
                  <a:lnTo>
                    <a:pt x="1220470" y="13970"/>
                  </a:lnTo>
                  <a:lnTo>
                    <a:pt x="1220470" y="12700"/>
                  </a:lnTo>
                  <a:lnTo>
                    <a:pt x="1225550" y="12700"/>
                  </a:lnTo>
                  <a:lnTo>
                    <a:pt x="1225550" y="11442"/>
                  </a:lnTo>
                  <a:close/>
                </a:path>
                <a:path w="1261110" h="22860">
                  <a:moveTo>
                    <a:pt x="1236980" y="7632"/>
                  </a:moveTo>
                  <a:lnTo>
                    <a:pt x="24130" y="7632"/>
                  </a:lnTo>
                  <a:lnTo>
                    <a:pt x="24130" y="8890"/>
                  </a:lnTo>
                  <a:lnTo>
                    <a:pt x="27940" y="8890"/>
                  </a:lnTo>
                  <a:lnTo>
                    <a:pt x="27940" y="10160"/>
                  </a:lnTo>
                  <a:lnTo>
                    <a:pt x="31750" y="10160"/>
                  </a:lnTo>
                  <a:lnTo>
                    <a:pt x="31750" y="11430"/>
                  </a:lnTo>
                  <a:lnTo>
                    <a:pt x="1229360" y="11430"/>
                  </a:lnTo>
                  <a:lnTo>
                    <a:pt x="1229360" y="10160"/>
                  </a:lnTo>
                  <a:lnTo>
                    <a:pt x="1233170" y="10160"/>
                  </a:lnTo>
                  <a:lnTo>
                    <a:pt x="1233170" y="8890"/>
                  </a:lnTo>
                  <a:lnTo>
                    <a:pt x="1236980" y="8890"/>
                  </a:lnTo>
                  <a:lnTo>
                    <a:pt x="1236980" y="7632"/>
                  </a:lnTo>
                  <a:close/>
                </a:path>
                <a:path w="1261110" h="22860">
                  <a:moveTo>
                    <a:pt x="1245870" y="5092"/>
                  </a:moveTo>
                  <a:lnTo>
                    <a:pt x="16510" y="5092"/>
                  </a:lnTo>
                  <a:lnTo>
                    <a:pt x="16510" y="6350"/>
                  </a:lnTo>
                  <a:lnTo>
                    <a:pt x="20320" y="6350"/>
                  </a:lnTo>
                  <a:lnTo>
                    <a:pt x="20320" y="7620"/>
                  </a:lnTo>
                  <a:lnTo>
                    <a:pt x="1240790" y="7620"/>
                  </a:lnTo>
                  <a:lnTo>
                    <a:pt x="1240790" y="6350"/>
                  </a:lnTo>
                  <a:lnTo>
                    <a:pt x="1245870" y="6350"/>
                  </a:lnTo>
                  <a:lnTo>
                    <a:pt x="1245870" y="5092"/>
                  </a:lnTo>
                  <a:close/>
                </a:path>
                <a:path w="1261110" h="22860">
                  <a:moveTo>
                    <a:pt x="125730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11430" y="3810"/>
                  </a:lnTo>
                  <a:lnTo>
                    <a:pt x="11430" y="5080"/>
                  </a:lnTo>
                  <a:lnTo>
                    <a:pt x="1249680" y="5080"/>
                  </a:lnTo>
                  <a:lnTo>
                    <a:pt x="1249680" y="3810"/>
                  </a:lnTo>
                  <a:lnTo>
                    <a:pt x="1253490" y="3810"/>
                  </a:lnTo>
                  <a:lnTo>
                    <a:pt x="1253490" y="2540"/>
                  </a:lnTo>
                  <a:lnTo>
                    <a:pt x="1257300" y="2540"/>
                  </a:lnTo>
                  <a:lnTo>
                    <a:pt x="1257300" y="1282"/>
                  </a:lnTo>
                  <a:close/>
                </a:path>
                <a:path w="1261110" h="22860">
                  <a:moveTo>
                    <a:pt x="12611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61110" y="1270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246880" y="5638799"/>
              <a:ext cx="1112520" cy="24130"/>
            </a:xfrm>
            <a:custGeom>
              <a:avLst/>
              <a:gdLst/>
              <a:ahLst/>
              <a:cxnLst/>
              <a:rect l="l" t="t" r="r" b="b"/>
              <a:pathLst>
                <a:path w="1112520" h="24129">
                  <a:moveTo>
                    <a:pt x="1013460" y="22872"/>
                  </a:moveTo>
                  <a:lnTo>
                    <a:pt x="99060" y="22872"/>
                  </a:lnTo>
                  <a:lnTo>
                    <a:pt x="99060" y="24130"/>
                  </a:lnTo>
                  <a:lnTo>
                    <a:pt x="1013460" y="24130"/>
                  </a:lnTo>
                  <a:lnTo>
                    <a:pt x="1013460" y="22872"/>
                  </a:lnTo>
                  <a:close/>
                </a:path>
                <a:path w="1112520" h="24129">
                  <a:moveTo>
                    <a:pt x="1024890" y="20332"/>
                  </a:moveTo>
                  <a:lnTo>
                    <a:pt x="87630" y="20332"/>
                  </a:lnTo>
                  <a:lnTo>
                    <a:pt x="87630" y="21590"/>
                  </a:lnTo>
                  <a:lnTo>
                    <a:pt x="93980" y="21590"/>
                  </a:lnTo>
                  <a:lnTo>
                    <a:pt x="93980" y="22860"/>
                  </a:lnTo>
                  <a:lnTo>
                    <a:pt x="1019810" y="22860"/>
                  </a:lnTo>
                  <a:lnTo>
                    <a:pt x="1019810" y="21590"/>
                  </a:lnTo>
                  <a:lnTo>
                    <a:pt x="1024890" y="21590"/>
                  </a:lnTo>
                  <a:lnTo>
                    <a:pt x="1024890" y="20332"/>
                  </a:lnTo>
                  <a:close/>
                </a:path>
                <a:path w="1112520" h="24129">
                  <a:moveTo>
                    <a:pt x="1041400" y="16522"/>
                  </a:moveTo>
                  <a:lnTo>
                    <a:pt x="71120" y="16522"/>
                  </a:lnTo>
                  <a:lnTo>
                    <a:pt x="71120" y="17780"/>
                  </a:lnTo>
                  <a:lnTo>
                    <a:pt x="77470" y="17780"/>
                  </a:lnTo>
                  <a:lnTo>
                    <a:pt x="77470" y="19050"/>
                  </a:lnTo>
                  <a:lnTo>
                    <a:pt x="82550" y="19050"/>
                  </a:lnTo>
                  <a:lnTo>
                    <a:pt x="82550" y="20320"/>
                  </a:lnTo>
                  <a:lnTo>
                    <a:pt x="1029970" y="20320"/>
                  </a:lnTo>
                  <a:lnTo>
                    <a:pt x="1029970" y="19050"/>
                  </a:lnTo>
                  <a:lnTo>
                    <a:pt x="1036320" y="19050"/>
                  </a:lnTo>
                  <a:lnTo>
                    <a:pt x="1036320" y="17780"/>
                  </a:lnTo>
                  <a:lnTo>
                    <a:pt x="1041400" y="17780"/>
                  </a:lnTo>
                  <a:lnTo>
                    <a:pt x="1041400" y="16522"/>
                  </a:lnTo>
                  <a:close/>
                </a:path>
                <a:path w="1112520" h="24129">
                  <a:moveTo>
                    <a:pt x="1052817" y="13982"/>
                  </a:moveTo>
                  <a:lnTo>
                    <a:pt x="60960" y="13982"/>
                  </a:lnTo>
                  <a:lnTo>
                    <a:pt x="60960" y="15240"/>
                  </a:lnTo>
                  <a:lnTo>
                    <a:pt x="66040" y="15240"/>
                  </a:lnTo>
                  <a:lnTo>
                    <a:pt x="66040" y="16510"/>
                  </a:lnTo>
                  <a:lnTo>
                    <a:pt x="1046480" y="16510"/>
                  </a:lnTo>
                  <a:lnTo>
                    <a:pt x="1046480" y="15240"/>
                  </a:lnTo>
                  <a:lnTo>
                    <a:pt x="1052817" y="15240"/>
                  </a:lnTo>
                  <a:lnTo>
                    <a:pt x="1052817" y="13982"/>
                  </a:lnTo>
                  <a:close/>
                </a:path>
                <a:path w="1112520" h="24129">
                  <a:moveTo>
                    <a:pt x="1069327" y="10172"/>
                  </a:moveTo>
                  <a:lnTo>
                    <a:pt x="44450" y="10172"/>
                  </a:lnTo>
                  <a:lnTo>
                    <a:pt x="44450" y="11430"/>
                  </a:lnTo>
                  <a:lnTo>
                    <a:pt x="49530" y="11430"/>
                  </a:lnTo>
                  <a:lnTo>
                    <a:pt x="49530" y="12700"/>
                  </a:lnTo>
                  <a:lnTo>
                    <a:pt x="54610" y="12700"/>
                  </a:lnTo>
                  <a:lnTo>
                    <a:pt x="54610" y="13970"/>
                  </a:lnTo>
                  <a:lnTo>
                    <a:pt x="1057910" y="13970"/>
                  </a:lnTo>
                  <a:lnTo>
                    <a:pt x="1057910" y="12700"/>
                  </a:lnTo>
                  <a:lnTo>
                    <a:pt x="1062990" y="12700"/>
                  </a:lnTo>
                  <a:lnTo>
                    <a:pt x="1062990" y="11430"/>
                  </a:lnTo>
                  <a:lnTo>
                    <a:pt x="1069327" y="11430"/>
                  </a:lnTo>
                  <a:lnTo>
                    <a:pt x="1069327" y="10172"/>
                  </a:lnTo>
                  <a:close/>
                </a:path>
                <a:path w="1112520" h="24129">
                  <a:moveTo>
                    <a:pt x="1079500" y="7632"/>
                  </a:moveTo>
                  <a:lnTo>
                    <a:pt x="33020" y="7632"/>
                  </a:lnTo>
                  <a:lnTo>
                    <a:pt x="33020" y="8890"/>
                  </a:lnTo>
                  <a:lnTo>
                    <a:pt x="38100" y="8890"/>
                  </a:lnTo>
                  <a:lnTo>
                    <a:pt x="38100" y="10160"/>
                  </a:lnTo>
                  <a:lnTo>
                    <a:pt x="1074420" y="10160"/>
                  </a:lnTo>
                  <a:lnTo>
                    <a:pt x="1074420" y="8890"/>
                  </a:lnTo>
                  <a:lnTo>
                    <a:pt x="1079500" y="8890"/>
                  </a:lnTo>
                  <a:lnTo>
                    <a:pt x="1079500" y="7632"/>
                  </a:lnTo>
                  <a:close/>
                </a:path>
                <a:path w="1112520" h="24129">
                  <a:moveTo>
                    <a:pt x="1096010" y="3822"/>
                  </a:moveTo>
                  <a:lnTo>
                    <a:pt x="16510" y="3822"/>
                  </a:lnTo>
                  <a:lnTo>
                    <a:pt x="1651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27940" y="6350"/>
                  </a:lnTo>
                  <a:lnTo>
                    <a:pt x="27940" y="7620"/>
                  </a:lnTo>
                  <a:lnTo>
                    <a:pt x="1085850" y="7620"/>
                  </a:lnTo>
                  <a:lnTo>
                    <a:pt x="1085850" y="6350"/>
                  </a:lnTo>
                  <a:lnTo>
                    <a:pt x="1090930" y="6350"/>
                  </a:lnTo>
                  <a:lnTo>
                    <a:pt x="1090930" y="5080"/>
                  </a:lnTo>
                  <a:lnTo>
                    <a:pt x="1096010" y="5080"/>
                  </a:lnTo>
                  <a:lnTo>
                    <a:pt x="1096010" y="3822"/>
                  </a:lnTo>
                  <a:close/>
                </a:path>
                <a:path w="1112520" h="24129">
                  <a:moveTo>
                    <a:pt x="110744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11430" y="2540"/>
                  </a:lnTo>
                  <a:lnTo>
                    <a:pt x="11430" y="3810"/>
                  </a:lnTo>
                  <a:lnTo>
                    <a:pt x="1102360" y="3810"/>
                  </a:lnTo>
                  <a:lnTo>
                    <a:pt x="1102360" y="2540"/>
                  </a:lnTo>
                  <a:lnTo>
                    <a:pt x="1107440" y="2540"/>
                  </a:lnTo>
                  <a:lnTo>
                    <a:pt x="1107440" y="1282"/>
                  </a:lnTo>
                  <a:close/>
                </a:path>
                <a:path w="1112520" h="24129">
                  <a:moveTo>
                    <a:pt x="1112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12520" y="1270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00F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351020" y="5662929"/>
              <a:ext cx="904240" cy="22860"/>
            </a:xfrm>
            <a:custGeom>
              <a:avLst/>
              <a:gdLst/>
              <a:ahLst/>
              <a:cxnLst/>
              <a:rect l="l" t="t" r="r" b="b"/>
              <a:pathLst>
                <a:path w="904239" h="22860">
                  <a:moveTo>
                    <a:pt x="777240" y="21602"/>
                  </a:moveTo>
                  <a:lnTo>
                    <a:pt x="129540" y="21602"/>
                  </a:lnTo>
                  <a:lnTo>
                    <a:pt x="129540" y="22860"/>
                  </a:lnTo>
                  <a:lnTo>
                    <a:pt x="777240" y="22860"/>
                  </a:lnTo>
                  <a:lnTo>
                    <a:pt x="777240" y="21602"/>
                  </a:lnTo>
                  <a:close/>
                </a:path>
                <a:path w="904239" h="22860">
                  <a:moveTo>
                    <a:pt x="802627" y="17792"/>
                  </a:moveTo>
                  <a:lnTo>
                    <a:pt x="105410" y="17792"/>
                  </a:lnTo>
                  <a:lnTo>
                    <a:pt x="105410" y="19050"/>
                  </a:lnTo>
                  <a:lnTo>
                    <a:pt x="113030" y="19050"/>
                  </a:lnTo>
                  <a:lnTo>
                    <a:pt x="113030" y="20320"/>
                  </a:lnTo>
                  <a:lnTo>
                    <a:pt x="121920" y="20320"/>
                  </a:lnTo>
                  <a:lnTo>
                    <a:pt x="121920" y="21590"/>
                  </a:lnTo>
                  <a:lnTo>
                    <a:pt x="786130" y="21590"/>
                  </a:lnTo>
                  <a:lnTo>
                    <a:pt x="786130" y="20320"/>
                  </a:lnTo>
                  <a:lnTo>
                    <a:pt x="793750" y="20320"/>
                  </a:lnTo>
                  <a:lnTo>
                    <a:pt x="793750" y="19050"/>
                  </a:lnTo>
                  <a:lnTo>
                    <a:pt x="802627" y="19050"/>
                  </a:lnTo>
                  <a:lnTo>
                    <a:pt x="802627" y="17792"/>
                  </a:lnTo>
                  <a:close/>
                </a:path>
                <a:path w="904239" h="22860">
                  <a:moveTo>
                    <a:pt x="817880" y="15252"/>
                  </a:moveTo>
                  <a:lnTo>
                    <a:pt x="88900" y="15252"/>
                  </a:lnTo>
                  <a:lnTo>
                    <a:pt x="88900" y="16510"/>
                  </a:lnTo>
                  <a:lnTo>
                    <a:pt x="96520" y="16510"/>
                  </a:lnTo>
                  <a:lnTo>
                    <a:pt x="96520" y="17780"/>
                  </a:lnTo>
                  <a:lnTo>
                    <a:pt x="810260" y="17780"/>
                  </a:lnTo>
                  <a:lnTo>
                    <a:pt x="810260" y="16510"/>
                  </a:lnTo>
                  <a:lnTo>
                    <a:pt x="817880" y="16510"/>
                  </a:lnTo>
                  <a:lnTo>
                    <a:pt x="817880" y="15252"/>
                  </a:lnTo>
                  <a:close/>
                </a:path>
                <a:path w="904239" h="22860">
                  <a:moveTo>
                    <a:pt x="843280" y="11442"/>
                  </a:moveTo>
                  <a:lnTo>
                    <a:pt x="64770" y="11442"/>
                  </a:lnTo>
                  <a:lnTo>
                    <a:pt x="64770" y="12700"/>
                  </a:lnTo>
                  <a:lnTo>
                    <a:pt x="72390" y="12700"/>
                  </a:lnTo>
                  <a:lnTo>
                    <a:pt x="72390" y="13970"/>
                  </a:lnTo>
                  <a:lnTo>
                    <a:pt x="81280" y="13970"/>
                  </a:lnTo>
                  <a:lnTo>
                    <a:pt x="81280" y="15240"/>
                  </a:lnTo>
                  <a:lnTo>
                    <a:pt x="826770" y="15240"/>
                  </a:lnTo>
                  <a:lnTo>
                    <a:pt x="826770" y="13970"/>
                  </a:lnTo>
                  <a:lnTo>
                    <a:pt x="834390" y="13970"/>
                  </a:lnTo>
                  <a:lnTo>
                    <a:pt x="834390" y="12700"/>
                  </a:lnTo>
                  <a:lnTo>
                    <a:pt x="843280" y="12700"/>
                  </a:lnTo>
                  <a:lnTo>
                    <a:pt x="843280" y="11442"/>
                  </a:lnTo>
                  <a:close/>
                </a:path>
                <a:path w="904239" h="22860">
                  <a:moveTo>
                    <a:pt x="858520" y="8902"/>
                  </a:moveTo>
                  <a:lnTo>
                    <a:pt x="48260" y="8902"/>
                  </a:lnTo>
                  <a:lnTo>
                    <a:pt x="48260" y="10160"/>
                  </a:lnTo>
                  <a:lnTo>
                    <a:pt x="55880" y="10160"/>
                  </a:lnTo>
                  <a:lnTo>
                    <a:pt x="55880" y="11430"/>
                  </a:lnTo>
                  <a:lnTo>
                    <a:pt x="850900" y="11430"/>
                  </a:lnTo>
                  <a:lnTo>
                    <a:pt x="850900" y="10160"/>
                  </a:lnTo>
                  <a:lnTo>
                    <a:pt x="858520" y="10160"/>
                  </a:lnTo>
                  <a:lnTo>
                    <a:pt x="858520" y="8902"/>
                  </a:lnTo>
                  <a:close/>
                </a:path>
                <a:path w="904239" h="22860">
                  <a:moveTo>
                    <a:pt x="880110" y="5092"/>
                  </a:moveTo>
                  <a:lnTo>
                    <a:pt x="20320" y="5092"/>
                  </a:lnTo>
                  <a:lnTo>
                    <a:pt x="20320" y="6350"/>
                  </a:lnTo>
                  <a:lnTo>
                    <a:pt x="31750" y="6350"/>
                  </a:lnTo>
                  <a:lnTo>
                    <a:pt x="31750" y="7620"/>
                  </a:lnTo>
                  <a:lnTo>
                    <a:pt x="40640" y="7620"/>
                  </a:lnTo>
                  <a:lnTo>
                    <a:pt x="40640" y="8890"/>
                  </a:lnTo>
                  <a:lnTo>
                    <a:pt x="867410" y="8890"/>
                  </a:lnTo>
                  <a:lnTo>
                    <a:pt x="867410" y="7620"/>
                  </a:lnTo>
                  <a:lnTo>
                    <a:pt x="875030" y="7620"/>
                  </a:lnTo>
                  <a:lnTo>
                    <a:pt x="875030" y="6350"/>
                  </a:lnTo>
                  <a:lnTo>
                    <a:pt x="880110" y="6350"/>
                  </a:lnTo>
                  <a:lnTo>
                    <a:pt x="880110" y="5092"/>
                  </a:lnTo>
                  <a:close/>
                </a:path>
                <a:path w="904239" h="22860">
                  <a:moveTo>
                    <a:pt x="892810" y="2552"/>
                  </a:moveTo>
                  <a:lnTo>
                    <a:pt x="11430" y="2552"/>
                  </a:lnTo>
                  <a:lnTo>
                    <a:pt x="11430" y="3810"/>
                  </a:lnTo>
                  <a:lnTo>
                    <a:pt x="16510" y="3810"/>
                  </a:lnTo>
                  <a:lnTo>
                    <a:pt x="16510" y="5080"/>
                  </a:lnTo>
                  <a:lnTo>
                    <a:pt x="887730" y="5080"/>
                  </a:lnTo>
                  <a:lnTo>
                    <a:pt x="887730" y="3810"/>
                  </a:lnTo>
                  <a:lnTo>
                    <a:pt x="892810" y="3810"/>
                  </a:lnTo>
                  <a:lnTo>
                    <a:pt x="892810" y="2552"/>
                  </a:lnTo>
                  <a:close/>
                </a:path>
                <a:path w="904239" h="22860">
                  <a:moveTo>
                    <a:pt x="904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2540"/>
                  </a:lnTo>
                  <a:lnTo>
                    <a:pt x="899160" y="2540"/>
                  </a:lnTo>
                  <a:lnTo>
                    <a:pt x="899160" y="1270"/>
                  </a:lnTo>
                  <a:lnTo>
                    <a:pt x="904240" y="1270"/>
                  </a:lnTo>
                  <a:lnTo>
                    <a:pt x="904240" y="0"/>
                  </a:lnTo>
                  <a:close/>
                </a:path>
              </a:pathLst>
            </a:custGeom>
            <a:solidFill>
              <a:srgbClr val="00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488180" y="5685789"/>
              <a:ext cx="632460" cy="24130"/>
            </a:xfrm>
            <a:custGeom>
              <a:avLst/>
              <a:gdLst/>
              <a:ahLst/>
              <a:cxnLst/>
              <a:rect l="l" t="t" r="r" b="b"/>
              <a:pathLst>
                <a:path w="632460" h="24129">
                  <a:moveTo>
                    <a:pt x="405130" y="20332"/>
                  </a:moveTo>
                  <a:lnTo>
                    <a:pt x="256540" y="20332"/>
                  </a:lnTo>
                  <a:lnTo>
                    <a:pt x="256540" y="21590"/>
                  </a:lnTo>
                  <a:lnTo>
                    <a:pt x="293370" y="21590"/>
                  </a:lnTo>
                  <a:lnTo>
                    <a:pt x="293370" y="22860"/>
                  </a:lnTo>
                  <a:lnTo>
                    <a:pt x="312420" y="22860"/>
                  </a:lnTo>
                  <a:lnTo>
                    <a:pt x="312420" y="24130"/>
                  </a:lnTo>
                  <a:lnTo>
                    <a:pt x="313690" y="24130"/>
                  </a:lnTo>
                  <a:lnTo>
                    <a:pt x="313690" y="22860"/>
                  </a:lnTo>
                  <a:lnTo>
                    <a:pt x="368300" y="22860"/>
                  </a:lnTo>
                  <a:lnTo>
                    <a:pt x="368300" y="21590"/>
                  </a:lnTo>
                  <a:lnTo>
                    <a:pt x="405130" y="21590"/>
                  </a:lnTo>
                  <a:lnTo>
                    <a:pt x="405130" y="20332"/>
                  </a:lnTo>
                  <a:close/>
                </a:path>
                <a:path w="632460" h="24129">
                  <a:moveTo>
                    <a:pt x="461010" y="17792"/>
                  </a:moveTo>
                  <a:lnTo>
                    <a:pt x="165100" y="17792"/>
                  </a:lnTo>
                  <a:lnTo>
                    <a:pt x="165100" y="19050"/>
                  </a:lnTo>
                  <a:lnTo>
                    <a:pt x="219710" y="19050"/>
                  </a:lnTo>
                  <a:lnTo>
                    <a:pt x="219710" y="20320"/>
                  </a:lnTo>
                  <a:lnTo>
                    <a:pt x="441960" y="20320"/>
                  </a:lnTo>
                  <a:lnTo>
                    <a:pt x="441960" y="19050"/>
                  </a:lnTo>
                  <a:lnTo>
                    <a:pt x="461010" y="19050"/>
                  </a:lnTo>
                  <a:lnTo>
                    <a:pt x="461010" y="17792"/>
                  </a:lnTo>
                  <a:close/>
                </a:path>
                <a:path w="632460" h="24129">
                  <a:moveTo>
                    <a:pt x="505460" y="13982"/>
                  </a:moveTo>
                  <a:lnTo>
                    <a:pt x="132080" y="13982"/>
                  </a:lnTo>
                  <a:lnTo>
                    <a:pt x="132080" y="15240"/>
                  </a:lnTo>
                  <a:lnTo>
                    <a:pt x="144780" y="15240"/>
                  </a:lnTo>
                  <a:lnTo>
                    <a:pt x="144780" y="16510"/>
                  </a:lnTo>
                  <a:lnTo>
                    <a:pt x="157480" y="16510"/>
                  </a:lnTo>
                  <a:lnTo>
                    <a:pt x="157480" y="17780"/>
                  </a:lnTo>
                  <a:lnTo>
                    <a:pt x="480060" y="17780"/>
                  </a:lnTo>
                  <a:lnTo>
                    <a:pt x="480060" y="16510"/>
                  </a:lnTo>
                  <a:lnTo>
                    <a:pt x="492760" y="16510"/>
                  </a:lnTo>
                  <a:lnTo>
                    <a:pt x="492760" y="15240"/>
                  </a:lnTo>
                  <a:lnTo>
                    <a:pt x="505460" y="15240"/>
                  </a:lnTo>
                  <a:lnTo>
                    <a:pt x="505460" y="13982"/>
                  </a:lnTo>
                  <a:close/>
                </a:path>
                <a:path w="632460" h="24129">
                  <a:moveTo>
                    <a:pt x="532130" y="11442"/>
                  </a:moveTo>
                  <a:lnTo>
                    <a:pt x="105410" y="11442"/>
                  </a:lnTo>
                  <a:lnTo>
                    <a:pt x="105410" y="12700"/>
                  </a:lnTo>
                  <a:lnTo>
                    <a:pt x="119380" y="12700"/>
                  </a:lnTo>
                  <a:lnTo>
                    <a:pt x="119380" y="13970"/>
                  </a:lnTo>
                  <a:lnTo>
                    <a:pt x="519430" y="13970"/>
                  </a:lnTo>
                  <a:lnTo>
                    <a:pt x="519430" y="12700"/>
                  </a:lnTo>
                  <a:lnTo>
                    <a:pt x="532130" y="12700"/>
                  </a:lnTo>
                  <a:lnTo>
                    <a:pt x="532130" y="11442"/>
                  </a:lnTo>
                  <a:close/>
                </a:path>
                <a:path w="632460" h="24129">
                  <a:moveTo>
                    <a:pt x="571500" y="7632"/>
                  </a:moveTo>
                  <a:lnTo>
                    <a:pt x="66040" y="7632"/>
                  </a:lnTo>
                  <a:lnTo>
                    <a:pt x="66040" y="8890"/>
                  </a:lnTo>
                  <a:lnTo>
                    <a:pt x="80010" y="8890"/>
                  </a:lnTo>
                  <a:lnTo>
                    <a:pt x="80010" y="10160"/>
                  </a:lnTo>
                  <a:lnTo>
                    <a:pt x="92710" y="10160"/>
                  </a:lnTo>
                  <a:lnTo>
                    <a:pt x="92710" y="11430"/>
                  </a:lnTo>
                  <a:lnTo>
                    <a:pt x="544830" y="11430"/>
                  </a:lnTo>
                  <a:lnTo>
                    <a:pt x="544830" y="10160"/>
                  </a:lnTo>
                  <a:lnTo>
                    <a:pt x="558800" y="10160"/>
                  </a:lnTo>
                  <a:lnTo>
                    <a:pt x="558800" y="8890"/>
                  </a:lnTo>
                  <a:lnTo>
                    <a:pt x="571500" y="8890"/>
                  </a:lnTo>
                  <a:lnTo>
                    <a:pt x="571500" y="7632"/>
                  </a:lnTo>
                  <a:close/>
                </a:path>
                <a:path w="632460" h="24129">
                  <a:moveTo>
                    <a:pt x="596900" y="5092"/>
                  </a:moveTo>
                  <a:lnTo>
                    <a:pt x="40640" y="5092"/>
                  </a:lnTo>
                  <a:lnTo>
                    <a:pt x="40640" y="6350"/>
                  </a:lnTo>
                  <a:lnTo>
                    <a:pt x="53340" y="6350"/>
                  </a:lnTo>
                  <a:lnTo>
                    <a:pt x="53340" y="7620"/>
                  </a:lnTo>
                  <a:lnTo>
                    <a:pt x="584200" y="7620"/>
                  </a:lnTo>
                  <a:lnTo>
                    <a:pt x="584200" y="6350"/>
                  </a:lnTo>
                  <a:lnTo>
                    <a:pt x="596900" y="6350"/>
                  </a:lnTo>
                  <a:lnTo>
                    <a:pt x="596900" y="5092"/>
                  </a:lnTo>
                  <a:close/>
                </a:path>
                <a:path w="632460" h="24129">
                  <a:moveTo>
                    <a:pt x="6248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16510" y="2540"/>
                  </a:lnTo>
                  <a:lnTo>
                    <a:pt x="16510" y="3810"/>
                  </a:lnTo>
                  <a:lnTo>
                    <a:pt x="21590" y="3810"/>
                  </a:lnTo>
                  <a:lnTo>
                    <a:pt x="21590" y="5080"/>
                  </a:lnTo>
                  <a:lnTo>
                    <a:pt x="604520" y="5080"/>
                  </a:lnTo>
                  <a:lnTo>
                    <a:pt x="604520" y="3810"/>
                  </a:lnTo>
                  <a:lnTo>
                    <a:pt x="615950" y="3810"/>
                  </a:lnTo>
                  <a:lnTo>
                    <a:pt x="615950" y="2540"/>
                  </a:lnTo>
                  <a:lnTo>
                    <a:pt x="624840" y="2540"/>
                  </a:lnTo>
                  <a:lnTo>
                    <a:pt x="624840" y="1282"/>
                  </a:lnTo>
                  <a:close/>
                </a:path>
                <a:path w="632460" h="24129">
                  <a:moveTo>
                    <a:pt x="6324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2460" y="1270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00F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59149" y="3892550"/>
              <a:ext cx="2882900" cy="1816100"/>
            </a:xfrm>
            <a:custGeom>
              <a:avLst/>
              <a:gdLst/>
              <a:ahLst/>
              <a:cxnLst/>
              <a:rect l="l" t="t" r="r" b="b"/>
              <a:pathLst>
                <a:path w="2882900" h="1816100">
                  <a:moveTo>
                    <a:pt x="1441450" y="1816100"/>
                  </a:moveTo>
                  <a:lnTo>
                    <a:pt x="1383461" y="1815379"/>
                  </a:lnTo>
                  <a:lnTo>
                    <a:pt x="1326055" y="1813234"/>
                  </a:lnTo>
                  <a:lnTo>
                    <a:pt x="1269275" y="1809694"/>
                  </a:lnTo>
                  <a:lnTo>
                    <a:pt x="1213163" y="1804784"/>
                  </a:lnTo>
                  <a:lnTo>
                    <a:pt x="1157763" y="1798532"/>
                  </a:lnTo>
                  <a:lnTo>
                    <a:pt x="1103117" y="1790964"/>
                  </a:lnTo>
                  <a:lnTo>
                    <a:pt x="1049268" y="1782109"/>
                  </a:lnTo>
                  <a:lnTo>
                    <a:pt x="996260" y="1771993"/>
                  </a:lnTo>
                  <a:lnTo>
                    <a:pt x="944136" y="1760643"/>
                  </a:lnTo>
                  <a:lnTo>
                    <a:pt x="892938" y="1748086"/>
                  </a:lnTo>
                  <a:lnTo>
                    <a:pt x="842709" y="1734349"/>
                  </a:lnTo>
                  <a:lnTo>
                    <a:pt x="793493" y="1719460"/>
                  </a:lnTo>
                  <a:lnTo>
                    <a:pt x="745333" y="1703445"/>
                  </a:lnTo>
                  <a:lnTo>
                    <a:pt x="698271" y="1686332"/>
                  </a:lnTo>
                  <a:lnTo>
                    <a:pt x="652351" y="1668148"/>
                  </a:lnTo>
                  <a:lnTo>
                    <a:pt x="607615" y="1648919"/>
                  </a:lnTo>
                  <a:lnTo>
                    <a:pt x="564107" y="1628673"/>
                  </a:lnTo>
                  <a:lnTo>
                    <a:pt x="521869" y="1607437"/>
                  </a:lnTo>
                  <a:lnTo>
                    <a:pt x="480945" y="1585238"/>
                  </a:lnTo>
                  <a:lnTo>
                    <a:pt x="441377" y="1562103"/>
                  </a:lnTo>
                  <a:lnTo>
                    <a:pt x="403209" y="1538059"/>
                  </a:lnTo>
                  <a:lnTo>
                    <a:pt x="366484" y="1513134"/>
                  </a:lnTo>
                  <a:lnTo>
                    <a:pt x="331244" y="1487354"/>
                  </a:lnTo>
                  <a:lnTo>
                    <a:pt x="297533" y="1460746"/>
                  </a:lnTo>
                  <a:lnTo>
                    <a:pt x="265394" y="1433338"/>
                  </a:lnTo>
                  <a:lnTo>
                    <a:pt x="234869" y="1405157"/>
                  </a:lnTo>
                  <a:lnTo>
                    <a:pt x="206002" y="1376229"/>
                  </a:lnTo>
                  <a:lnTo>
                    <a:pt x="178836" y="1346582"/>
                  </a:lnTo>
                  <a:lnTo>
                    <a:pt x="153413" y="1316243"/>
                  </a:lnTo>
                  <a:lnTo>
                    <a:pt x="129777" y="1285239"/>
                  </a:lnTo>
                  <a:lnTo>
                    <a:pt x="107970" y="1253597"/>
                  </a:lnTo>
                  <a:lnTo>
                    <a:pt x="70018" y="1188508"/>
                  </a:lnTo>
                  <a:lnTo>
                    <a:pt x="39901" y="1121191"/>
                  </a:lnTo>
                  <a:lnTo>
                    <a:pt x="17963" y="1051865"/>
                  </a:lnTo>
                  <a:lnTo>
                    <a:pt x="4548" y="980746"/>
                  </a:lnTo>
                  <a:lnTo>
                    <a:pt x="0" y="908050"/>
                  </a:lnTo>
                  <a:lnTo>
                    <a:pt x="1144" y="871518"/>
                  </a:lnTo>
                  <a:lnTo>
                    <a:pt x="10168" y="799583"/>
                  </a:lnTo>
                  <a:lnTo>
                    <a:pt x="27888" y="729333"/>
                  </a:lnTo>
                  <a:lnTo>
                    <a:pt x="53959" y="660985"/>
                  </a:lnTo>
                  <a:lnTo>
                    <a:pt x="88036" y="594755"/>
                  </a:lnTo>
                  <a:lnTo>
                    <a:pt x="129777" y="530860"/>
                  </a:lnTo>
                  <a:lnTo>
                    <a:pt x="153413" y="499856"/>
                  </a:lnTo>
                  <a:lnTo>
                    <a:pt x="178836" y="469517"/>
                  </a:lnTo>
                  <a:lnTo>
                    <a:pt x="206002" y="439870"/>
                  </a:lnTo>
                  <a:lnTo>
                    <a:pt x="234869" y="410942"/>
                  </a:lnTo>
                  <a:lnTo>
                    <a:pt x="265394" y="382761"/>
                  </a:lnTo>
                  <a:lnTo>
                    <a:pt x="297533" y="355353"/>
                  </a:lnTo>
                  <a:lnTo>
                    <a:pt x="331244" y="328745"/>
                  </a:lnTo>
                  <a:lnTo>
                    <a:pt x="366484" y="302965"/>
                  </a:lnTo>
                  <a:lnTo>
                    <a:pt x="403209" y="278040"/>
                  </a:lnTo>
                  <a:lnTo>
                    <a:pt x="441377" y="253996"/>
                  </a:lnTo>
                  <a:lnTo>
                    <a:pt x="480945" y="230861"/>
                  </a:lnTo>
                  <a:lnTo>
                    <a:pt x="521869" y="208662"/>
                  </a:lnTo>
                  <a:lnTo>
                    <a:pt x="564107" y="187426"/>
                  </a:lnTo>
                  <a:lnTo>
                    <a:pt x="607615" y="167180"/>
                  </a:lnTo>
                  <a:lnTo>
                    <a:pt x="652351" y="147951"/>
                  </a:lnTo>
                  <a:lnTo>
                    <a:pt x="698271" y="129767"/>
                  </a:lnTo>
                  <a:lnTo>
                    <a:pt x="745333" y="112654"/>
                  </a:lnTo>
                  <a:lnTo>
                    <a:pt x="793493" y="96639"/>
                  </a:lnTo>
                  <a:lnTo>
                    <a:pt x="842709" y="81750"/>
                  </a:lnTo>
                  <a:lnTo>
                    <a:pt x="892938" y="68013"/>
                  </a:lnTo>
                  <a:lnTo>
                    <a:pt x="944136" y="55456"/>
                  </a:lnTo>
                  <a:lnTo>
                    <a:pt x="996260" y="44106"/>
                  </a:lnTo>
                  <a:lnTo>
                    <a:pt x="1049268" y="33990"/>
                  </a:lnTo>
                  <a:lnTo>
                    <a:pt x="1103117" y="25135"/>
                  </a:lnTo>
                  <a:lnTo>
                    <a:pt x="1157763" y="17567"/>
                  </a:lnTo>
                  <a:lnTo>
                    <a:pt x="1213163" y="11315"/>
                  </a:lnTo>
                  <a:lnTo>
                    <a:pt x="1269275" y="6405"/>
                  </a:lnTo>
                  <a:lnTo>
                    <a:pt x="1326055" y="2865"/>
                  </a:lnTo>
                  <a:lnTo>
                    <a:pt x="1383461" y="720"/>
                  </a:lnTo>
                  <a:lnTo>
                    <a:pt x="1441450" y="0"/>
                  </a:lnTo>
                  <a:lnTo>
                    <a:pt x="1499438" y="720"/>
                  </a:lnTo>
                  <a:lnTo>
                    <a:pt x="1556844" y="2865"/>
                  </a:lnTo>
                  <a:lnTo>
                    <a:pt x="1613624" y="6405"/>
                  </a:lnTo>
                  <a:lnTo>
                    <a:pt x="1669736" y="11315"/>
                  </a:lnTo>
                  <a:lnTo>
                    <a:pt x="1725136" y="17567"/>
                  </a:lnTo>
                  <a:lnTo>
                    <a:pt x="1779782" y="25135"/>
                  </a:lnTo>
                  <a:lnTo>
                    <a:pt x="1833631" y="33990"/>
                  </a:lnTo>
                  <a:lnTo>
                    <a:pt x="1886639" y="44106"/>
                  </a:lnTo>
                  <a:lnTo>
                    <a:pt x="1938763" y="55456"/>
                  </a:lnTo>
                  <a:lnTo>
                    <a:pt x="1989961" y="68013"/>
                  </a:lnTo>
                  <a:lnTo>
                    <a:pt x="2040190" y="81750"/>
                  </a:lnTo>
                  <a:lnTo>
                    <a:pt x="2089406" y="96639"/>
                  </a:lnTo>
                  <a:lnTo>
                    <a:pt x="2137566" y="112654"/>
                  </a:lnTo>
                  <a:lnTo>
                    <a:pt x="2184628" y="129767"/>
                  </a:lnTo>
                  <a:lnTo>
                    <a:pt x="2230548" y="147951"/>
                  </a:lnTo>
                  <a:lnTo>
                    <a:pt x="2275284" y="167180"/>
                  </a:lnTo>
                  <a:lnTo>
                    <a:pt x="2318792" y="187426"/>
                  </a:lnTo>
                  <a:lnTo>
                    <a:pt x="2361030" y="208662"/>
                  </a:lnTo>
                  <a:lnTo>
                    <a:pt x="2401954" y="230861"/>
                  </a:lnTo>
                  <a:lnTo>
                    <a:pt x="2441522" y="253996"/>
                  </a:lnTo>
                  <a:lnTo>
                    <a:pt x="2479690" y="278040"/>
                  </a:lnTo>
                  <a:lnTo>
                    <a:pt x="2516415" y="302965"/>
                  </a:lnTo>
                  <a:lnTo>
                    <a:pt x="2551655" y="328745"/>
                  </a:lnTo>
                  <a:lnTo>
                    <a:pt x="2585366" y="355353"/>
                  </a:lnTo>
                  <a:lnTo>
                    <a:pt x="2617505" y="382761"/>
                  </a:lnTo>
                  <a:lnTo>
                    <a:pt x="2648030" y="410942"/>
                  </a:lnTo>
                  <a:lnTo>
                    <a:pt x="2676897" y="439870"/>
                  </a:lnTo>
                  <a:lnTo>
                    <a:pt x="2704063" y="469517"/>
                  </a:lnTo>
                  <a:lnTo>
                    <a:pt x="2729486" y="499856"/>
                  </a:lnTo>
                  <a:lnTo>
                    <a:pt x="2753122" y="530860"/>
                  </a:lnTo>
                  <a:lnTo>
                    <a:pt x="2774929" y="562502"/>
                  </a:lnTo>
                  <a:lnTo>
                    <a:pt x="2812881" y="627591"/>
                  </a:lnTo>
                  <a:lnTo>
                    <a:pt x="2842998" y="694908"/>
                  </a:lnTo>
                  <a:lnTo>
                    <a:pt x="2864936" y="764234"/>
                  </a:lnTo>
                  <a:lnTo>
                    <a:pt x="2878351" y="835353"/>
                  </a:lnTo>
                  <a:lnTo>
                    <a:pt x="2882900" y="908050"/>
                  </a:lnTo>
                  <a:lnTo>
                    <a:pt x="2881755" y="944581"/>
                  </a:lnTo>
                  <a:lnTo>
                    <a:pt x="2872731" y="1016516"/>
                  </a:lnTo>
                  <a:lnTo>
                    <a:pt x="2855011" y="1086766"/>
                  </a:lnTo>
                  <a:lnTo>
                    <a:pt x="2828940" y="1155114"/>
                  </a:lnTo>
                  <a:lnTo>
                    <a:pt x="2794863" y="1221344"/>
                  </a:lnTo>
                  <a:lnTo>
                    <a:pt x="2753122" y="1285239"/>
                  </a:lnTo>
                  <a:lnTo>
                    <a:pt x="2729486" y="1316243"/>
                  </a:lnTo>
                  <a:lnTo>
                    <a:pt x="2704063" y="1346582"/>
                  </a:lnTo>
                  <a:lnTo>
                    <a:pt x="2676897" y="1376229"/>
                  </a:lnTo>
                  <a:lnTo>
                    <a:pt x="2648030" y="1405157"/>
                  </a:lnTo>
                  <a:lnTo>
                    <a:pt x="2617505" y="1433338"/>
                  </a:lnTo>
                  <a:lnTo>
                    <a:pt x="2585366" y="1460746"/>
                  </a:lnTo>
                  <a:lnTo>
                    <a:pt x="2551655" y="1487354"/>
                  </a:lnTo>
                  <a:lnTo>
                    <a:pt x="2516415" y="1513134"/>
                  </a:lnTo>
                  <a:lnTo>
                    <a:pt x="2479690" y="1538059"/>
                  </a:lnTo>
                  <a:lnTo>
                    <a:pt x="2441522" y="1562103"/>
                  </a:lnTo>
                  <a:lnTo>
                    <a:pt x="2401954" y="1585238"/>
                  </a:lnTo>
                  <a:lnTo>
                    <a:pt x="2361030" y="1607437"/>
                  </a:lnTo>
                  <a:lnTo>
                    <a:pt x="2318792" y="1628673"/>
                  </a:lnTo>
                  <a:lnTo>
                    <a:pt x="2275284" y="1648919"/>
                  </a:lnTo>
                  <a:lnTo>
                    <a:pt x="2230548" y="1668148"/>
                  </a:lnTo>
                  <a:lnTo>
                    <a:pt x="2184628" y="1686332"/>
                  </a:lnTo>
                  <a:lnTo>
                    <a:pt x="2137566" y="1703445"/>
                  </a:lnTo>
                  <a:lnTo>
                    <a:pt x="2089406" y="1719460"/>
                  </a:lnTo>
                  <a:lnTo>
                    <a:pt x="2040190" y="1734349"/>
                  </a:lnTo>
                  <a:lnTo>
                    <a:pt x="1989961" y="1748086"/>
                  </a:lnTo>
                  <a:lnTo>
                    <a:pt x="1938763" y="1760643"/>
                  </a:lnTo>
                  <a:lnTo>
                    <a:pt x="1886639" y="1771993"/>
                  </a:lnTo>
                  <a:lnTo>
                    <a:pt x="1833631" y="1782109"/>
                  </a:lnTo>
                  <a:lnTo>
                    <a:pt x="1779782" y="1790964"/>
                  </a:lnTo>
                  <a:lnTo>
                    <a:pt x="1725136" y="1798532"/>
                  </a:lnTo>
                  <a:lnTo>
                    <a:pt x="1669736" y="1804784"/>
                  </a:lnTo>
                  <a:lnTo>
                    <a:pt x="1613624" y="1809694"/>
                  </a:lnTo>
                  <a:lnTo>
                    <a:pt x="1556844" y="1813234"/>
                  </a:lnTo>
                  <a:lnTo>
                    <a:pt x="1499438" y="1815379"/>
                  </a:lnTo>
                  <a:lnTo>
                    <a:pt x="1441450" y="18161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3449320" y="5722620"/>
            <a:ext cx="2782570" cy="96520"/>
            <a:chOff x="3449320" y="5722620"/>
            <a:chExt cx="2782570" cy="96520"/>
          </a:xfrm>
        </p:grpSpPr>
        <p:sp>
          <p:nvSpPr>
            <p:cNvPr id="162" name="object 162"/>
            <p:cNvSpPr/>
            <p:nvPr/>
          </p:nvSpPr>
          <p:spPr>
            <a:xfrm>
              <a:off x="3449320" y="5722632"/>
              <a:ext cx="2782570" cy="48260"/>
            </a:xfrm>
            <a:custGeom>
              <a:avLst/>
              <a:gdLst/>
              <a:ahLst/>
              <a:cxnLst/>
              <a:rect l="l" t="t" r="r" b="b"/>
              <a:pathLst>
                <a:path w="2782570" h="48260">
                  <a:moveTo>
                    <a:pt x="2673350" y="46990"/>
                  </a:moveTo>
                  <a:lnTo>
                    <a:pt x="107950" y="46990"/>
                  </a:lnTo>
                  <a:lnTo>
                    <a:pt x="107950" y="48247"/>
                  </a:lnTo>
                  <a:lnTo>
                    <a:pt x="2673350" y="48247"/>
                  </a:lnTo>
                  <a:lnTo>
                    <a:pt x="2673350" y="46990"/>
                  </a:lnTo>
                  <a:close/>
                </a:path>
                <a:path w="2782570" h="48260">
                  <a:moveTo>
                    <a:pt x="2679700" y="44450"/>
                  </a:moveTo>
                  <a:lnTo>
                    <a:pt x="102870" y="44450"/>
                  </a:lnTo>
                  <a:lnTo>
                    <a:pt x="102870" y="45707"/>
                  </a:lnTo>
                  <a:lnTo>
                    <a:pt x="105410" y="45707"/>
                  </a:lnTo>
                  <a:lnTo>
                    <a:pt x="105410" y="46977"/>
                  </a:lnTo>
                  <a:lnTo>
                    <a:pt x="2675877" y="46977"/>
                  </a:lnTo>
                  <a:lnTo>
                    <a:pt x="2675877" y="45707"/>
                  </a:lnTo>
                  <a:lnTo>
                    <a:pt x="2679700" y="45707"/>
                  </a:lnTo>
                  <a:lnTo>
                    <a:pt x="2679700" y="44450"/>
                  </a:lnTo>
                  <a:close/>
                </a:path>
                <a:path w="2782570" h="48260">
                  <a:moveTo>
                    <a:pt x="2688590" y="40640"/>
                  </a:moveTo>
                  <a:lnTo>
                    <a:pt x="93980" y="40640"/>
                  </a:lnTo>
                  <a:lnTo>
                    <a:pt x="93980" y="41897"/>
                  </a:lnTo>
                  <a:lnTo>
                    <a:pt x="96520" y="41897"/>
                  </a:lnTo>
                  <a:lnTo>
                    <a:pt x="96520" y="43167"/>
                  </a:lnTo>
                  <a:lnTo>
                    <a:pt x="99060" y="43167"/>
                  </a:lnTo>
                  <a:lnTo>
                    <a:pt x="99060" y="44437"/>
                  </a:lnTo>
                  <a:lnTo>
                    <a:pt x="2682227" y="44437"/>
                  </a:lnTo>
                  <a:lnTo>
                    <a:pt x="2682227" y="43167"/>
                  </a:lnTo>
                  <a:lnTo>
                    <a:pt x="2684780" y="43167"/>
                  </a:lnTo>
                  <a:lnTo>
                    <a:pt x="2684780" y="41897"/>
                  </a:lnTo>
                  <a:lnTo>
                    <a:pt x="2688590" y="41897"/>
                  </a:lnTo>
                  <a:lnTo>
                    <a:pt x="2688590" y="40640"/>
                  </a:lnTo>
                  <a:close/>
                </a:path>
                <a:path w="2782570" h="48260">
                  <a:moveTo>
                    <a:pt x="2693670" y="38100"/>
                  </a:moveTo>
                  <a:lnTo>
                    <a:pt x="87630" y="38100"/>
                  </a:lnTo>
                  <a:lnTo>
                    <a:pt x="87630" y="39357"/>
                  </a:lnTo>
                  <a:lnTo>
                    <a:pt x="91440" y="39357"/>
                  </a:lnTo>
                  <a:lnTo>
                    <a:pt x="91440" y="40627"/>
                  </a:lnTo>
                  <a:lnTo>
                    <a:pt x="2691130" y="40627"/>
                  </a:lnTo>
                  <a:lnTo>
                    <a:pt x="2691130" y="39357"/>
                  </a:lnTo>
                  <a:lnTo>
                    <a:pt x="2693670" y="39357"/>
                  </a:lnTo>
                  <a:lnTo>
                    <a:pt x="2693670" y="38100"/>
                  </a:lnTo>
                  <a:close/>
                </a:path>
                <a:path w="2782570" h="48260">
                  <a:moveTo>
                    <a:pt x="2702560" y="34290"/>
                  </a:moveTo>
                  <a:lnTo>
                    <a:pt x="78740" y="34290"/>
                  </a:lnTo>
                  <a:lnTo>
                    <a:pt x="78740" y="35547"/>
                  </a:lnTo>
                  <a:lnTo>
                    <a:pt x="82550" y="35547"/>
                  </a:lnTo>
                  <a:lnTo>
                    <a:pt x="82550" y="36817"/>
                  </a:lnTo>
                  <a:lnTo>
                    <a:pt x="85090" y="36817"/>
                  </a:lnTo>
                  <a:lnTo>
                    <a:pt x="85090" y="38087"/>
                  </a:lnTo>
                  <a:lnTo>
                    <a:pt x="2697480" y="38087"/>
                  </a:lnTo>
                  <a:lnTo>
                    <a:pt x="2697480" y="36817"/>
                  </a:lnTo>
                  <a:lnTo>
                    <a:pt x="2700020" y="36817"/>
                  </a:lnTo>
                  <a:lnTo>
                    <a:pt x="2700020" y="35547"/>
                  </a:lnTo>
                  <a:lnTo>
                    <a:pt x="2702560" y="35547"/>
                  </a:lnTo>
                  <a:lnTo>
                    <a:pt x="2702560" y="34290"/>
                  </a:lnTo>
                  <a:close/>
                </a:path>
                <a:path w="2782570" h="48260">
                  <a:moveTo>
                    <a:pt x="2708910" y="31750"/>
                  </a:moveTo>
                  <a:lnTo>
                    <a:pt x="73660" y="31750"/>
                  </a:lnTo>
                  <a:lnTo>
                    <a:pt x="73660" y="33007"/>
                  </a:lnTo>
                  <a:lnTo>
                    <a:pt x="76200" y="33007"/>
                  </a:lnTo>
                  <a:lnTo>
                    <a:pt x="76200" y="34277"/>
                  </a:lnTo>
                  <a:lnTo>
                    <a:pt x="2705100" y="34277"/>
                  </a:lnTo>
                  <a:lnTo>
                    <a:pt x="2705100" y="33007"/>
                  </a:lnTo>
                  <a:lnTo>
                    <a:pt x="2708910" y="33007"/>
                  </a:lnTo>
                  <a:lnTo>
                    <a:pt x="2708910" y="31750"/>
                  </a:lnTo>
                  <a:close/>
                </a:path>
                <a:path w="2782570" h="48260">
                  <a:moveTo>
                    <a:pt x="2717800" y="27940"/>
                  </a:moveTo>
                  <a:lnTo>
                    <a:pt x="64770" y="27940"/>
                  </a:lnTo>
                  <a:lnTo>
                    <a:pt x="64770" y="29197"/>
                  </a:lnTo>
                  <a:lnTo>
                    <a:pt x="67310" y="29197"/>
                  </a:lnTo>
                  <a:lnTo>
                    <a:pt x="67310" y="30467"/>
                  </a:lnTo>
                  <a:lnTo>
                    <a:pt x="71120" y="30467"/>
                  </a:lnTo>
                  <a:lnTo>
                    <a:pt x="71120" y="31737"/>
                  </a:lnTo>
                  <a:lnTo>
                    <a:pt x="2711450" y="31737"/>
                  </a:lnTo>
                  <a:lnTo>
                    <a:pt x="2711450" y="30467"/>
                  </a:lnTo>
                  <a:lnTo>
                    <a:pt x="2713977" y="30467"/>
                  </a:lnTo>
                  <a:lnTo>
                    <a:pt x="2713977" y="29197"/>
                  </a:lnTo>
                  <a:lnTo>
                    <a:pt x="2717800" y="29197"/>
                  </a:lnTo>
                  <a:lnTo>
                    <a:pt x="2717800" y="27940"/>
                  </a:lnTo>
                  <a:close/>
                </a:path>
                <a:path w="2782570" h="48260">
                  <a:moveTo>
                    <a:pt x="2722880" y="25400"/>
                  </a:moveTo>
                  <a:lnTo>
                    <a:pt x="58420" y="25400"/>
                  </a:lnTo>
                  <a:lnTo>
                    <a:pt x="58420" y="26657"/>
                  </a:lnTo>
                  <a:lnTo>
                    <a:pt x="62230" y="26657"/>
                  </a:lnTo>
                  <a:lnTo>
                    <a:pt x="62230" y="27927"/>
                  </a:lnTo>
                  <a:lnTo>
                    <a:pt x="2720340" y="27927"/>
                  </a:lnTo>
                  <a:lnTo>
                    <a:pt x="2720340" y="26657"/>
                  </a:lnTo>
                  <a:lnTo>
                    <a:pt x="2722880" y="26657"/>
                  </a:lnTo>
                  <a:lnTo>
                    <a:pt x="2722880" y="25400"/>
                  </a:lnTo>
                  <a:close/>
                </a:path>
                <a:path w="2782570" h="48260">
                  <a:moveTo>
                    <a:pt x="2731770" y="21590"/>
                  </a:moveTo>
                  <a:lnTo>
                    <a:pt x="49530" y="21590"/>
                  </a:lnTo>
                  <a:lnTo>
                    <a:pt x="49530" y="22847"/>
                  </a:lnTo>
                  <a:lnTo>
                    <a:pt x="53340" y="22847"/>
                  </a:lnTo>
                  <a:lnTo>
                    <a:pt x="53340" y="24117"/>
                  </a:lnTo>
                  <a:lnTo>
                    <a:pt x="55880" y="24117"/>
                  </a:lnTo>
                  <a:lnTo>
                    <a:pt x="55880" y="25387"/>
                  </a:lnTo>
                  <a:lnTo>
                    <a:pt x="2726690" y="25387"/>
                  </a:lnTo>
                  <a:lnTo>
                    <a:pt x="2726690" y="24117"/>
                  </a:lnTo>
                  <a:lnTo>
                    <a:pt x="2729230" y="24117"/>
                  </a:lnTo>
                  <a:lnTo>
                    <a:pt x="2729230" y="22847"/>
                  </a:lnTo>
                  <a:lnTo>
                    <a:pt x="2731770" y="22847"/>
                  </a:lnTo>
                  <a:lnTo>
                    <a:pt x="2731770" y="21590"/>
                  </a:lnTo>
                  <a:close/>
                </a:path>
                <a:path w="2782570" h="48260">
                  <a:moveTo>
                    <a:pt x="2738120" y="19050"/>
                  </a:moveTo>
                  <a:lnTo>
                    <a:pt x="44450" y="19050"/>
                  </a:lnTo>
                  <a:lnTo>
                    <a:pt x="44450" y="20307"/>
                  </a:lnTo>
                  <a:lnTo>
                    <a:pt x="46990" y="20307"/>
                  </a:lnTo>
                  <a:lnTo>
                    <a:pt x="46990" y="21577"/>
                  </a:lnTo>
                  <a:lnTo>
                    <a:pt x="2735580" y="21577"/>
                  </a:lnTo>
                  <a:lnTo>
                    <a:pt x="2735580" y="20307"/>
                  </a:lnTo>
                  <a:lnTo>
                    <a:pt x="2738120" y="20307"/>
                  </a:lnTo>
                  <a:lnTo>
                    <a:pt x="2738120" y="19050"/>
                  </a:lnTo>
                  <a:close/>
                </a:path>
                <a:path w="2782570" h="48260">
                  <a:moveTo>
                    <a:pt x="2747010" y="15240"/>
                  </a:moveTo>
                  <a:lnTo>
                    <a:pt x="35560" y="15240"/>
                  </a:lnTo>
                  <a:lnTo>
                    <a:pt x="35560" y="16497"/>
                  </a:lnTo>
                  <a:lnTo>
                    <a:pt x="38100" y="16497"/>
                  </a:lnTo>
                  <a:lnTo>
                    <a:pt x="38100" y="17767"/>
                  </a:lnTo>
                  <a:lnTo>
                    <a:pt x="41910" y="17767"/>
                  </a:lnTo>
                  <a:lnTo>
                    <a:pt x="41910" y="19037"/>
                  </a:lnTo>
                  <a:lnTo>
                    <a:pt x="2740660" y="19037"/>
                  </a:lnTo>
                  <a:lnTo>
                    <a:pt x="2740660" y="17767"/>
                  </a:lnTo>
                  <a:lnTo>
                    <a:pt x="2744470" y="17767"/>
                  </a:lnTo>
                  <a:lnTo>
                    <a:pt x="2744470" y="16497"/>
                  </a:lnTo>
                  <a:lnTo>
                    <a:pt x="2747010" y="16497"/>
                  </a:lnTo>
                  <a:lnTo>
                    <a:pt x="2747010" y="15240"/>
                  </a:lnTo>
                  <a:close/>
                </a:path>
                <a:path w="2782570" h="48260">
                  <a:moveTo>
                    <a:pt x="2752077" y="12700"/>
                  </a:moveTo>
                  <a:lnTo>
                    <a:pt x="29210" y="12700"/>
                  </a:lnTo>
                  <a:lnTo>
                    <a:pt x="29210" y="13957"/>
                  </a:lnTo>
                  <a:lnTo>
                    <a:pt x="33020" y="13957"/>
                  </a:lnTo>
                  <a:lnTo>
                    <a:pt x="33020" y="15227"/>
                  </a:lnTo>
                  <a:lnTo>
                    <a:pt x="2749550" y="15227"/>
                  </a:lnTo>
                  <a:lnTo>
                    <a:pt x="2749550" y="13957"/>
                  </a:lnTo>
                  <a:lnTo>
                    <a:pt x="2752077" y="13957"/>
                  </a:lnTo>
                  <a:lnTo>
                    <a:pt x="2752077" y="12700"/>
                  </a:lnTo>
                  <a:close/>
                </a:path>
                <a:path w="2782570" h="48260">
                  <a:moveTo>
                    <a:pt x="2760980" y="8890"/>
                  </a:moveTo>
                  <a:lnTo>
                    <a:pt x="20320" y="8890"/>
                  </a:lnTo>
                  <a:lnTo>
                    <a:pt x="20320" y="10147"/>
                  </a:lnTo>
                  <a:lnTo>
                    <a:pt x="24130" y="10147"/>
                  </a:lnTo>
                  <a:lnTo>
                    <a:pt x="24130" y="11417"/>
                  </a:lnTo>
                  <a:lnTo>
                    <a:pt x="26670" y="11417"/>
                  </a:lnTo>
                  <a:lnTo>
                    <a:pt x="26670" y="12687"/>
                  </a:lnTo>
                  <a:lnTo>
                    <a:pt x="2755900" y="12687"/>
                  </a:lnTo>
                  <a:lnTo>
                    <a:pt x="2755900" y="11417"/>
                  </a:lnTo>
                  <a:lnTo>
                    <a:pt x="2758440" y="11417"/>
                  </a:lnTo>
                  <a:lnTo>
                    <a:pt x="2758440" y="10147"/>
                  </a:lnTo>
                  <a:lnTo>
                    <a:pt x="2760980" y="10147"/>
                  </a:lnTo>
                  <a:lnTo>
                    <a:pt x="2760980" y="8890"/>
                  </a:lnTo>
                  <a:close/>
                </a:path>
                <a:path w="2782570" h="48260">
                  <a:moveTo>
                    <a:pt x="2767330" y="6350"/>
                  </a:moveTo>
                  <a:lnTo>
                    <a:pt x="15240" y="6350"/>
                  </a:lnTo>
                  <a:lnTo>
                    <a:pt x="15240" y="7607"/>
                  </a:lnTo>
                  <a:lnTo>
                    <a:pt x="17780" y="7607"/>
                  </a:lnTo>
                  <a:lnTo>
                    <a:pt x="17780" y="8877"/>
                  </a:lnTo>
                  <a:lnTo>
                    <a:pt x="2764790" y="8877"/>
                  </a:lnTo>
                  <a:lnTo>
                    <a:pt x="2764790" y="7607"/>
                  </a:lnTo>
                  <a:lnTo>
                    <a:pt x="2767330" y="7607"/>
                  </a:lnTo>
                  <a:lnTo>
                    <a:pt x="2767330" y="6350"/>
                  </a:lnTo>
                  <a:close/>
                </a:path>
                <a:path w="2782570" h="48260">
                  <a:moveTo>
                    <a:pt x="2776220" y="2540"/>
                  </a:moveTo>
                  <a:lnTo>
                    <a:pt x="6350" y="2540"/>
                  </a:lnTo>
                  <a:lnTo>
                    <a:pt x="6350" y="3797"/>
                  </a:lnTo>
                  <a:lnTo>
                    <a:pt x="8890" y="3797"/>
                  </a:lnTo>
                  <a:lnTo>
                    <a:pt x="8890" y="5067"/>
                  </a:lnTo>
                  <a:lnTo>
                    <a:pt x="12700" y="5067"/>
                  </a:lnTo>
                  <a:lnTo>
                    <a:pt x="12700" y="6337"/>
                  </a:lnTo>
                  <a:lnTo>
                    <a:pt x="2769870" y="6337"/>
                  </a:lnTo>
                  <a:lnTo>
                    <a:pt x="2769870" y="5067"/>
                  </a:lnTo>
                  <a:lnTo>
                    <a:pt x="2773680" y="5067"/>
                  </a:lnTo>
                  <a:lnTo>
                    <a:pt x="2773680" y="3797"/>
                  </a:lnTo>
                  <a:lnTo>
                    <a:pt x="2776220" y="3797"/>
                  </a:lnTo>
                  <a:lnTo>
                    <a:pt x="2776220" y="2540"/>
                  </a:lnTo>
                  <a:close/>
                </a:path>
                <a:path w="2782570" h="48260">
                  <a:moveTo>
                    <a:pt x="27825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2778760" y="2527"/>
                  </a:lnTo>
                  <a:lnTo>
                    <a:pt x="2778760" y="1257"/>
                  </a:lnTo>
                  <a:lnTo>
                    <a:pt x="2782570" y="1257"/>
                  </a:lnTo>
                  <a:lnTo>
                    <a:pt x="2782570" y="0"/>
                  </a:lnTo>
                  <a:close/>
                </a:path>
              </a:pathLst>
            </a:custGeom>
            <a:solidFill>
              <a:srgbClr val="B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561080" y="5770880"/>
              <a:ext cx="2559050" cy="48260"/>
            </a:xfrm>
            <a:custGeom>
              <a:avLst/>
              <a:gdLst/>
              <a:ahLst/>
              <a:cxnLst/>
              <a:rect l="l" t="t" r="r" b="b"/>
              <a:pathLst>
                <a:path w="2559050" h="48260">
                  <a:moveTo>
                    <a:pt x="2432050" y="47002"/>
                  </a:moveTo>
                  <a:lnTo>
                    <a:pt x="127000" y="47002"/>
                  </a:lnTo>
                  <a:lnTo>
                    <a:pt x="127000" y="48260"/>
                  </a:lnTo>
                  <a:lnTo>
                    <a:pt x="2432050" y="48260"/>
                  </a:lnTo>
                  <a:lnTo>
                    <a:pt x="2432050" y="47002"/>
                  </a:lnTo>
                  <a:close/>
                </a:path>
                <a:path w="2559050" h="48260">
                  <a:moveTo>
                    <a:pt x="2442210" y="43192"/>
                  </a:moveTo>
                  <a:lnTo>
                    <a:pt x="116840" y="43192"/>
                  </a:lnTo>
                  <a:lnTo>
                    <a:pt x="116840" y="44450"/>
                  </a:lnTo>
                  <a:lnTo>
                    <a:pt x="119380" y="44450"/>
                  </a:lnTo>
                  <a:lnTo>
                    <a:pt x="119380" y="45720"/>
                  </a:lnTo>
                  <a:lnTo>
                    <a:pt x="123190" y="45720"/>
                  </a:lnTo>
                  <a:lnTo>
                    <a:pt x="123190" y="46990"/>
                  </a:lnTo>
                  <a:lnTo>
                    <a:pt x="2435860" y="46990"/>
                  </a:lnTo>
                  <a:lnTo>
                    <a:pt x="2435860" y="45720"/>
                  </a:lnTo>
                  <a:lnTo>
                    <a:pt x="2439670" y="45720"/>
                  </a:lnTo>
                  <a:lnTo>
                    <a:pt x="2439670" y="44450"/>
                  </a:lnTo>
                  <a:lnTo>
                    <a:pt x="2442210" y="44450"/>
                  </a:lnTo>
                  <a:lnTo>
                    <a:pt x="2442210" y="43192"/>
                  </a:lnTo>
                  <a:close/>
                </a:path>
                <a:path w="2559050" h="48260">
                  <a:moveTo>
                    <a:pt x="2449830" y="40652"/>
                  </a:moveTo>
                  <a:lnTo>
                    <a:pt x="109220" y="40652"/>
                  </a:lnTo>
                  <a:lnTo>
                    <a:pt x="109220" y="41910"/>
                  </a:lnTo>
                  <a:lnTo>
                    <a:pt x="113030" y="41910"/>
                  </a:lnTo>
                  <a:lnTo>
                    <a:pt x="113030" y="43180"/>
                  </a:lnTo>
                  <a:lnTo>
                    <a:pt x="2446020" y="43180"/>
                  </a:lnTo>
                  <a:lnTo>
                    <a:pt x="2446020" y="41910"/>
                  </a:lnTo>
                  <a:lnTo>
                    <a:pt x="2449830" y="41910"/>
                  </a:lnTo>
                  <a:lnTo>
                    <a:pt x="2449830" y="40652"/>
                  </a:lnTo>
                  <a:close/>
                </a:path>
                <a:path w="2559050" h="48260">
                  <a:moveTo>
                    <a:pt x="2461260" y="36842"/>
                  </a:moveTo>
                  <a:lnTo>
                    <a:pt x="97790" y="36842"/>
                  </a:lnTo>
                  <a:lnTo>
                    <a:pt x="97790" y="38100"/>
                  </a:lnTo>
                  <a:lnTo>
                    <a:pt x="101600" y="38100"/>
                  </a:lnTo>
                  <a:lnTo>
                    <a:pt x="101600" y="39370"/>
                  </a:lnTo>
                  <a:lnTo>
                    <a:pt x="105410" y="39370"/>
                  </a:lnTo>
                  <a:lnTo>
                    <a:pt x="105410" y="40640"/>
                  </a:lnTo>
                  <a:lnTo>
                    <a:pt x="2453640" y="40640"/>
                  </a:lnTo>
                  <a:lnTo>
                    <a:pt x="2453640" y="39370"/>
                  </a:lnTo>
                  <a:lnTo>
                    <a:pt x="2457450" y="39370"/>
                  </a:lnTo>
                  <a:lnTo>
                    <a:pt x="2457450" y="38100"/>
                  </a:lnTo>
                  <a:lnTo>
                    <a:pt x="2461260" y="38100"/>
                  </a:lnTo>
                  <a:lnTo>
                    <a:pt x="2461260" y="36842"/>
                  </a:lnTo>
                  <a:close/>
                </a:path>
                <a:path w="2559050" h="48260">
                  <a:moveTo>
                    <a:pt x="2467610" y="34302"/>
                  </a:moveTo>
                  <a:lnTo>
                    <a:pt x="91440" y="34302"/>
                  </a:lnTo>
                  <a:lnTo>
                    <a:pt x="91440" y="35560"/>
                  </a:lnTo>
                  <a:lnTo>
                    <a:pt x="93980" y="35560"/>
                  </a:lnTo>
                  <a:lnTo>
                    <a:pt x="93980" y="36830"/>
                  </a:lnTo>
                  <a:lnTo>
                    <a:pt x="2465070" y="36830"/>
                  </a:lnTo>
                  <a:lnTo>
                    <a:pt x="2465070" y="35560"/>
                  </a:lnTo>
                  <a:lnTo>
                    <a:pt x="2467610" y="35560"/>
                  </a:lnTo>
                  <a:lnTo>
                    <a:pt x="2467610" y="34302"/>
                  </a:lnTo>
                  <a:close/>
                </a:path>
                <a:path w="2559050" h="48260">
                  <a:moveTo>
                    <a:pt x="2479040" y="30492"/>
                  </a:moveTo>
                  <a:lnTo>
                    <a:pt x="80010" y="30492"/>
                  </a:lnTo>
                  <a:lnTo>
                    <a:pt x="80010" y="31750"/>
                  </a:lnTo>
                  <a:lnTo>
                    <a:pt x="83820" y="31750"/>
                  </a:lnTo>
                  <a:lnTo>
                    <a:pt x="83820" y="33020"/>
                  </a:lnTo>
                  <a:lnTo>
                    <a:pt x="87630" y="33020"/>
                  </a:lnTo>
                  <a:lnTo>
                    <a:pt x="87630" y="34290"/>
                  </a:lnTo>
                  <a:lnTo>
                    <a:pt x="2471420" y="34290"/>
                  </a:lnTo>
                  <a:lnTo>
                    <a:pt x="2471420" y="33020"/>
                  </a:lnTo>
                  <a:lnTo>
                    <a:pt x="2475230" y="33020"/>
                  </a:lnTo>
                  <a:lnTo>
                    <a:pt x="2475230" y="31750"/>
                  </a:lnTo>
                  <a:lnTo>
                    <a:pt x="2479040" y="31750"/>
                  </a:lnTo>
                  <a:lnTo>
                    <a:pt x="2479040" y="30492"/>
                  </a:lnTo>
                  <a:close/>
                </a:path>
                <a:path w="2559050" h="48260">
                  <a:moveTo>
                    <a:pt x="2486660" y="27952"/>
                  </a:moveTo>
                  <a:lnTo>
                    <a:pt x="72390" y="27952"/>
                  </a:lnTo>
                  <a:lnTo>
                    <a:pt x="72390" y="29210"/>
                  </a:lnTo>
                  <a:lnTo>
                    <a:pt x="76200" y="29210"/>
                  </a:lnTo>
                  <a:lnTo>
                    <a:pt x="76200" y="30480"/>
                  </a:lnTo>
                  <a:lnTo>
                    <a:pt x="2482850" y="30480"/>
                  </a:lnTo>
                  <a:lnTo>
                    <a:pt x="2482850" y="29210"/>
                  </a:lnTo>
                  <a:lnTo>
                    <a:pt x="2486660" y="29210"/>
                  </a:lnTo>
                  <a:lnTo>
                    <a:pt x="2486660" y="27952"/>
                  </a:lnTo>
                  <a:close/>
                </a:path>
                <a:path w="2559050" h="48260">
                  <a:moveTo>
                    <a:pt x="2496820" y="24142"/>
                  </a:moveTo>
                  <a:lnTo>
                    <a:pt x="62230" y="24142"/>
                  </a:lnTo>
                  <a:lnTo>
                    <a:pt x="62230" y="25400"/>
                  </a:lnTo>
                  <a:lnTo>
                    <a:pt x="66040" y="25400"/>
                  </a:lnTo>
                  <a:lnTo>
                    <a:pt x="66040" y="26670"/>
                  </a:lnTo>
                  <a:lnTo>
                    <a:pt x="68580" y="26670"/>
                  </a:lnTo>
                  <a:lnTo>
                    <a:pt x="68580" y="27940"/>
                  </a:lnTo>
                  <a:lnTo>
                    <a:pt x="2490470" y="27940"/>
                  </a:lnTo>
                  <a:lnTo>
                    <a:pt x="2490470" y="26670"/>
                  </a:lnTo>
                  <a:lnTo>
                    <a:pt x="2493010" y="26670"/>
                  </a:lnTo>
                  <a:lnTo>
                    <a:pt x="2493010" y="25400"/>
                  </a:lnTo>
                  <a:lnTo>
                    <a:pt x="2496820" y="25400"/>
                  </a:lnTo>
                  <a:lnTo>
                    <a:pt x="2496820" y="24142"/>
                  </a:lnTo>
                  <a:close/>
                </a:path>
                <a:path w="2559050" h="48260">
                  <a:moveTo>
                    <a:pt x="2504440" y="21602"/>
                  </a:moveTo>
                  <a:lnTo>
                    <a:pt x="54610" y="21602"/>
                  </a:lnTo>
                  <a:lnTo>
                    <a:pt x="54610" y="22860"/>
                  </a:lnTo>
                  <a:lnTo>
                    <a:pt x="58420" y="22860"/>
                  </a:lnTo>
                  <a:lnTo>
                    <a:pt x="58420" y="24130"/>
                  </a:lnTo>
                  <a:lnTo>
                    <a:pt x="2500630" y="24130"/>
                  </a:lnTo>
                  <a:lnTo>
                    <a:pt x="2500630" y="22860"/>
                  </a:lnTo>
                  <a:lnTo>
                    <a:pt x="2504440" y="22860"/>
                  </a:lnTo>
                  <a:lnTo>
                    <a:pt x="2504440" y="21602"/>
                  </a:lnTo>
                  <a:close/>
                </a:path>
                <a:path w="2559050" h="48260">
                  <a:moveTo>
                    <a:pt x="2515870" y="17792"/>
                  </a:moveTo>
                  <a:lnTo>
                    <a:pt x="43180" y="17792"/>
                  </a:lnTo>
                  <a:lnTo>
                    <a:pt x="43180" y="19050"/>
                  </a:lnTo>
                  <a:lnTo>
                    <a:pt x="46990" y="19050"/>
                  </a:lnTo>
                  <a:lnTo>
                    <a:pt x="46990" y="20320"/>
                  </a:lnTo>
                  <a:lnTo>
                    <a:pt x="50800" y="20320"/>
                  </a:lnTo>
                  <a:lnTo>
                    <a:pt x="50800" y="21590"/>
                  </a:lnTo>
                  <a:lnTo>
                    <a:pt x="2508250" y="21590"/>
                  </a:lnTo>
                  <a:lnTo>
                    <a:pt x="2508250" y="20320"/>
                  </a:lnTo>
                  <a:lnTo>
                    <a:pt x="2512060" y="20320"/>
                  </a:lnTo>
                  <a:lnTo>
                    <a:pt x="2512060" y="19050"/>
                  </a:lnTo>
                  <a:lnTo>
                    <a:pt x="2515870" y="19050"/>
                  </a:lnTo>
                  <a:lnTo>
                    <a:pt x="2515870" y="17792"/>
                  </a:lnTo>
                  <a:close/>
                </a:path>
                <a:path w="2559050" h="48260">
                  <a:moveTo>
                    <a:pt x="2522220" y="15252"/>
                  </a:moveTo>
                  <a:lnTo>
                    <a:pt x="36830" y="15252"/>
                  </a:lnTo>
                  <a:lnTo>
                    <a:pt x="36830" y="16510"/>
                  </a:lnTo>
                  <a:lnTo>
                    <a:pt x="40640" y="16510"/>
                  </a:lnTo>
                  <a:lnTo>
                    <a:pt x="40640" y="17780"/>
                  </a:lnTo>
                  <a:lnTo>
                    <a:pt x="2518410" y="17780"/>
                  </a:lnTo>
                  <a:lnTo>
                    <a:pt x="2518410" y="16510"/>
                  </a:lnTo>
                  <a:lnTo>
                    <a:pt x="2522220" y="16510"/>
                  </a:lnTo>
                  <a:lnTo>
                    <a:pt x="2522220" y="15252"/>
                  </a:lnTo>
                  <a:close/>
                </a:path>
                <a:path w="2559050" h="48260">
                  <a:moveTo>
                    <a:pt x="2532367" y="11442"/>
                  </a:moveTo>
                  <a:lnTo>
                    <a:pt x="25400" y="11442"/>
                  </a:lnTo>
                  <a:lnTo>
                    <a:pt x="25400" y="12700"/>
                  </a:lnTo>
                  <a:lnTo>
                    <a:pt x="27940" y="12700"/>
                  </a:lnTo>
                  <a:lnTo>
                    <a:pt x="27940" y="13970"/>
                  </a:lnTo>
                  <a:lnTo>
                    <a:pt x="33020" y="13970"/>
                  </a:lnTo>
                  <a:lnTo>
                    <a:pt x="33020" y="15240"/>
                  </a:lnTo>
                  <a:lnTo>
                    <a:pt x="2526030" y="15240"/>
                  </a:lnTo>
                  <a:lnTo>
                    <a:pt x="2526030" y="13970"/>
                  </a:lnTo>
                  <a:lnTo>
                    <a:pt x="2528570" y="13970"/>
                  </a:lnTo>
                  <a:lnTo>
                    <a:pt x="2528570" y="12700"/>
                  </a:lnTo>
                  <a:lnTo>
                    <a:pt x="2532367" y="12700"/>
                  </a:lnTo>
                  <a:lnTo>
                    <a:pt x="2532367" y="11442"/>
                  </a:lnTo>
                  <a:close/>
                </a:path>
                <a:path w="2559050" h="48260">
                  <a:moveTo>
                    <a:pt x="2538730" y="8902"/>
                  </a:moveTo>
                  <a:lnTo>
                    <a:pt x="20320" y="8902"/>
                  </a:lnTo>
                  <a:lnTo>
                    <a:pt x="20320" y="10160"/>
                  </a:lnTo>
                  <a:lnTo>
                    <a:pt x="22860" y="10160"/>
                  </a:lnTo>
                  <a:lnTo>
                    <a:pt x="22860" y="11430"/>
                  </a:lnTo>
                  <a:lnTo>
                    <a:pt x="2534920" y="11430"/>
                  </a:lnTo>
                  <a:lnTo>
                    <a:pt x="2534920" y="10160"/>
                  </a:lnTo>
                  <a:lnTo>
                    <a:pt x="2538730" y="10160"/>
                  </a:lnTo>
                  <a:lnTo>
                    <a:pt x="2538730" y="8902"/>
                  </a:lnTo>
                  <a:close/>
                </a:path>
                <a:path w="2559050" h="48260">
                  <a:moveTo>
                    <a:pt x="2547620" y="5092"/>
                  </a:moveTo>
                  <a:lnTo>
                    <a:pt x="11430" y="5092"/>
                  </a:lnTo>
                  <a:lnTo>
                    <a:pt x="11430" y="6350"/>
                  </a:lnTo>
                  <a:lnTo>
                    <a:pt x="13970" y="6350"/>
                  </a:lnTo>
                  <a:lnTo>
                    <a:pt x="13970" y="7620"/>
                  </a:lnTo>
                  <a:lnTo>
                    <a:pt x="16510" y="7620"/>
                  </a:lnTo>
                  <a:lnTo>
                    <a:pt x="16510" y="8890"/>
                  </a:lnTo>
                  <a:lnTo>
                    <a:pt x="2541270" y="8890"/>
                  </a:lnTo>
                  <a:lnTo>
                    <a:pt x="2541270" y="7620"/>
                  </a:lnTo>
                  <a:lnTo>
                    <a:pt x="2543810" y="7620"/>
                  </a:lnTo>
                  <a:lnTo>
                    <a:pt x="2543810" y="6350"/>
                  </a:lnTo>
                  <a:lnTo>
                    <a:pt x="2547620" y="6350"/>
                  </a:lnTo>
                  <a:lnTo>
                    <a:pt x="2547620" y="5092"/>
                  </a:lnTo>
                  <a:close/>
                </a:path>
                <a:path w="2559050" h="48260">
                  <a:moveTo>
                    <a:pt x="2552700" y="2552"/>
                  </a:moveTo>
                  <a:lnTo>
                    <a:pt x="5080" y="2552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5080"/>
                  </a:lnTo>
                  <a:lnTo>
                    <a:pt x="2550160" y="5080"/>
                  </a:lnTo>
                  <a:lnTo>
                    <a:pt x="2550160" y="3810"/>
                  </a:lnTo>
                  <a:lnTo>
                    <a:pt x="2552700" y="3810"/>
                  </a:lnTo>
                  <a:lnTo>
                    <a:pt x="2552700" y="2552"/>
                  </a:lnTo>
                  <a:close/>
                </a:path>
                <a:path w="2559050" h="48260">
                  <a:moveTo>
                    <a:pt x="25590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55240" y="2540"/>
                  </a:lnTo>
                  <a:lnTo>
                    <a:pt x="2555240" y="1270"/>
                  </a:lnTo>
                  <a:lnTo>
                    <a:pt x="2559050" y="1270"/>
                  </a:lnTo>
                  <a:lnTo>
                    <a:pt x="2559050" y="0"/>
                  </a:lnTo>
                  <a:close/>
                </a:path>
              </a:pathLst>
            </a:custGeom>
            <a:solidFill>
              <a:srgbClr val="B63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3498850" y="2531109"/>
            <a:ext cx="244221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 marR="323850" indent="-8509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Domínio  do    Pr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/>
              <a:cs typeface="Arial"/>
            </a:endParaRPr>
          </a:p>
          <a:p>
            <a:pPr marL="1184910" marR="496570" indent="-46609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ínio  </a:t>
            </a:r>
            <a:r>
              <a:rPr sz="2400" b="1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11785" algn="l"/>
              </a:tabLst>
            </a:pPr>
            <a:r>
              <a:rPr sz="2400" u="dbl" strike="sngStrike" dirty="0">
                <a:uFill>
                  <a:solidFill>
                    <a:srgbClr val="00E8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dbl" strike="sngStrike" spc="-5" dirty="0">
                <a:uFill>
                  <a:solidFill>
                    <a:srgbClr val="00E800"/>
                  </a:solidFill>
                </a:uFill>
                <a:latin typeface="Arial"/>
                <a:cs typeface="Arial"/>
              </a:rPr>
              <a:t>Conhecimento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675" y="1405950"/>
            <a:ext cx="8248650" cy="4837430"/>
            <a:chOff x="447675" y="1405950"/>
            <a:chExt cx="8248650" cy="4837430"/>
          </a:xfrm>
        </p:grpSpPr>
        <p:sp>
          <p:nvSpPr>
            <p:cNvPr id="3" name="object 3"/>
            <p:cNvSpPr/>
            <p:nvPr/>
          </p:nvSpPr>
          <p:spPr>
            <a:xfrm>
              <a:off x="1187450" y="1412240"/>
              <a:ext cx="6913880" cy="4824730"/>
            </a:xfrm>
            <a:custGeom>
              <a:avLst/>
              <a:gdLst/>
              <a:ahLst/>
              <a:cxnLst/>
              <a:rect l="l" t="t" r="r" b="b"/>
              <a:pathLst>
                <a:path w="6913880" h="4824730">
                  <a:moveTo>
                    <a:pt x="3456940" y="0"/>
                  </a:moveTo>
                  <a:lnTo>
                    <a:pt x="3209290" y="6350"/>
                  </a:lnTo>
                  <a:lnTo>
                    <a:pt x="2962910" y="20320"/>
                  </a:lnTo>
                  <a:lnTo>
                    <a:pt x="2719070" y="54610"/>
                  </a:lnTo>
                  <a:lnTo>
                    <a:pt x="2481579" y="97789"/>
                  </a:lnTo>
                  <a:lnTo>
                    <a:pt x="2247900" y="146050"/>
                  </a:lnTo>
                  <a:lnTo>
                    <a:pt x="2019300" y="217170"/>
                  </a:lnTo>
                  <a:lnTo>
                    <a:pt x="1798320" y="294639"/>
                  </a:lnTo>
                  <a:lnTo>
                    <a:pt x="1586230" y="382270"/>
                  </a:lnTo>
                  <a:lnTo>
                    <a:pt x="1384300" y="480060"/>
                  </a:lnTo>
                  <a:lnTo>
                    <a:pt x="1193800" y="588010"/>
                  </a:lnTo>
                  <a:lnTo>
                    <a:pt x="1014730" y="703580"/>
                  </a:lnTo>
                  <a:lnTo>
                    <a:pt x="847089" y="828039"/>
                  </a:lnTo>
                  <a:lnTo>
                    <a:pt x="692150" y="963930"/>
                  </a:lnTo>
                  <a:lnTo>
                    <a:pt x="551180" y="1106170"/>
                  </a:lnTo>
                  <a:lnTo>
                    <a:pt x="421640" y="1252220"/>
                  </a:lnTo>
                  <a:lnTo>
                    <a:pt x="312419" y="1409700"/>
                  </a:lnTo>
                  <a:lnTo>
                    <a:pt x="220980" y="1568450"/>
                  </a:lnTo>
                  <a:lnTo>
                    <a:pt x="139700" y="1731010"/>
                  </a:lnTo>
                  <a:lnTo>
                    <a:pt x="80009" y="1896110"/>
                  </a:lnTo>
                  <a:lnTo>
                    <a:pt x="34290" y="2068830"/>
                  </a:lnTo>
                  <a:lnTo>
                    <a:pt x="8890" y="2239010"/>
                  </a:lnTo>
                  <a:lnTo>
                    <a:pt x="0" y="2413000"/>
                  </a:lnTo>
                  <a:lnTo>
                    <a:pt x="8890" y="2583180"/>
                  </a:lnTo>
                  <a:lnTo>
                    <a:pt x="34290" y="2755900"/>
                  </a:lnTo>
                  <a:lnTo>
                    <a:pt x="80009" y="2924810"/>
                  </a:lnTo>
                  <a:lnTo>
                    <a:pt x="139700" y="3087370"/>
                  </a:lnTo>
                  <a:lnTo>
                    <a:pt x="220980" y="3252470"/>
                  </a:lnTo>
                  <a:lnTo>
                    <a:pt x="312419" y="3415029"/>
                  </a:lnTo>
                  <a:lnTo>
                    <a:pt x="421640" y="3567429"/>
                  </a:lnTo>
                  <a:lnTo>
                    <a:pt x="551180" y="3714750"/>
                  </a:lnTo>
                  <a:lnTo>
                    <a:pt x="692150" y="3854450"/>
                  </a:lnTo>
                  <a:lnTo>
                    <a:pt x="847089" y="3992879"/>
                  </a:lnTo>
                  <a:lnTo>
                    <a:pt x="1014730" y="4117340"/>
                  </a:lnTo>
                  <a:lnTo>
                    <a:pt x="1193800" y="4232910"/>
                  </a:lnTo>
                  <a:lnTo>
                    <a:pt x="1384300" y="4340860"/>
                  </a:lnTo>
                  <a:lnTo>
                    <a:pt x="1586230" y="4438650"/>
                  </a:lnTo>
                  <a:lnTo>
                    <a:pt x="1798320" y="4526280"/>
                  </a:lnTo>
                  <a:lnTo>
                    <a:pt x="2019300" y="4607560"/>
                  </a:lnTo>
                  <a:lnTo>
                    <a:pt x="2247900" y="4672330"/>
                  </a:lnTo>
                  <a:lnTo>
                    <a:pt x="2481579" y="4726940"/>
                  </a:lnTo>
                  <a:lnTo>
                    <a:pt x="2719070" y="4766310"/>
                  </a:lnTo>
                  <a:lnTo>
                    <a:pt x="2962910" y="4798060"/>
                  </a:lnTo>
                  <a:lnTo>
                    <a:pt x="3209290" y="4814570"/>
                  </a:lnTo>
                  <a:lnTo>
                    <a:pt x="3456940" y="4824730"/>
                  </a:lnTo>
                  <a:lnTo>
                    <a:pt x="3703320" y="4814570"/>
                  </a:lnTo>
                  <a:lnTo>
                    <a:pt x="3949700" y="4798060"/>
                  </a:lnTo>
                  <a:lnTo>
                    <a:pt x="4193540" y="4766310"/>
                  </a:lnTo>
                  <a:lnTo>
                    <a:pt x="4431030" y="4726940"/>
                  </a:lnTo>
                  <a:lnTo>
                    <a:pt x="4664710" y="4672330"/>
                  </a:lnTo>
                  <a:lnTo>
                    <a:pt x="4894580" y="4607560"/>
                  </a:lnTo>
                  <a:lnTo>
                    <a:pt x="5114290" y="4526280"/>
                  </a:lnTo>
                  <a:lnTo>
                    <a:pt x="5326380" y="4438650"/>
                  </a:lnTo>
                  <a:lnTo>
                    <a:pt x="5529580" y="4340860"/>
                  </a:lnTo>
                  <a:lnTo>
                    <a:pt x="5718809" y="4232910"/>
                  </a:lnTo>
                  <a:lnTo>
                    <a:pt x="5900420" y="4117340"/>
                  </a:lnTo>
                  <a:lnTo>
                    <a:pt x="6065520" y="3992879"/>
                  </a:lnTo>
                  <a:lnTo>
                    <a:pt x="6220459" y="3854450"/>
                  </a:lnTo>
                  <a:lnTo>
                    <a:pt x="6361430" y="3714750"/>
                  </a:lnTo>
                  <a:lnTo>
                    <a:pt x="6490970" y="3567429"/>
                  </a:lnTo>
                  <a:lnTo>
                    <a:pt x="6600190" y="3415029"/>
                  </a:lnTo>
                  <a:lnTo>
                    <a:pt x="6691630" y="3252470"/>
                  </a:lnTo>
                  <a:lnTo>
                    <a:pt x="6772909" y="3087370"/>
                  </a:lnTo>
                  <a:lnTo>
                    <a:pt x="6833870" y="2924810"/>
                  </a:lnTo>
                  <a:lnTo>
                    <a:pt x="6878320" y="2755900"/>
                  </a:lnTo>
                  <a:lnTo>
                    <a:pt x="6904990" y="2583180"/>
                  </a:lnTo>
                  <a:lnTo>
                    <a:pt x="6913880" y="2413000"/>
                  </a:lnTo>
                  <a:lnTo>
                    <a:pt x="6904990" y="2239010"/>
                  </a:lnTo>
                  <a:lnTo>
                    <a:pt x="6878320" y="2068830"/>
                  </a:lnTo>
                  <a:lnTo>
                    <a:pt x="6833870" y="1896110"/>
                  </a:lnTo>
                  <a:lnTo>
                    <a:pt x="6772909" y="1731010"/>
                  </a:lnTo>
                  <a:lnTo>
                    <a:pt x="6691630" y="1568450"/>
                  </a:lnTo>
                  <a:lnTo>
                    <a:pt x="6600190" y="1409700"/>
                  </a:lnTo>
                  <a:lnTo>
                    <a:pt x="6490970" y="1252220"/>
                  </a:lnTo>
                  <a:lnTo>
                    <a:pt x="6361430" y="1106170"/>
                  </a:lnTo>
                  <a:lnTo>
                    <a:pt x="6220459" y="963930"/>
                  </a:lnTo>
                  <a:lnTo>
                    <a:pt x="6065520" y="828039"/>
                  </a:lnTo>
                  <a:lnTo>
                    <a:pt x="5900420" y="703580"/>
                  </a:lnTo>
                  <a:lnTo>
                    <a:pt x="5718809" y="588010"/>
                  </a:lnTo>
                  <a:lnTo>
                    <a:pt x="5529580" y="480060"/>
                  </a:lnTo>
                  <a:lnTo>
                    <a:pt x="5326380" y="382270"/>
                  </a:lnTo>
                  <a:lnTo>
                    <a:pt x="5114290" y="294639"/>
                  </a:lnTo>
                  <a:lnTo>
                    <a:pt x="4894580" y="217170"/>
                  </a:lnTo>
                  <a:lnTo>
                    <a:pt x="4664710" y="146050"/>
                  </a:lnTo>
                  <a:lnTo>
                    <a:pt x="4431030" y="97789"/>
                  </a:lnTo>
                  <a:lnTo>
                    <a:pt x="4193540" y="54610"/>
                  </a:lnTo>
                  <a:lnTo>
                    <a:pt x="3949700" y="20320"/>
                  </a:lnTo>
                  <a:lnTo>
                    <a:pt x="3703320" y="6350"/>
                  </a:lnTo>
                  <a:lnTo>
                    <a:pt x="3456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7450" y="1412240"/>
              <a:ext cx="6913880" cy="4824730"/>
            </a:xfrm>
            <a:custGeom>
              <a:avLst/>
              <a:gdLst/>
              <a:ahLst/>
              <a:cxnLst/>
              <a:rect l="l" t="t" r="r" b="b"/>
              <a:pathLst>
                <a:path w="6913880" h="4824730">
                  <a:moveTo>
                    <a:pt x="0" y="2413000"/>
                  </a:moveTo>
                  <a:lnTo>
                    <a:pt x="8890" y="2239010"/>
                  </a:lnTo>
                  <a:lnTo>
                    <a:pt x="34290" y="2068830"/>
                  </a:lnTo>
                  <a:lnTo>
                    <a:pt x="80009" y="1896110"/>
                  </a:lnTo>
                  <a:lnTo>
                    <a:pt x="139700" y="1731010"/>
                  </a:lnTo>
                  <a:lnTo>
                    <a:pt x="220980" y="1568450"/>
                  </a:lnTo>
                  <a:lnTo>
                    <a:pt x="312419" y="1409700"/>
                  </a:lnTo>
                  <a:lnTo>
                    <a:pt x="421640" y="1252220"/>
                  </a:lnTo>
                  <a:lnTo>
                    <a:pt x="551180" y="1106170"/>
                  </a:lnTo>
                  <a:lnTo>
                    <a:pt x="692150" y="963930"/>
                  </a:lnTo>
                  <a:lnTo>
                    <a:pt x="847089" y="828039"/>
                  </a:lnTo>
                  <a:lnTo>
                    <a:pt x="1014730" y="703580"/>
                  </a:lnTo>
                  <a:lnTo>
                    <a:pt x="1193800" y="588010"/>
                  </a:lnTo>
                  <a:lnTo>
                    <a:pt x="1384300" y="480060"/>
                  </a:lnTo>
                  <a:lnTo>
                    <a:pt x="1586230" y="382270"/>
                  </a:lnTo>
                  <a:lnTo>
                    <a:pt x="1798320" y="294639"/>
                  </a:lnTo>
                  <a:lnTo>
                    <a:pt x="2019300" y="217170"/>
                  </a:lnTo>
                  <a:lnTo>
                    <a:pt x="2247900" y="146050"/>
                  </a:lnTo>
                  <a:lnTo>
                    <a:pt x="2481579" y="97789"/>
                  </a:lnTo>
                  <a:lnTo>
                    <a:pt x="2719070" y="54610"/>
                  </a:lnTo>
                  <a:lnTo>
                    <a:pt x="2962910" y="20320"/>
                  </a:lnTo>
                  <a:lnTo>
                    <a:pt x="3209290" y="6350"/>
                  </a:lnTo>
                  <a:lnTo>
                    <a:pt x="3456940" y="0"/>
                  </a:lnTo>
                  <a:lnTo>
                    <a:pt x="3703320" y="6350"/>
                  </a:lnTo>
                  <a:lnTo>
                    <a:pt x="3949700" y="20320"/>
                  </a:lnTo>
                  <a:lnTo>
                    <a:pt x="4193540" y="54610"/>
                  </a:lnTo>
                  <a:lnTo>
                    <a:pt x="4431030" y="97789"/>
                  </a:lnTo>
                  <a:lnTo>
                    <a:pt x="4664710" y="146050"/>
                  </a:lnTo>
                  <a:lnTo>
                    <a:pt x="4894580" y="217170"/>
                  </a:lnTo>
                  <a:lnTo>
                    <a:pt x="5114290" y="294639"/>
                  </a:lnTo>
                  <a:lnTo>
                    <a:pt x="5326380" y="382270"/>
                  </a:lnTo>
                  <a:lnTo>
                    <a:pt x="5529580" y="480060"/>
                  </a:lnTo>
                  <a:lnTo>
                    <a:pt x="5718809" y="588010"/>
                  </a:lnTo>
                  <a:lnTo>
                    <a:pt x="5900420" y="703580"/>
                  </a:lnTo>
                  <a:lnTo>
                    <a:pt x="6065520" y="828039"/>
                  </a:lnTo>
                  <a:lnTo>
                    <a:pt x="6220459" y="963930"/>
                  </a:lnTo>
                  <a:lnTo>
                    <a:pt x="6361430" y="1106170"/>
                  </a:lnTo>
                  <a:lnTo>
                    <a:pt x="6490970" y="1252220"/>
                  </a:lnTo>
                  <a:lnTo>
                    <a:pt x="6600190" y="1409700"/>
                  </a:lnTo>
                  <a:lnTo>
                    <a:pt x="6691630" y="1568450"/>
                  </a:lnTo>
                  <a:lnTo>
                    <a:pt x="6772909" y="1731010"/>
                  </a:lnTo>
                  <a:lnTo>
                    <a:pt x="6833870" y="1896110"/>
                  </a:lnTo>
                  <a:lnTo>
                    <a:pt x="6878320" y="2068830"/>
                  </a:lnTo>
                  <a:lnTo>
                    <a:pt x="6904990" y="2239010"/>
                  </a:lnTo>
                  <a:lnTo>
                    <a:pt x="6913880" y="2413000"/>
                  </a:lnTo>
                  <a:lnTo>
                    <a:pt x="6904990" y="2583180"/>
                  </a:lnTo>
                  <a:lnTo>
                    <a:pt x="6878320" y="2755900"/>
                  </a:lnTo>
                  <a:lnTo>
                    <a:pt x="6833870" y="2924810"/>
                  </a:lnTo>
                  <a:lnTo>
                    <a:pt x="6772909" y="3087370"/>
                  </a:lnTo>
                  <a:lnTo>
                    <a:pt x="6691630" y="3252470"/>
                  </a:lnTo>
                  <a:lnTo>
                    <a:pt x="6600190" y="3415029"/>
                  </a:lnTo>
                  <a:lnTo>
                    <a:pt x="6490970" y="3567429"/>
                  </a:lnTo>
                  <a:lnTo>
                    <a:pt x="6361430" y="3714750"/>
                  </a:lnTo>
                  <a:lnTo>
                    <a:pt x="6220459" y="3854450"/>
                  </a:lnTo>
                  <a:lnTo>
                    <a:pt x="6065520" y="3992879"/>
                  </a:lnTo>
                  <a:lnTo>
                    <a:pt x="5900420" y="4117340"/>
                  </a:lnTo>
                  <a:lnTo>
                    <a:pt x="5718809" y="4232910"/>
                  </a:lnTo>
                  <a:lnTo>
                    <a:pt x="5529580" y="4340860"/>
                  </a:lnTo>
                  <a:lnTo>
                    <a:pt x="5326380" y="4438650"/>
                  </a:lnTo>
                  <a:lnTo>
                    <a:pt x="5114290" y="4526280"/>
                  </a:lnTo>
                  <a:lnTo>
                    <a:pt x="4894580" y="4607560"/>
                  </a:lnTo>
                  <a:lnTo>
                    <a:pt x="4664710" y="4672330"/>
                  </a:lnTo>
                  <a:lnTo>
                    <a:pt x="4431030" y="4726940"/>
                  </a:lnTo>
                  <a:lnTo>
                    <a:pt x="4193540" y="4766310"/>
                  </a:lnTo>
                  <a:lnTo>
                    <a:pt x="3949700" y="4798060"/>
                  </a:lnTo>
                  <a:lnTo>
                    <a:pt x="3703320" y="4814570"/>
                  </a:lnTo>
                  <a:lnTo>
                    <a:pt x="3456940" y="4824730"/>
                  </a:lnTo>
                  <a:lnTo>
                    <a:pt x="3209290" y="4814570"/>
                  </a:lnTo>
                  <a:lnTo>
                    <a:pt x="2962910" y="4798060"/>
                  </a:lnTo>
                  <a:lnTo>
                    <a:pt x="2719070" y="4766310"/>
                  </a:lnTo>
                  <a:lnTo>
                    <a:pt x="2481579" y="4726940"/>
                  </a:lnTo>
                  <a:lnTo>
                    <a:pt x="2247900" y="4672330"/>
                  </a:lnTo>
                  <a:lnTo>
                    <a:pt x="2019300" y="4607560"/>
                  </a:lnTo>
                  <a:lnTo>
                    <a:pt x="1798320" y="4526280"/>
                  </a:lnTo>
                  <a:lnTo>
                    <a:pt x="1586230" y="4438650"/>
                  </a:lnTo>
                  <a:lnTo>
                    <a:pt x="1384300" y="4340860"/>
                  </a:lnTo>
                  <a:lnTo>
                    <a:pt x="1193800" y="4232910"/>
                  </a:lnTo>
                  <a:lnTo>
                    <a:pt x="1014730" y="4117340"/>
                  </a:lnTo>
                  <a:lnTo>
                    <a:pt x="847089" y="3992879"/>
                  </a:lnTo>
                  <a:lnTo>
                    <a:pt x="692150" y="3854450"/>
                  </a:lnTo>
                  <a:lnTo>
                    <a:pt x="551180" y="3714750"/>
                  </a:lnTo>
                  <a:lnTo>
                    <a:pt x="421640" y="3567429"/>
                  </a:lnTo>
                  <a:lnTo>
                    <a:pt x="312419" y="3415029"/>
                  </a:lnTo>
                  <a:lnTo>
                    <a:pt x="220980" y="3252470"/>
                  </a:lnTo>
                  <a:lnTo>
                    <a:pt x="139700" y="3087370"/>
                  </a:lnTo>
                  <a:lnTo>
                    <a:pt x="80009" y="2924810"/>
                  </a:lnTo>
                  <a:lnTo>
                    <a:pt x="34290" y="2755900"/>
                  </a:lnTo>
                  <a:lnTo>
                    <a:pt x="8890" y="2583180"/>
                  </a:lnTo>
                  <a:lnTo>
                    <a:pt x="0" y="2413000"/>
                  </a:lnTo>
                  <a:close/>
                </a:path>
              </a:pathLst>
            </a:custGeom>
            <a:ln w="1257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0460" y="2636519"/>
              <a:ext cx="5040630" cy="3097530"/>
            </a:xfrm>
            <a:custGeom>
              <a:avLst/>
              <a:gdLst/>
              <a:ahLst/>
              <a:cxnLst/>
              <a:rect l="l" t="t" r="r" b="b"/>
              <a:pathLst>
                <a:path w="5040630" h="3097529">
                  <a:moveTo>
                    <a:pt x="2522219" y="0"/>
                  </a:moveTo>
                  <a:lnTo>
                    <a:pt x="2313940" y="3809"/>
                  </a:lnTo>
                  <a:lnTo>
                    <a:pt x="2106929" y="16509"/>
                  </a:lnTo>
                  <a:lnTo>
                    <a:pt x="1903729" y="44450"/>
                  </a:lnTo>
                  <a:lnTo>
                    <a:pt x="1704339" y="83819"/>
                  </a:lnTo>
                  <a:lnTo>
                    <a:pt x="1510029" y="128269"/>
                  </a:lnTo>
                  <a:lnTo>
                    <a:pt x="1323339" y="182879"/>
                  </a:lnTo>
                  <a:lnTo>
                    <a:pt x="1144269" y="250189"/>
                  </a:lnTo>
                  <a:lnTo>
                    <a:pt x="975360" y="322579"/>
                  </a:lnTo>
                  <a:lnTo>
                    <a:pt x="815339" y="405129"/>
                  </a:lnTo>
                  <a:lnTo>
                    <a:pt x="668019" y="501650"/>
                  </a:lnTo>
                  <a:lnTo>
                    <a:pt x="533400" y="595629"/>
                  </a:lnTo>
                  <a:lnTo>
                    <a:pt x="412750" y="702309"/>
                  </a:lnTo>
                  <a:lnTo>
                    <a:pt x="303529" y="812800"/>
                  </a:lnTo>
                  <a:lnTo>
                    <a:pt x="213359" y="923289"/>
                  </a:lnTo>
                  <a:lnTo>
                    <a:pt x="138429" y="1047749"/>
                  </a:lnTo>
                  <a:lnTo>
                    <a:pt x="78739" y="1169669"/>
                  </a:lnTo>
                  <a:lnTo>
                    <a:pt x="35559" y="1292859"/>
                  </a:lnTo>
                  <a:lnTo>
                    <a:pt x="10159" y="1421129"/>
                  </a:lnTo>
                  <a:lnTo>
                    <a:pt x="0" y="1549399"/>
                  </a:lnTo>
                  <a:lnTo>
                    <a:pt x="10159" y="1676399"/>
                  </a:lnTo>
                  <a:lnTo>
                    <a:pt x="35559" y="1804669"/>
                  </a:lnTo>
                  <a:lnTo>
                    <a:pt x="78739" y="1926589"/>
                  </a:lnTo>
                  <a:lnTo>
                    <a:pt x="138429" y="2049779"/>
                  </a:lnTo>
                  <a:lnTo>
                    <a:pt x="213359" y="2171699"/>
                  </a:lnTo>
                  <a:lnTo>
                    <a:pt x="303529" y="2288540"/>
                  </a:lnTo>
                  <a:lnTo>
                    <a:pt x="412750" y="2395219"/>
                  </a:lnTo>
                  <a:lnTo>
                    <a:pt x="533400" y="2499360"/>
                  </a:lnTo>
                  <a:lnTo>
                    <a:pt x="668019" y="2600960"/>
                  </a:lnTo>
                  <a:lnTo>
                    <a:pt x="815339" y="2689860"/>
                  </a:lnTo>
                  <a:lnTo>
                    <a:pt x="975360" y="2773679"/>
                  </a:lnTo>
                  <a:lnTo>
                    <a:pt x="1144269" y="2846069"/>
                  </a:lnTo>
                  <a:lnTo>
                    <a:pt x="1323339" y="2912110"/>
                  </a:lnTo>
                  <a:lnTo>
                    <a:pt x="1510029" y="2966719"/>
                  </a:lnTo>
                  <a:lnTo>
                    <a:pt x="1704339" y="3012440"/>
                  </a:lnTo>
                  <a:lnTo>
                    <a:pt x="1903729" y="3053079"/>
                  </a:lnTo>
                  <a:lnTo>
                    <a:pt x="2106929" y="3079749"/>
                  </a:lnTo>
                  <a:lnTo>
                    <a:pt x="2313940" y="3097529"/>
                  </a:lnTo>
                  <a:lnTo>
                    <a:pt x="2730500" y="3097529"/>
                  </a:lnTo>
                  <a:lnTo>
                    <a:pt x="2934969" y="3079749"/>
                  </a:lnTo>
                  <a:lnTo>
                    <a:pt x="3136900" y="3053079"/>
                  </a:lnTo>
                  <a:lnTo>
                    <a:pt x="3337560" y="3012440"/>
                  </a:lnTo>
                  <a:lnTo>
                    <a:pt x="3533140" y="2966719"/>
                  </a:lnTo>
                  <a:lnTo>
                    <a:pt x="3718560" y="2912110"/>
                  </a:lnTo>
                  <a:lnTo>
                    <a:pt x="3896360" y="2846069"/>
                  </a:lnTo>
                  <a:lnTo>
                    <a:pt x="4066540" y="2773679"/>
                  </a:lnTo>
                  <a:lnTo>
                    <a:pt x="4226560" y="2689860"/>
                  </a:lnTo>
                  <a:lnTo>
                    <a:pt x="4372610" y="2600960"/>
                  </a:lnTo>
                  <a:lnTo>
                    <a:pt x="4508499" y="2499360"/>
                  </a:lnTo>
                  <a:lnTo>
                    <a:pt x="4629149" y="2395219"/>
                  </a:lnTo>
                  <a:lnTo>
                    <a:pt x="4737099" y="2288540"/>
                  </a:lnTo>
                  <a:lnTo>
                    <a:pt x="4828540" y="2171699"/>
                  </a:lnTo>
                  <a:lnTo>
                    <a:pt x="4902199" y="2049779"/>
                  </a:lnTo>
                  <a:lnTo>
                    <a:pt x="4963160" y="1926589"/>
                  </a:lnTo>
                  <a:lnTo>
                    <a:pt x="5006340" y="1804669"/>
                  </a:lnTo>
                  <a:lnTo>
                    <a:pt x="5033010" y="1676399"/>
                  </a:lnTo>
                  <a:lnTo>
                    <a:pt x="5040630" y="1549399"/>
                  </a:lnTo>
                  <a:lnTo>
                    <a:pt x="5033010" y="1421129"/>
                  </a:lnTo>
                  <a:lnTo>
                    <a:pt x="5006340" y="1292859"/>
                  </a:lnTo>
                  <a:lnTo>
                    <a:pt x="4963160" y="1169669"/>
                  </a:lnTo>
                  <a:lnTo>
                    <a:pt x="4902199" y="1047749"/>
                  </a:lnTo>
                  <a:lnTo>
                    <a:pt x="4828540" y="923289"/>
                  </a:lnTo>
                  <a:lnTo>
                    <a:pt x="4737099" y="812800"/>
                  </a:lnTo>
                  <a:lnTo>
                    <a:pt x="4629149" y="702309"/>
                  </a:lnTo>
                  <a:lnTo>
                    <a:pt x="4508499" y="595629"/>
                  </a:lnTo>
                  <a:lnTo>
                    <a:pt x="4372610" y="501650"/>
                  </a:lnTo>
                  <a:lnTo>
                    <a:pt x="4226560" y="405129"/>
                  </a:lnTo>
                  <a:lnTo>
                    <a:pt x="4066540" y="322579"/>
                  </a:lnTo>
                  <a:lnTo>
                    <a:pt x="3896360" y="250189"/>
                  </a:lnTo>
                  <a:lnTo>
                    <a:pt x="3718560" y="182879"/>
                  </a:lnTo>
                  <a:lnTo>
                    <a:pt x="3533140" y="128269"/>
                  </a:lnTo>
                  <a:lnTo>
                    <a:pt x="3337560" y="83819"/>
                  </a:lnTo>
                  <a:lnTo>
                    <a:pt x="3136900" y="44450"/>
                  </a:lnTo>
                  <a:lnTo>
                    <a:pt x="2934969" y="16509"/>
                  </a:lnTo>
                  <a:lnTo>
                    <a:pt x="2730500" y="3809"/>
                  </a:lnTo>
                  <a:lnTo>
                    <a:pt x="2522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0460" y="2636519"/>
              <a:ext cx="5040630" cy="3097530"/>
            </a:xfrm>
            <a:custGeom>
              <a:avLst/>
              <a:gdLst/>
              <a:ahLst/>
              <a:cxnLst/>
              <a:rect l="l" t="t" r="r" b="b"/>
              <a:pathLst>
                <a:path w="5040630" h="3097529">
                  <a:moveTo>
                    <a:pt x="0" y="1549399"/>
                  </a:moveTo>
                  <a:lnTo>
                    <a:pt x="10159" y="1421129"/>
                  </a:lnTo>
                  <a:lnTo>
                    <a:pt x="35559" y="1292859"/>
                  </a:lnTo>
                  <a:lnTo>
                    <a:pt x="78739" y="1169669"/>
                  </a:lnTo>
                  <a:lnTo>
                    <a:pt x="138429" y="1047749"/>
                  </a:lnTo>
                  <a:lnTo>
                    <a:pt x="213359" y="923289"/>
                  </a:lnTo>
                  <a:lnTo>
                    <a:pt x="303529" y="812800"/>
                  </a:lnTo>
                  <a:lnTo>
                    <a:pt x="412750" y="702309"/>
                  </a:lnTo>
                  <a:lnTo>
                    <a:pt x="533400" y="595629"/>
                  </a:lnTo>
                  <a:lnTo>
                    <a:pt x="668019" y="501650"/>
                  </a:lnTo>
                  <a:lnTo>
                    <a:pt x="815339" y="405129"/>
                  </a:lnTo>
                  <a:lnTo>
                    <a:pt x="975360" y="322579"/>
                  </a:lnTo>
                  <a:lnTo>
                    <a:pt x="1144269" y="250189"/>
                  </a:lnTo>
                  <a:lnTo>
                    <a:pt x="1323339" y="182879"/>
                  </a:lnTo>
                  <a:lnTo>
                    <a:pt x="1510029" y="128269"/>
                  </a:lnTo>
                  <a:lnTo>
                    <a:pt x="1704339" y="83819"/>
                  </a:lnTo>
                  <a:lnTo>
                    <a:pt x="1903729" y="44450"/>
                  </a:lnTo>
                  <a:lnTo>
                    <a:pt x="2106929" y="16509"/>
                  </a:lnTo>
                  <a:lnTo>
                    <a:pt x="2313940" y="3809"/>
                  </a:lnTo>
                  <a:lnTo>
                    <a:pt x="2522219" y="0"/>
                  </a:lnTo>
                  <a:lnTo>
                    <a:pt x="2730500" y="3809"/>
                  </a:lnTo>
                  <a:lnTo>
                    <a:pt x="2934969" y="16509"/>
                  </a:lnTo>
                  <a:lnTo>
                    <a:pt x="3136900" y="44450"/>
                  </a:lnTo>
                  <a:lnTo>
                    <a:pt x="3337560" y="83819"/>
                  </a:lnTo>
                  <a:lnTo>
                    <a:pt x="3533140" y="128269"/>
                  </a:lnTo>
                  <a:lnTo>
                    <a:pt x="3718560" y="182879"/>
                  </a:lnTo>
                  <a:lnTo>
                    <a:pt x="3896360" y="250189"/>
                  </a:lnTo>
                  <a:lnTo>
                    <a:pt x="4066540" y="322579"/>
                  </a:lnTo>
                  <a:lnTo>
                    <a:pt x="4226560" y="405129"/>
                  </a:lnTo>
                  <a:lnTo>
                    <a:pt x="4372610" y="501650"/>
                  </a:lnTo>
                  <a:lnTo>
                    <a:pt x="4508499" y="595629"/>
                  </a:lnTo>
                  <a:lnTo>
                    <a:pt x="4629149" y="702309"/>
                  </a:lnTo>
                  <a:lnTo>
                    <a:pt x="4737099" y="812800"/>
                  </a:lnTo>
                  <a:lnTo>
                    <a:pt x="4828540" y="923289"/>
                  </a:lnTo>
                  <a:lnTo>
                    <a:pt x="4902199" y="1047749"/>
                  </a:lnTo>
                  <a:lnTo>
                    <a:pt x="4963160" y="1169669"/>
                  </a:lnTo>
                  <a:lnTo>
                    <a:pt x="5006340" y="1292859"/>
                  </a:lnTo>
                  <a:lnTo>
                    <a:pt x="5033010" y="1421129"/>
                  </a:lnTo>
                  <a:lnTo>
                    <a:pt x="5040630" y="1549399"/>
                  </a:lnTo>
                  <a:lnTo>
                    <a:pt x="5033010" y="1676399"/>
                  </a:lnTo>
                  <a:lnTo>
                    <a:pt x="5006340" y="1804669"/>
                  </a:lnTo>
                  <a:lnTo>
                    <a:pt x="4963160" y="1926589"/>
                  </a:lnTo>
                  <a:lnTo>
                    <a:pt x="4902199" y="2049779"/>
                  </a:lnTo>
                  <a:lnTo>
                    <a:pt x="4828540" y="2171699"/>
                  </a:lnTo>
                  <a:lnTo>
                    <a:pt x="4737099" y="2288540"/>
                  </a:lnTo>
                  <a:lnTo>
                    <a:pt x="4629149" y="2395219"/>
                  </a:lnTo>
                  <a:lnTo>
                    <a:pt x="4508499" y="2499360"/>
                  </a:lnTo>
                  <a:lnTo>
                    <a:pt x="4372610" y="2600960"/>
                  </a:lnTo>
                  <a:lnTo>
                    <a:pt x="4226560" y="2689860"/>
                  </a:lnTo>
                  <a:lnTo>
                    <a:pt x="4066540" y="2773679"/>
                  </a:lnTo>
                  <a:lnTo>
                    <a:pt x="3896360" y="2846069"/>
                  </a:lnTo>
                  <a:lnTo>
                    <a:pt x="3718560" y="2912110"/>
                  </a:lnTo>
                  <a:lnTo>
                    <a:pt x="3533140" y="2966719"/>
                  </a:lnTo>
                  <a:lnTo>
                    <a:pt x="3337560" y="3012440"/>
                  </a:lnTo>
                  <a:lnTo>
                    <a:pt x="3136900" y="3053079"/>
                  </a:lnTo>
                  <a:lnTo>
                    <a:pt x="2934969" y="3079749"/>
                  </a:lnTo>
                  <a:lnTo>
                    <a:pt x="2730500" y="3097529"/>
                  </a:lnTo>
                  <a:lnTo>
                    <a:pt x="2522219" y="3097529"/>
                  </a:lnTo>
                  <a:lnTo>
                    <a:pt x="2313940" y="3097529"/>
                  </a:lnTo>
                  <a:lnTo>
                    <a:pt x="2106929" y="3079749"/>
                  </a:lnTo>
                  <a:lnTo>
                    <a:pt x="1903729" y="3053079"/>
                  </a:lnTo>
                  <a:lnTo>
                    <a:pt x="1704339" y="3012440"/>
                  </a:lnTo>
                  <a:lnTo>
                    <a:pt x="1510029" y="2966719"/>
                  </a:lnTo>
                  <a:lnTo>
                    <a:pt x="1323339" y="2912110"/>
                  </a:lnTo>
                  <a:lnTo>
                    <a:pt x="1144269" y="2846069"/>
                  </a:lnTo>
                  <a:lnTo>
                    <a:pt x="975360" y="2773679"/>
                  </a:lnTo>
                  <a:lnTo>
                    <a:pt x="815339" y="2689860"/>
                  </a:lnTo>
                  <a:lnTo>
                    <a:pt x="668019" y="2600960"/>
                  </a:lnTo>
                  <a:lnTo>
                    <a:pt x="533400" y="2499360"/>
                  </a:lnTo>
                  <a:lnTo>
                    <a:pt x="412750" y="2395219"/>
                  </a:lnTo>
                  <a:lnTo>
                    <a:pt x="303529" y="2288540"/>
                  </a:lnTo>
                  <a:lnTo>
                    <a:pt x="213359" y="2171699"/>
                  </a:lnTo>
                  <a:lnTo>
                    <a:pt x="138429" y="2049779"/>
                  </a:lnTo>
                  <a:lnTo>
                    <a:pt x="78739" y="1926589"/>
                  </a:lnTo>
                  <a:lnTo>
                    <a:pt x="35559" y="1804669"/>
                  </a:lnTo>
                  <a:lnTo>
                    <a:pt x="10159" y="1676399"/>
                  </a:lnTo>
                  <a:lnTo>
                    <a:pt x="0" y="1549399"/>
                  </a:lnTo>
                  <a:close/>
                </a:path>
              </a:pathLst>
            </a:custGeom>
            <a:ln w="12579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40" y="4076700"/>
              <a:ext cx="2664460" cy="1341120"/>
            </a:xfrm>
            <a:custGeom>
              <a:avLst/>
              <a:gdLst/>
              <a:ahLst/>
              <a:cxnLst/>
              <a:rect l="l" t="t" r="r" b="b"/>
              <a:pathLst>
                <a:path w="2664460" h="1341120">
                  <a:moveTo>
                    <a:pt x="1407160" y="0"/>
                  </a:moveTo>
                  <a:lnTo>
                    <a:pt x="1252220" y="0"/>
                  </a:lnTo>
                  <a:lnTo>
                    <a:pt x="1099820" y="8889"/>
                  </a:lnTo>
                  <a:lnTo>
                    <a:pt x="951230" y="27939"/>
                  </a:lnTo>
                  <a:lnTo>
                    <a:pt x="803910" y="54610"/>
                  </a:lnTo>
                  <a:lnTo>
                    <a:pt x="668020" y="88900"/>
                  </a:lnTo>
                  <a:lnTo>
                    <a:pt x="537210" y="134619"/>
                  </a:lnTo>
                  <a:lnTo>
                    <a:pt x="419100" y="181610"/>
                  </a:lnTo>
                  <a:lnTo>
                    <a:pt x="311150" y="241300"/>
                  </a:lnTo>
                  <a:lnTo>
                    <a:pt x="217170" y="302260"/>
                  </a:lnTo>
                  <a:lnTo>
                    <a:pt x="140970" y="372110"/>
                  </a:lnTo>
                  <a:lnTo>
                    <a:pt x="81280" y="440689"/>
                  </a:lnTo>
                  <a:lnTo>
                    <a:pt x="36830" y="515619"/>
                  </a:lnTo>
                  <a:lnTo>
                    <a:pt x="8889" y="594360"/>
                  </a:lnTo>
                  <a:lnTo>
                    <a:pt x="0" y="674369"/>
                  </a:lnTo>
                  <a:lnTo>
                    <a:pt x="8889" y="746760"/>
                  </a:lnTo>
                  <a:lnTo>
                    <a:pt x="36830" y="826769"/>
                  </a:lnTo>
                  <a:lnTo>
                    <a:pt x="81280" y="900430"/>
                  </a:lnTo>
                  <a:lnTo>
                    <a:pt x="140970" y="975360"/>
                  </a:lnTo>
                  <a:lnTo>
                    <a:pt x="217170" y="1040130"/>
                  </a:lnTo>
                  <a:lnTo>
                    <a:pt x="311150" y="1104900"/>
                  </a:lnTo>
                  <a:lnTo>
                    <a:pt x="419100" y="1162050"/>
                  </a:lnTo>
                  <a:lnTo>
                    <a:pt x="537210" y="1211580"/>
                  </a:lnTo>
                  <a:lnTo>
                    <a:pt x="668020" y="1254760"/>
                  </a:lnTo>
                  <a:lnTo>
                    <a:pt x="803910" y="1291590"/>
                  </a:lnTo>
                  <a:lnTo>
                    <a:pt x="951230" y="1314450"/>
                  </a:lnTo>
                  <a:lnTo>
                    <a:pt x="1099820" y="1332230"/>
                  </a:lnTo>
                  <a:lnTo>
                    <a:pt x="1252220" y="1341120"/>
                  </a:lnTo>
                  <a:lnTo>
                    <a:pt x="1407160" y="1341120"/>
                  </a:lnTo>
                  <a:lnTo>
                    <a:pt x="1564639" y="1332230"/>
                  </a:lnTo>
                  <a:lnTo>
                    <a:pt x="1713230" y="1314450"/>
                  </a:lnTo>
                  <a:lnTo>
                    <a:pt x="1858010" y="1291590"/>
                  </a:lnTo>
                  <a:lnTo>
                    <a:pt x="1997710" y="1254760"/>
                  </a:lnTo>
                  <a:lnTo>
                    <a:pt x="2127250" y="1211580"/>
                  </a:lnTo>
                  <a:lnTo>
                    <a:pt x="2244090" y="1162050"/>
                  </a:lnTo>
                  <a:lnTo>
                    <a:pt x="2354580" y="1104900"/>
                  </a:lnTo>
                  <a:lnTo>
                    <a:pt x="2443480" y="1040130"/>
                  </a:lnTo>
                  <a:lnTo>
                    <a:pt x="2520950" y="975360"/>
                  </a:lnTo>
                  <a:lnTo>
                    <a:pt x="2584450" y="900430"/>
                  </a:lnTo>
                  <a:lnTo>
                    <a:pt x="2628900" y="826769"/>
                  </a:lnTo>
                  <a:lnTo>
                    <a:pt x="2656840" y="746760"/>
                  </a:lnTo>
                  <a:lnTo>
                    <a:pt x="2664460" y="674369"/>
                  </a:lnTo>
                  <a:lnTo>
                    <a:pt x="2656840" y="594360"/>
                  </a:lnTo>
                  <a:lnTo>
                    <a:pt x="2628900" y="515619"/>
                  </a:lnTo>
                  <a:lnTo>
                    <a:pt x="2584450" y="440689"/>
                  </a:lnTo>
                  <a:lnTo>
                    <a:pt x="2520950" y="372110"/>
                  </a:lnTo>
                  <a:lnTo>
                    <a:pt x="2443480" y="302260"/>
                  </a:lnTo>
                  <a:lnTo>
                    <a:pt x="2354580" y="241300"/>
                  </a:lnTo>
                  <a:lnTo>
                    <a:pt x="2244090" y="181610"/>
                  </a:lnTo>
                  <a:lnTo>
                    <a:pt x="2127250" y="134619"/>
                  </a:lnTo>
                  <a:lnTo>
                    <a:pt x="1997710" y="88900"/>
                  </a:lnTo>
                  <a:lnTo>
                    <a:pt x="1858010" y="54610"/>
                  </a:lnTo>
                  <a:lnTo>
                    <a:pt x="1713230" y="27939"/>
                  </a:lnTo>
                  <a:lnTo>
                    <a:pt x="1564639" y="8889"/>
                  </a:lnTo>
                  <a:lnTo>
                    <a:pt x="140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4740" y="4076700"/>
              <a:ext cx="2664460" cy="1341120"/>
            </a:xfrm>
            <a:custGeom>
              <a:avLst/>
              <a:gdLst/>
              <a:ahLst/>
              <a:cxnLst/>
              <a:rect l="l" t="t" r="r" b="b"/>
              <a:pathLst>
                <a:path w="2664460" h="1341120">
                  <a:moveTo>
                    <a:pt x="0" y="674369"/>
                  </a:moveTo>
                  <a:lnTo>
                    <a:pt x="8889" y="594360"/>
                  </a:lnTo>
                  <a:lnTo>
                    <a:pt x="36830" y="515619"/>
                  </a:lnTo>
                  <a:lnTo>
                    <a:pt x="81280" y="440689"/>
                  </a:lnTo>
                  <a:lnTo>
                    <a:pt x="140970" y="372110"/>
                  </a:lnTo>
                  <a:lnTo>
                    <a:pt x="217170" y="302260"/>
                  </a:lnTo>
                  <a:lnTo>
                    <a:pt x="311150" y="241300"/>
                  </a:lnTo>
                  <a:lnTo>
                    <a:pt x="419100" y="181610"/>
                  </a:lnTo>
                  <a:lnTo>
                    <a:pt x="537210" y="134619"/>
                  </a:lnTo>
                  <a:lnTo>
                    <a:pt x="668020" y="88900"/>
                  </a:lnTo>
                  <a:lnTo>
                    <a:pt x="803910" y="54610"/>
                  </a:lnTo>
                  <a:lnTo>
                    <a:pt x="951230" y="27939"/>
                  </a:lnTo>
                  <a:lnTo>
                    <a:pt x="1099820" y="8889"/>
                  </a:lnTo>
                  <a:lnTo>
                    <a:pt x="1252220" y="0"/>
                  </a:lnTo>
                  <a:lnTo>
                    <a:pt x="1407160" y="0"/>
                  </a:lnTo>
                  <a:lnTo>
                    <a:pt x="1564639" y="8889"/>
                  </a:lnTo>
                  <a:lnTo>
                    <a:pt x="1713230" y="27939"/>
                  </a:lnTo>
                  <a:lnTo>
                    <a:pt x="1858010" y="54610"/>
                  </a:lnTo>
                  <a:lnTo>
                    <a:pt x="1997710" y="88900"/>
                  </a:lnTo>
                  <a:lnTo>
                    <a:pt x="2127250" y="134619"/>
                  </a:lnTo>
                  <a:lnTo>
                    <a:pt x="2244090" y="181610"/>
                  </a:lnTo>
                  <a:lnTo>
                    <a:pt x="2354580" y="241300"/>
                  </a:lnTo>
                  <a:lnTo>
                    <a:pt x="2443480" y="302260"/>
                  </a:lnTo>
                  <a:lnTo>
                    <a:pt x="2520950" y="372110"/>
                  </a:lnTo>
                  <a:lnTo>
                    <a:pt x="2584450" y="440689"/>
                  </a:lnTo>
                  <a:lnTo>
                    <a:pt x="2628900" y="515619"/>
                  </a:lnTo>
                  <a:lnTo>
                    <a:pt x="2656840" y="594360"/>
                  </a:lnTo>
                  <a:lnTo>
                    <a:pt x="2664460" y="674369"/>
                  </a:lnTo>
                  <a:lnTo>
                    <a:pt x="2656840" y="746760"/>
                  </a:lnTo>
                  <a:lnTo>
                    <a:pt x="2628900" y="826769"/>
                  </a:lnTo>
                  <a:lnTo>
                    <a:pt x="2584450" y="900430"/>
                  </a:lnTo>
                  <a:lnTo>
                    <a:pt x="2520950" y="975360"/>
                  </a:lnTo>
                  <a:lnTo>
                    <a:pt x="2443480" y="1040130"/>
                  </a:lnTo>
                  <a:lnTo>
                    <a:pt x="2354580" y="1104900"/>
                  </a:lnTo>
                  <a:lnTo>
                    <a:pt x="2244090" y="1162050"/>
                  </a:lnTo>
                  <a:lnTo>
                    <a:pt x="2127250" y="1211580"/>
                  </a:lnTo>
                  <a:lnTo>
                    <a:pt x="1997710" y="1254760"/>
                  </a:lnTo>
                  <a:lnTo>
                    <a:pt x="1858010" y="1291590"/>
                  </a:lnTo>
                  <a:lnTo>
                    <a:pt x="1713230" y="1314450"/>
                  </a:lnTo>
                  <a:lnTo>
                    <a:pt x="1564639" y="1332230"/>
                  </a:lnTo>
                  <a:lnTo>
                    <a:pt x="1407160" y="1341120"/>
                  </a:lnTo>
                  <a:lnTo>
                    <a:pt x="1252220" y="1341120"/>
                  </a:lnTo>
                  <a:lnTo>
                    <a:pt x="1099820" y="1332230"/>
                  </a:lnTo>
                  <a:lnTo>
                    <a:pt x="951230" y="1314450"/>
                  </a:lnTo>
                  <a:lnTo>
                    <a:pt x="803910" y="1291590"/>
                  </a:lnTo>
                  <a:lnTo>
                    <a:pt x="668020" y="1254760"/>
                  </a:lnTo>
                  <a:lnTo>
                    <a:pt x="537210" y="1211580"/>
                  </a:lnTo>
                  <a:lnTo>
                    <a:pt x="419100" y="1162050"/>
                  </a:lnTo>
                  <a:lnTo>
                    <a:pt x="311150" y="1104900"/>
                  </a:lnTo>
                  <a:lnTo>
                    <a:pt x="217170" y="1040130"/>
                  </a:lnTo>
                  <a:lnTo>
                    <a:pt x="140970" y="975360"/>
                  </a:lnTo>
                  <a:lnTo>
                    <a:pt x="81280" y="900430"/>
                  </a:lnTo>
                  <a:lnTo>
                    <a:pt x="36830" y="826769"/>
                  </a:lnTo>
                  <a:lnTo>
                    <a:pt x="8889" y="746760"/>
                  </a:lnTo>
                  <a:lnTo>
                    <a:pt x="0" y="674369"/>
                  </a:lnTo>
                  <a:close/>
                </a:path>
              </a:pathLst>
            </a:custGeom>
            <a:ln w="125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000" y="280943"/>
            <a:ext cx="716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Sistemas</a:t>
            </a:r>
            <a:r>
              <a:rPr sz="4000" spc="-60" dirty="0"/>
              <a:t> </a:t>
            </a:r>
            <a:r>
              <a:rPr sz="4000" spc="-5" dirty="0"/>
              <a:t>Especialistas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907029" y="1831340"/>
            <a:ext cx="4003675" cy="318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551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Inteligência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Artificial</a:t>
            </a:r>
            <a:endParaRPr sz="1400">
              <a:latin typeface="Arial"/>
              <a:cs typeface="Arial"/>
            </a:endParaRPr>
          </a:p>
          <a:p>
            <a:pPr marL="12065" marR="916940"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sistemas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que</a:t>
            </a:r>
            <a:r>
              <a:rPr sz="18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exibem/replicam  comportamentos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inteligentes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85750" algn="ctr">
              <a:lnSpc>
                <a:spcPts val="1675"/>
              </a:lnSpc>
            </a:pPr>
            <a:r>
              <a:rPr sz="1400" b="1" dirty="0">
                <a:solidFill>
                  <a:srgbClr val="006633"/>
                </a:solidFill>
                <a:latin typeface="Arial"/>
                <a:cs typeface="Arial"/>
              </a:rPr>
              <a:t>Sistemas </a:t>
            </a:r>
            <a:r>
              <a:rPr sz="1400" b="1" spc="-5" dirty="0">
                <a:solidFill>
                  <a:srgbClr val="006633"/>
                </a:solidFill>
                <a:latin typeface="Arial"/>
                <a:cs typeface="Arial"/>
              </a:rPr>
              <a:t>Baseados </a:t>
            </a:r>
            <a:r>
              <a:rPr sz="1400" b="1" dirty="0">
                <a:solidFill>
                  <a:srgbClr val="006633"/>
                </a:solidFill>
                <a:latin typeface="Arial"/>
                <a:cs typeface="Arial"/>
              </a:rPr>
              <a:t>em</a:t>
            </a:r>
            <a:r>
              <a:rPr sz="1400" b="1" spc="10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6633"/>
                </a:solidFill>
                <a:latin typeface="Arial"/>
                <a:cs typeface="Arial"/>
              </a:rPr>
              <a:t>Conhecimento</a:t>
            </a:r>
            <a:endParaRPr sz="1400">
              <a:latin typeface="Arial"/>
              <a:cs typeface="Arial"/>
            </a:endParaRPr>
          </a:p>
          <a:p>
            <a:pPr marL="299085" marR="5080" algn="ctr">
              <a:lnSpc>
                <a:spcPts val="2160"/>
              </a:lnSpc>
              <a:spcBef>
                <a:spcPts val="70"/>
              </a:spcBef>
            </a:pPr>
            <a:r>
              <a:rPr sz="1800" dirty="0">
                <a:solidFill>
                  <a:srgbClr val="006633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006633"/>
                </a:solidFill>
                <a:latin typeface="Arial"/>
                <a:cs typeface="Arial"/>
              </a:rPr>
              <a:t>conhecimento </a:t>
            </a:r>
            <a:r>
              <a:rPr sz="1800" dirty="0">
                <a:solidFill>
                  <a:srgbClr val="006633"/>
                </a:solidFill>
                <a:latin typeface="Arial"/>
                <a:cs typeface="Arial"/>
              </a:rPr>
              <a:t>é </a:t>
            </a:r>
            <a:r>
              <a:rPr sz="1800" spc="-5" dirty="0">
                <a:solidFill>
                  <a:srgbClr val="006633"/>
                </a:solidFill>
                <a:latin typeface="Arial"/>
                <a:cs typeface="Arial"/>
              </a:rPr>
              <a:t>vital, divisão</a:t>
            </a:r>
            <a:r>
              <a:rPr sz="1800" spc="-75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633"/>
                </a:solidFill>
                <a:latin typeface="Arial"/>
                <a:cs typeface="Arial"/>
              </a:rPr>
              <a:t>entre  </a:t>
            </a:r>
            <a:r>
              <a:rPr sz="1800" spc="-10" dirty="0">
                <a:solidFill>
                  <a:srgbClr val="006633"/>
                </a:solidFill>
                <a:latin typeface="Arial"/>
                <a:cs typeface="Arial"/>
              </a:rPr>
              <a:t>conhecimento </a:t>
            </a:r>
            <a:r>
              <a:rPr sz="1800" dirty="0">
                <a:solidFill>
                  <a:srgbClr val="006633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633"/>
                </a:solidFill>
                <a:latin typeface="Arial"/>
                <a:cs typeface="Arial"/>
              </a:rPr>
              <a:t>raciocínio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152525" marR="876300" algn="ctr">
              <a:lnSpc>
                <a:spcPct val="100000"/>
              </a:lnSpc>
              <a:spcBef>
                <a:spcPts val="126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Sistemas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Especialistas 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 conhecimento é obtido  a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partir de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perito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569" y="356870"/>
            <a:ext cx="6494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Desenvolvimento </a:t>
            </a:r>
            <a:r>
              <a:rPr sz="2800" spc="5" dirty="0">
                <a:solidFill>
                  <a:srgbClr val="3A802E"/>
                </a:solidFill>
                <a:latin typeface="Times New Roman"/>
                <a:cs typeface="Times New Roman"/>
              </a:rPr>
              <a:t>de um </a:t>
            </a: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Sistema</a:t>
            </a:r>
            <a:r>
              <a:rPr sz="2800" spc="-90" dirty="0">
                <a:solidFill>
                  <a:srgbClr val="3A802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Especialista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070" y="819150"/>
            <a:ext cx="396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A802E"/>
                </a:solidFill>
              </a:rPr>
              <a:t>Domínio:</a:t>
            </a:r>
            <a:r>
              <a:rPr sz="4400" spc="-60" dirty="0">
                <a:solidFill>
                  <a:srgbClr val="3A802E"/>
                </a:solidFill>
              </a:rPr>
              <a:t> </a:t>
            </a:r>
            <a:r>
              <a:rPr sz="4400" dirty="0">
                <a:solidFill>
                  <a:srgbClr val="3A802E"/>
                </a:solidFill>
              </a:rPr>
              <a:t>Fatores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83869" y="1740988"/>
            <a:ext cx="7056120" cy="43846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05130" indent="-341630">
              <a:lnSpc>
                <a:spcPct val="100000"/>
              </a:lnSpc>
              <a:spcBef>
                <a:spcPts val="509"/>
              </a:spcBef>
              <a:buClr>
                <a:srgbClr val="CC9800"/>
              </a:buClr>
              <a:buSzPct val="64062"/>
              <a:buFont typeface="OpenSymbol"/>
              <a:buChar char=""/>
              <a:tabLst>
                <a:tab pos="405130" algn="l"/>
              </a:tabLst>
            </a:pPr>
            <a:r>
              <a:rPr sz="3200" dirty="0">
                <a:latin typeface="Arial"/>
                <a:cs typeface="Arial"/>
              </a:rPr>
              <a:t>Problema</a:t>
            </a:r>
            <a:endParaRPr sz="3200">
              <a:latin typeface="Arial"/>
              <a:cs typeface="Arial"/>
            </a:endParaRPr>
          </a:p>
          <a:p>
            <a:pPr marL="805180" marR="516890" indent="-284480">
              <a:lnSpc>
                <a:spcPts val="3020"/>
              </a:lnSpc>
              <a:spcBef>
                <a:spcPts val="745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79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pode ser resolvido por </a:t>
            </a:r>
            <a:r>
              <a:rPr sz="2800" spc="-240" dirty="0">
                <a:latin typeface="Arial"/>
                <a:cs typeface="Arial"/>
              </a:rPr>
              <a:t>programação  </a:t>
            </a:r>
            <a:r>
              <a:rPr sz="2800" dirty="0">
                <a:latin typeface="Arial"/>
                <a:cs typeface="Arial"/>
              </a:rPr>
              <a:t>convencional?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405130" indent="-341630">
              <a:lnSpc>
                <a:spcPct val="100000"/>
              </a:lnSpc>
              <a:spcBef>
                <a:spcPts val="5"/>
              </a:spcBef>
              <a:buClr>
                <a:srgbClr val="CC9800"/>
              </a:buClr>
              <a:buSzPct val="64062"/>
              <a:buFont typeface="OpenSymbol"/>
              <a:buChar char=""/>
              <a:tabLst>
                <a:tab pos="405130" algn="l"/>
              </a:tabLst>
            </a:pPr>
            <a:r>
              <a:rPr sz="3200" dirty="0">
                <a:latin typeface="Arial"/>
                <a:cs typeface="Arial"/>
              </a:rPr>
              <a:t>Domínio</a:t>
            </a:r>
            <a:endParaRPr sz="3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359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35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bem limitado?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Arial"/>
              <a:cs typeface="Arial"/>
            </a:endParaRPr>
          </a:p>
          <a:p>
            <a:pPr marL="405130" indent="-341630">
              <a:lnSpc>
                <a:spcPct val="100000"/>
              </a:lnSpc>
              <a:spcBef>
                <a:spcPts val="5"/>
              </a:spcBef>
              <a:buClr>
                <a:srgbClr val="CC9800"/>
              </a:buClr>
              <a:buSzPct val="64062"/>
              <a:buFont typeface="OpenSymbol"/>
              <a:buChar char=""/>
              <a:tabLst>
                <a:tab pos="405130" algn="l"/>
              </a:tabLst>
            </a:pPr>
            <a:r>
              <a:rPr sz="3200" spc="5" dirty="0">
                <a:latin typeface="Arial"/>
                <a:cs typeface="Arial"/>
              </a:rPr>
              <a:t>Necessidade</a:t>
            </a:r>
            <a:endParaRPr sz="3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359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225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há necessidade ou desejo de um </a:t>
            </a:r>
            <a:r>
              <a:rPr sz="2800" spc="-445" dirty="0">
                <a:latin typeface="Arial"/>
                <a:cs typeface="Arial"/>
              </a:rPr>
              <a:t>S.E.?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569" y="356870"/>
            <a:ext cx="6494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Desenvolvimento </a:t>
            </a:r>
            <a:r>
              <a:rPr sz="2800" spc="5" dirty="0">
                <a:solidFill>
                  <a:srgbClr val="3A802E"/>
                </a:solidFill>
                <a:latin typeface="Times New Roman"/>
                <a:cs typeface="Times New Roman"/>
              </a:rPr>
              <a:t>de um </a:t>
            </a: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Sistema</a:t>
            </a:r>
            <a:r>
              <a:rPr sz="2800" spc="-90" dirty="0">
                <a:solidFill>
                  <a:srgbClr val="3A802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A802E"/>
                </a:solidFill>
                <a:latin typeface="Times New Roman"/>
                <a:cs typeface="Times New Roman"/>
              </a:rPr>
              <a:t>Especialista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070" y="819150"/>
            <a:ext cx="396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A802E"/>
                </a:solidFill>
              </a:rPr>
              <a:t>Domínio:</a:t>
            </a:r>
            <a:r>
              <a:rPr sz="4400" spc="-60" dirty="0">
                <a:solidFill>
                  <a:srgbClr val="3A802E"/>
                </a:solidFill>
              </a:rPr>
              <a:t> </a:t>
            </a:r>
            <a:r>
              <a:rPr sz="4400" dirty="0">
                <a:solidFill>
                  <a:srgbClr val="3A802E"/>
                </a:solidFill>
              </a:rPr>
              <a:t>Fatores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50240" y="1630498"/>
            <a:ext cx="7548880" cy="4234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509"/>
              </a:spcBef>
              <a:buClr>
                <a:srgbClr val="CC9800"/>
              </a:buClr>
              <a:buSzPct val="64062"/>
              <a:buFont typeface="OpenSymbol"/>
              <a:buChar char=""/>
              <a:tabLst>
                <a:tab pos="392430" algn="l"/>
              </a:tabLst>
            </a:pPr>
            <a:r>
              <a:rPr sz="3200" dirty="0">
                <a:latin typeface="Arial"/>
                <a:cs typeface="Arial"/>
              </a:rPr>
              <a:t>Especialista</a:t>
            </a:r>
            <a:endParaRPr sz="3200">
              <a:latin typeface="Arial"/>
              <a:cs typeface="Arial"/>
            </a:endParaRPr>
          </a:p>
          <a:p>
            <a:pPr marL="791845" marR="30480" indent="-284480">
              <a:lnSpc>
                <a:spcPts val="3020"/>
              </a:lnSpc>
              <a:spcBef>
                <a:spcPts val="745"/>
              </a:spcBef>
              <a:tabLst>
                <a:tab pos="1386205" algn="l"/>
              </a:tabLst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0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há	</a:t>
            </a:r>
            <a:r>
              <a:rPr sz="2800" spc="-5" dirty="0">
                <a:latin typeface="Arial"/>
                <a:cs typeface="Arial"/>
              </a:rPr>
              <a:t>pelo </a:t>
            </a:r>
            <a:r>
              <a:rPr sz="2800" dirty="0">
                <a:latin typeface="Arial"/>
                <a:cs typeface="Arial"/>
              </a:rPr>
              <a:t>menos um especialista disposto a  cooperar?</a:t>
            </a:r>
            <a:endParaRPr sz="2800">
              <a:latin typeface="Arial"/>
              <a:cs typeface="Arial"/>
            </a:endParaRPr>
          </a:p>
          <a:p>
            <a:pPr marL="791845" marR="650240" indent="-284480">
              <a:lnSpc>
                <a:spcPts val="3020"/>
              </a:lnSpc>
              <a:spcBef>
                <a:spcPts val="70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21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o especialista consegue </a:t>
            </a:r>
            <a:r>
              <a:rPr sz="2800" spc="-5" dirty="0">
                <a:latin typeface="Arial"/>
                <a:cs typeface="Arial"/>
              </a:rPr>
              <a:t>explicar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865" dirty="0">
                <a:latin typeface="Arial"/>
                <a:cs typeface="Arial"/>
              </a:rPr>
              <a:t>seu </a:t>
            </a:r>
            <a:r>
              <a:rPr sz="2800" spc="-7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conhecimento?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spcBef>
                <a:spcPts val="5"/>
              </a:spcBef>
              <a:buClr>
                <a:srgbClr val="CC9800"/>
              </a:buClr>
              <a:buSzPct val="64062"/>
              <a:buFont typeface="OpenSymbol"/>
              <a:buChar char=""/>
              <a:tabLst>
                <a:tab pos="392430" algn="l"/>
              </a:tabLst>
            </a:pPr>
            <a:r>
              <a:rPr sz="3200" dirty="0">
                <a:latin typeface="Arial"/>
                <a:cs typeface="Arial"/>
              </a:rPr>
              <a:t>Solução </a:t>
            </a:r>
            <a:r>
              <a:rPr sz="3200" spc="5" dirty="0">
                <a:latin typeface="Arial"/>
                <a:cs typeface="Arial"/>
              </a:rPr>
              <a:t>do </a:t>
            </a:r>
            <a:r>
              <a:rPr sz="3200" dirty="0">
                <a:latin typeface="Arial"/>
                <a:cs typeface="Arial"/>
              </a:rPr>
              <a:t>problema</a:t>
            </a:r>
            <a:endParaRPr sz="32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59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57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usa heurísticas?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59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79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800" dirty="0">
                <a:latin typeface="Arial"/>
                <a:cs typeface="Arial"/>
              </a:rPr>
              <a:t>envolve tratamento de incerteza?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8009" y="393535"/>
            <a:ext cx="39757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3A802E"/>
                </a:solidFill>
              </a:rPr>
              <a:t>Quem </a:t>
            </a:r>
            <a:r>
              <a:rPr sz="3000" spc="-5" dirty="0">
                <a:solidFill>
                  <a:srgbClr val="3A802E"/>
                </a:solidFill>
              </a:rPr>
              <a:t>está </a:t>
            </a:r>
            <a:r>
              <a:rPr sz="3000" spc="5" dirty="0">
                <a:solidFill>
                  <a:srgbClr val="3A802E"/>
                </a:solidFill>
              </a:rPr>
              <a:t>envolvido</a:t>
            </a:r>
            <a:r>
              <a:rPr sz="3000" spc="-65" dirty="0">
                <a:solidFill>
                  <a:srgbClr val="3A802E"/>
                </a:solidFill>
              </a:rPr>
              <a:t> </a:t>
            </a:r>
            <a:r>
              <a:rPr sz="3000" dirty="0">
                <a:solidFill>
                  <a:srgbClr val="3A802E"/>
                </a:solidFill>
              </a:rPr>
              <a:t>na  construção </a:t>
            </a:r>
            <a:r>
              <a:rPr sz="3000" spc="5" dirty="0">
                <a:solidFill>
                  <a:srgbClr val="3A802E"/>
                </a:solidFill>
              </a:rPr>
              <a:t>de um</a:t>
            </a:r>
            <a:r>
              <a:rPr sz="3000" spc="-60" dirty="0">
                <a:solidFill>
                  <a:srgbClr val="3A802E"/>
                </a:solidFill>
              </a:rPr>
              <a:t> </a:t>
            </a:r>
            <a:r>
              <a:rPr sz="3000" dirty="0">
                <a:solidFill>
                  <a:srgbClr val="3A802E"/>
                </a:solidFill>
              </a:rPr>
              <a:t>S.E.?</a:t>
            </a:r>
            <a:endParaRPr sz="3000" dirty="0"/>
          </a:p>
        </p:txBody>
      </p:sp>
      <p:sp>
        <p:nvSpPr>
          <p:cNvPr id="8" name="object 8"/>
          <p:cNvSpPr/>
          <p:nvPr/>
        </p:nvSpPr>
        <p:spPr>
          <a:xfrm>
            <a:off x="755650" y="2420620"/>
            <a:ext cx="1390650" cy="173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65679" y="476250"/>
            <a:ext cx="5859780" cy="5798820"/>
            <a:chOff x="2265679" y="476250"/>
            <a:chExt cx="5859780" cy="5798820"/>
          </a:xfrm>
        </p:grpSpPr>
        <p:sp>
          <p:nvSpPr>
            <p:cNvPr id="10" name="object 10"/>
            <p:cNvSpPr/>
            <p:nvPr/>
          </p:nvSpPr>
          <p:spPr>
            <a:xfrm>
              <a:off x="5509259" y="476250"/>
              <a:ext cx="1064260" cy="1295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5400" y="5086350"/>
              <a:ext cx="1750060" cy="11887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4944" y="4508500"/>
              <a:ext cx="1409700" cy="1104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5680" y="3428999"/>
              <a:ext cx="5046980" cy="2741930"/>
            </a:xfrm>
            <a:custGeom>
              <a:avLst/>
              <a:gdLst/>
              <a:ahLst/>
              <a:cxnLst/>
              <a:rect l="l" t="t" r="r" b="b"/>
              <a:pathLst>
                <a:path w="5046980" h="2741929">
                  <a:moveTo>
                    <a:pt x="1586230" y="1945640"/>
                  </a:moveTo>
                  <a:lnTo>
                    <a:pt x="1510030" y="1908810"/>
                  </a:lnTo>
                  <a:lnTo>
                    <a:pt x="1510030" y="1941817"/>
                  </a:lnTo>
                  <a:lnTo>
                    <a:pt x="577850" y="1940560"/>
                  </a:lnTo>
                  <a:lnTo>
                    <a:pt x="577850" y="1949450"/>
                  </a:lnTo>
                  <a:lnTo>
                    <a:pt x="1510030" y="1950707"/>
                  </a:lnTo>
                  <a:lnTo>
                    <a:pt x="1510030" y="1983740"/>
                  </a:lnTo>
                  <a:lnTo>
                    <a:pt x="1586230" y="1945640"/>
                  </a:lnTo>
                  <a:close/>
                </a:path>
                <a:path w="5046980" h="2741929">
                  <a:moveTo>
                    <a:pt x="1802130" y="1151890"/>
                  </a:moveTo>
                  <a:lnTo>
                    <a:pt x="1753870" y="1082040"/>
                  </a:lnTo>
                  <a:lnTo>
                    <a:pt x="1737601" y="1111199"/>
                  </a:lnTo>
                  <a:lnTo>
                    <a:pt x="5080" y="140982"/>
                  </a:lnTo>
                  <a:lnTo>
                    <a:pt x="0" y="148590"/>
                  </a:lnTo>
                  <a:lnTo>
                    <a:pt x="1733156" y="1119174"/>
                  </a:lnTo>
                  <a:lnTo>
                    <a:pt x="1717040" y="1148080"/>
                  </a:lnTo>
                  <a:lnTo>
                    <a:pt x="1802130" y="1151890"/>
                  </a:lnTo>
                  <a:close/>
                </a:path>
                <a:path w="5046980" h="2741929">
                  <a:moveTo>
                    <a:pt x="4109720" y="2734310"/>
                  </a:moveTo>
                  <a:lnTo>
                    <a:pt x="3023235" y="2256320"/>
                  </a:lnTo>
                  <a:lnTo>
                    <a:pt x="3036570" y="2226310"/>
                  </a:lnTo>
                  <a:lnTo>
                    <a:pt x="2952750" y="2230120"/>
                  </a:lnTo>
                  <a:lnTo>
                    <a:pt x="3006090" y="2294890"/>
                  </a:lnTo>
                  <a:lnTo>
                    <a:pt x="3019310" y="2265134"/>
                  </a:lnTo>
                  <a:lnTo>
                    <a:pt x="4105910" y="2741930"/>
                  </a:lnTo>
                  <a:lnTo>
                    <a:pt x="4109720" y="2734310"/>
                  </a:lnTo>
                  <a:close/>
                </a:path>
                <a:path w="5046980" h="2741929">
                  <a:moveTo>
                    <a:pt x="5046980" y="0"/>
                  </a:moveTo>
                  <a:lnTo>
                    <a:pt x="5038090" y="0"/>
                  </a:lnTo>
                  <a:lnTo>
                    <a:pt x="4967681" y="1508620"/>
                  </a:lnTo>
                  <a:lnTo>
                    <a:pt x="4933950" y="1507490"/>
                  </a:lnTo>
                  <a:lnTo>
                    <a:pt x="4968240" y="1584960"/>
                  </a:lnTo>
                  <a:lnTo>
                    <a:pt x="5010150" y="1510030"/>
                  </a:lnTo>
                  <a:lnTo>
                    <a:pt x="4976558" y="1508912"/>
                  </a:lnTo>
                  <a:lnTo>
                    <a:pt x="5046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67429" y="3315970"/>
            <a:ext cx="2247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obtém requisitos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3979" y="3747770"/>
            <a:ext cx="688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8020" y="5476240"/>
            <a:ext cx="437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2529" y="4013200"/>
            <a:ext cx="2134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fornece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modelo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de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análise para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1250" y="5839459"/>
            <a:ext cx="1015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projeta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4250" y="6144259"/>
            <a:ext cx="1340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implementa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16330" y="2133600"/>
            <a:ext cx="6625590" cy="3671570"/>
            <a:chOff x="1116330" y="2133600"/>
            <a:chExt cx="6625590" cy="3671570"/>
          </a:xfrm>
        </p:grpSpPr>
        <p:sp>
          <p:nvSpPr>
            <p:cNvPr id="21" name="object 21"/>
            <p:cNvSpPr/>
            <p:nvPr/>
          </p:nvSpPr>
          <p:spPr>
            <a:xfrm>
              <a:off x="5796280" y="2133600"/>
              <a:ext cx="1945639" cy="1503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6330" y="4364989"/>
              <a:ext cx="1728470" cy="1440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23380" y="652779"/>
            <a:ext cx="1779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Dono: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Porque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para  que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criar?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69" y="5581650"/>
            <a:ext cx="1159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zad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:  É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útil?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69" y="6191250"/>
            <a:ext cx="1227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á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?  Caro?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1890" y="2523490"/>
            <a:ext cx="15678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Engenheiro:  Como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3840" y="6197600"/>
            <a:ext cx="17233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Implementador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2150" y="3892550"/>
            <a:ext cx="16694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00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66950" y="2887979"/>
            <a:ext cx="4108450" cy="1844039"/>
          </a:xfrm>
          <a:custGeom>
            <a:avLst/>
            <a:gdLst/>
            <a:ahLst/>
            <a:cxnLst/>
            <a:rect l="l" t="t" r="r" b="b"/>
            <a:pathLst>
              <a:path w="4108450" h="1844039">
                <a:moveTo>
                  <a:pt x="4036060" y="31750"/>
                </a:moveTo>
                <a:lnTo>
                  <a:pt x="76200" y="3302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4930"/>
                </a:lnTo>
                <a:lnTo>
                  <a:pt x="76200" y="41910"/>
                </a:lnTo>
                <a:lnTo>
                  <a:pt x="4036060" y="40640"/>
                </a:lnTo>
                <a:lnTo>
                  <a:pt x="4036060" y="31750"/>
                </a:lnTo>
                <a:close/>
              </a:path>
              <a:path w="4108450" h="1844039">
                <a:moveTo>
                  <a:pt x="4108450" y="473710"/>
                </a:moveTo>
                <a:lnTo>
                  <a:pt x="4104640" y="464820"/>
                </a:lnTo>
                <a:lnTo>
                  <a:pt x="643166" y="1804136"/>
                </a:lnTo>
                <a:lnTo>
                  <a:pt x="631190" y="1774190"/>
                </a:lnTo>
                <a:lnTo>
                  <a:pt x="574040" y="1836420"/>
                </a:lnTo>
                <a:lnTo>
                  <a:pt x="659130" y="1844040"/>
                </a:lnTo>
                <a:lnTo>
                  <a:pt x="646747" y="1813115"/>
                </a:lnTo>
                <a:lnTo>
                  <a:pt x="4108450" y="47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44800" y="2452370"/>
            <a:ext cx="2742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obtém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conhecimento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" y="2092959"/>
            <a:ext cx="138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88"/>
            <a:ext cx="79178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pt-BR" sz="3200" dirty="0">
                <a:solidFill>
                  <a:srgbClr val="3A802E"/>
                </a:solidFill>
              </a:rPr>
            </a:br>
            <a:r>
              <a:rPr sz="3200" dirty="0" err="1">
                <a:solidFill>
                  <a:srgbClr val="3A802E"/>
                </a:solidFill>
              </a:rPr>
              <a:t>Quem</a:t>
            </a:r>
            <a:r>
              <a:rPr sz="3200" dirty="0">
                <a:solidFill>
                  <a:srgbClr val="3A802E"/>
                </a:solidFill>
              </a:rPr>
              <a:t> </a:t>
            </a:r>
            <a:r>
              <a:rPr sz="3200" spc="-5" dirty="0" err="1">
                <a:solidFill>
                  <a:srgbClr val="3A802E"/>
                </a:solidFill>
              </a:rPr>
              <a:t>está</a:t>
            </a:r>
            <a:r>
              <a:rPr sz="3200" spc="-5" dirty="0">
                <a:solidFill>
                  <a:srgbClr val="3A802E"/>
                </a:solidFill>
              </a:rPr>
              <a:t> </a:t>
            </a:r>
            <a:r>
              <a:rPr sz="3200" spc="5" dirty="0" err="1">
                <a:solidFill>
                  <a:srgbClr val="3A802E"/>
                </a:solidFill>
              </a:rPr>
              <a:t>envolvido</a:t>
            </a:r>
            <a:r>
              <a:rPr sz="3200" spc="5" dirty="0">
                <a:solidFill>
                  <a:srgbClr val="3A802E"/>
                </a:solidFill>
              </a:rPr>
              <a:t> </a:t>
            </a:r>
            <a:r>
              <a:rPr sz="3200" spc="5" dirty="0" err="1">
                <a:solidFill>
                  <a:srgbClr val="3A802E"/>
                </a:solidFill>
              </a:rPr>
              <a:t>na</a:t>
            </a:r>
            <a:r>
              <a:rPr sz="3200" spc="5" dirty="0">
                <a:solidFill>
                  <a:srgbClr val="3A802E"/>
                </a:solidFill>
              </a:rPr>
              <a:t> </a:t>
            </a:r>
            <a:r>
              <a:rPr sz="3200" dirty="0" err="1">
                <a:solidFill>
                  <a:srgbClr val="3A802E"/>
                </a:solidFill>
              </a:rPr>
              <a:t>construção</a:t>
            </a:r>
            <a:r>
              <a:rPr sz="3200" dirty="0">
                <a:solidFill>
                  <a:srgbClr val="3A802E"/>
                </a:solidFill>
              </a:rPr>
              <a:t> </a:t>
            </a:r>
            <a:r>
              <a:rPr sz="3200" spc="5" dirty="0">
                <a:solidFill>
                  <a:srgbClr val="3A802E"/>
                </a:solidFill>
              </a:rPr>
              <a:t>de </a:t>
            </a:r>
            <a:r>
              <a:rPr sz="3200" dirty="0">
                <a:solidFill>
                  <a:srgbClr val="3A802E"/>
                </a:solidFill>
              </a:rPr>
              <a:t>um</a:t>
            </a:r>
            <a:r>
              <a:rPr sz="3200" spc="-20" dirty="0">
                <a:solidFill>
                  <a:srgbClr val="3A802E"/>
                </a:solidFill>
              </a:rPr>
              <a:t> </a:t>
            </a:r>
            <a:r>
              <a:rPr sz="3200" dirty="0">
                <a:solidFill>
                  <a:srgbClr val="3A802E"/>
                </a:solidFill>
              </a:rPr>
              <a:t>S.E.?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905510"/>
            <a:ext cx="7823834" cy="596317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77190" indent="-313690">
              <a:lnSpc>
                <a:spcPct val="100000"/>
              </a:lnSpc>
              <a:spcBef>
                <a:spcPts val="1360"/>
              </a:spcBef>
              <a:buClr>
                <a:srgbClr val="CC9800"/>
              </a:buClr>
              <a:buSzPct val="73214"/>
              <a:buFont typeface="OpenSymbol"/>
              <a:buChar char=""/>
              <a:tabLst>
                <a:tab pos="377190" algn="l"/>
              </a:tabLst>
            </a:pPr>
            <a:endParaRPr lang="pt-BR" sz="2800" dirty="0">
              <a:latin typeface="Arial"/>
              <a:cs typeface="Arial"/>
            </a:endParaRPr>
          </a:p>
          <a:p>
            <a:pPr marL="377190" indent="-313690">
              <a:lnSpc>
                <a:spcPct val="100000"/>
              </a:lnSpc>
              <a:spcBef>
                <a:spcPts val="1360"/>
              </a:spcBef>
              <a:buClr>
                <a:srgbClr val="CC9800"/>
              </a:buClr>
              <a:buSzPct val="73214"/>
              <a:buFont typeface="OpenSymbol"/>
              <a:buChar char=""/>
              <a:tabLst>
                <a:tab pos="377190" algn="l"/>
              </a:tabLst>
            </a:pPr>
            <a:r>
              <a:rPr sz="2800" dirty="0" err="1">
                <a:latin typeface="Arial"/>
                <a:cs typeface="Arial"/>
              </a:rPr>
              <a:t>Especialista</a:t>
            </a:r>
            <a:endParaRPr sz="2800" dirty="0">
              <a:latin typeface="Arial"/>
              <a:cs typeface="Arial"/>
            </a:endParaRPr>
          </a:p>
          <a:p>
            <a:pPr marL="537845">
              <a:lnSpc>
                <a:spcPct val="100000"/>
              </a:lnSpc>
              <a:spcBef>
                <a:spcPts val="1080"/>
              </a:spcBef>
            </a:pPr>
            <a:r>
              <a:rPr sz="2475" spc="3734" baseline="2020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-104" baseline="2020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especialista </a:t>
            </a:r>
            <a:r>
              <a:rPr sz="2400" dirty="0">
                <a:latin typeface="Arial"/>
                <a:cs typeface="Arial"/>
              </a:rPr>
              <a:t>ou </a:t>
            </a:r>
            <a:r>
              <a:rPr sz="2400" spc="-5" dirty="0">
                <a:latin typeface="Arial"/>
                <a:cs typeface="Arial"/>
              </a:rPr>
              <a:t>fornecedor </a:t>
            </a:r>
            <a:r>
              <a:rPr sz="2400" dirty="0">
                <a:latin typeface="Arial"/>
                <a:cs typeface="Arial"/>
              </a:rPr>
              <a:t>de conhecimento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Arial"/>
              <a:cs typeface="Arial"/>
            </a:endParaRPr>
          </a:p>
          <a:p>
            <a:pPr marL="377190" indent="-313690">
              <a:lnSpc>
                <a:spcPct val="100000"/>
              </a:lnSpc>
              <a:buClr>
                <a:srgbClr val="CC9800"/>
              </a:buClr>
              <a:buSzPct val="73214"/>
              <a:buFont typeface="OpenSymbol"/>
              <a:buChar char=""/>
              <a:tabLst>
                <a:tab pos="377190" algn="l"/>
              </a:tabLst>
            </a:pPr>
            <a:r>
              <a:rPr sz="2800" spc="-5" dirty="0">
                <a:latin typeface="Arial"/>
                <a:cs typeface="Arial"/>
              </a:rPr>
              <a:t>Engenheiro </a:t>
            </a:r>
            <a:r>
              <a:rPr sz="2800" dirty="0">
                <a:latin typeface="Arial"/>
                <a:cs typeface="Arial"/>
              </a:rPr>
              <a:t>de Conhecimento</a:t>
            </a:r>
          </a:p>
          <a:p>
            <a:pPr marL="537845" marR="55880">
              <a:lnSpc>
                <a:spcPct val="104200"/>
              </a:lnSpc>
              <a:spcBef>
                <a:spcPts val="1160"/>
              </a:spcBef>
            </a:pPr>
            <a:r>
              <a:rPr sz="2700" spc="3952" baseline="2006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700" spc="-37" baseline="2006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responsável pelo desenho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 err="1">
                <a:latin typeface="Arial"/>
                <a:cs typeface="Arial"/>
              </a:rPr>
              <a:t>arquitetura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do sistema </a:t>
            </a:r>
            <a:r>
              <a:rPr lang="pt-BR" sz="2400" dirty="0" err="1">
                <a:latin typeface="Arial"/>
                <a:cs typeface="Arial"/>
              </a:rPr>
              <a:t>especiailista</a:t>
            </a:r>
            <a:endParaRPr sz="2400" dirty="0">
              <a:latin typeface="Arial"/>
              <a:cs typeface="Arial"/>
            </a:endParaRPr>
          </a:p>
          <a:p>
            <a:pPr marL="377190" indent="-313690">
              <a:lnSpc>
                <a:spcPct val="100000"/>
              </a:lnSpc>
              <a:buClr>
                <a:srgbClr val="CC9800"/>
              </a:buClr>
              <a:buSzPct val="73214"/>
              <a:buFont typeface="OpenSymbol"/>
              <a:buChar char=""/>
              <a:tabLst>
                <a:tab pos="377190" algn="l"/>
              </a:tabLst>
            </a:pPr>
            <a:r>
              <a:rPr sz="2800" dirty="0" err="1">
                <a:latin typeface="Arial"/>
                <a:cs typeface="Arial"/>
              </a:rPr>
              <a:t>Implementador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dirty="0">
                <a:latin typeface="Arial"/>
                <a:cs typeface="Arial"/>
              </a:rPr>
              <a:t> Sistema</a:t>
            </a:r>
          </a:p>
          <a:p>
            <a:pPr marL="537845" marR="85090">
              <a:lnSpc>
                <a:spcPct val="103800"/>
              </a:lnSpc>
              <a:spcBef>
                <a:spcPts val="1170"/>
              </a:spcBef>
            </a:pPr>
            <a:r>
              <a:rPr sz="2700" spc="3952" baseline="2006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700" spc="-15" baseline="2006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domina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ferramentas </a:t>
            </a:r>
            <a:r>
              <a:rPr sz="2400" spc="-5" dirty="0">
                <a:latin typeface="Arial"/>
                <a:cs typeface="Arial"/>
              </a:rPr>
              <a:t>usuais no </a:t>
            </a:r>
            <a:r>
              <a:rPr sz="2400" spc="-195" dirty="0">
                <a:latin typeface="Arial"/>
                <a:cs typeface="Arial"/>
              </a:rPr>
              <a:t>desenvolvimento 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um sistema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especialista</a:t>
            </a:r>
            <a:endParaRPr sz="2400" dirty="0">
              <a:latin typeface="Arial"/>
              <a:cs typeface="Arial"/>
            </a:endParaRPr>
          </a:p>
          <a:p>
            <a:pPr marL="537845" marR="1236980">
              <a:lnSpc>
                <a:spcPct val="100000"/>
              </a:lnSpc>
              <a:spcBef>
                <a:spcPts val="600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-37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traduz as especificações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 err="1">
                <a:latin typeface="Arial"/>
                <a:cs typeface="Arial"/>
              </a:rPr>
              <a:t>engenheiro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pt-BR" sz="2400" spc="-5" dirty="0">
                <a:latin typeface="Arial"/>
                <a:cs typeface="Arial"/>
              </a:rPr>
              <a:t>do </a:t>
            </a:r>
            <a:r>
              <a:rPr sz="2400" dirty="0" err="1">
                <a:latin typeface="Arial"/>
                <a:cs typeface="Arial"/>
              </a:rPr>
              <a:t>conhecimento</a:t>
            </a:r>
            <a:r>
              <a:rPr sz="2400" dirty="0">
                <a:latin typeface="Arial"/>
                <a:cs typeface="Arial"/>
              </a:rPr>
              <a:t> para o sistema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especialista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79" y="440690"/>
            <a:ext cx="3089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O</a:t>
            </a:r>
            <a:r>
              <a:rPr sz="4200" spc="-75" dirty="0"/>
              <a:t> </a:t>
            </a:r>
            <a:r>
              <a:rPr sz="4200" spc="-5" dirty="0"/>
              <a:t>Especialista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95300" y="1299209"/>
            <a:ext cx="8083550" cy="4078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marR="154305" indent="-341630" algn="just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spc="-5" dirty="0">
                <a:latin typeface="Arial"/>
                <a:cs typeface="Arial"/>
              </a:rPr>
              <a:t>Elemento central no </a:t>
            </a:r>
            <a:r>
              <a:rPr sz="3000" spc="-5" dirty="0" err="1">
                <a:latin typeface="Arial"/>
                <a:cs typeface="Arial"/>
              </a:rPr>
              <a:t>desenvolvimento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dirty="0">
                <a:latin typeface="Arial"/>
                <a:cs typeface="Arial"/>
              </a:rPr>
              <a:t>de um Sistema </a:t>
            </a:r>
            <a:r>
              <a:rPr lang="pt-BR" sz="3000" dirty="0" err="1">
                <a:latin typeface="Arial"/>
                <a:cs typeface="Arial"/>
              </a:rPr>
              <a:t>Especiaista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9800"/>
              </a:buClr>
              <a:buFont typeface="OpenSymbol"/>
              <a:buChar char=""/>
            </a:pPr>
            <a:endParaRPr sz="2650" dirty="0">
              <a:latin typeface="Arial"/>
              <a:cs typeface="Arial"/>
            </a:endParaRPr>
          </a:p>
          <a:p>
            <a:pPr marL="405130" marR="55880" indent="-341630" algn="just">
              <a:lnSpc>
                <a:spcPct val="10000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spc="-5" dirty="0">
                <a:latin typeface="Arial"/>
                <a:cs typeface="Arial"/>
              </a:rPr>
              <a:t>Detém competência </a:t>
            </a:r>
            <a:r>
              <a:rPr sz="3000" dirty="0">
                <a:latin typeface="Arial"/>
                <a:cs typeface="Arial"/>
              </a:rPr>
              <a:t>e </a:t>
            </a:r>
            <a:r>
              <a:rPr sz="3000" spc="-5" dirty="0" err="1">
                <a:latin typeface="Arial"/>
                <a:cs typeface="Arial"/>
              </a:rPr>
              <a:t>conhecimento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>
                <a:latin typeface="Arial"/>
                <a:cs typeface="Arial"/>
              </a:rPr>
              <a:t>acerca</a:t>
            </a:r>
            <a:r>
              <a:rPr sz="3000" spc="-5" dirty="0">
                <a:latin typeface="Arial"/>
                <a:cs typeface="Arial"/>
              </a:rPr>
              <a:t> de </a:t>
            </a:r>
            <a:r>
              <a:rPr sz="3000" dirty="0">
                <a:latin typeface="Arial"/>
                <a:cs typeface="Arial"/>
              </a:rPr>
              <a:t>um dado  </a:t>
            </a:r>
            <a:r>
              <a:rPr sz="3000" spc="-5" dirty="0">
                <a:latin typeface="Arial"/>
                <a:cs typeface="Arial"/>
              </a:rPr>
              <a:t>domínio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800"/>
              </a:buClr>
              <a:buFont typeface="OpenSymbol"/>
              <a:buChar char=""/>
            </a:pPr>
            <a:endParaRPr sz="2750" dirty="0">
              <a:latin typeface="Arial"/>
              <a:cs typeface="Arial"/>
            </a:endParaRPr>
          </a:p>
          <a:p>
            <a:pPr marL="405130" marR="56515" indent="-341630" algn="just">
              <a:lnSpc>
                <a:spcPts val="3590"/>
              </a:lnSpc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spc="-5" dirty="0">
                <a:latin typeface="Arial"/>
                <a:cs typeface="Arial"/>
              </a:rPr>
              <a:t>Sabe quando, </a:t>
            </a:r>
            <a:r>
              <a:rPr sz="3000" dirty="0">
                <a:latin typeface="Arial"/>
                <a:cs typeface="Arial"/>
              </a:rPr>
              <a:t>como, </a:t>
            </a:r>
            <a:r>
              <a:rPr sz="3000" spc="-5" dirty="0">
                <a:latin typeface="Arial"/>
                <a:cs typeface="Arial"/>
              </a:rPr>
              <a:t>aonde </a:t>
            </a:r>
            <a:r>
              <a:rPr sz="3000" dirty="0">
                <a:latin typeface="Arial"/>
                <a:cs typeface="Arial"/>
              </a:rPr>
              <a:t>e </a:t>
            </a:r>
            <a:r>
              <a:rPr sz="3000" spc="-5" dirty="0">
                <a:latin typeface="Arial"/>
                <a:cs typeface="Arial"/>
              </a:rPr>
              <a:t>porquê </a:t>
            </a:r>
            <a:r>
              <a:rPr sz="3000" spc="-645" dirty="0">
                <a:latin typeface="Arial"/>
                <a:cs typeface="Arial"/>
              </a:rPr>
              <a:t>deve  </a:t>
            </a:r>
            <a:r>
              <a:rPr sz="3000" spc="-5" dirty="0">
                <a:latin typeface="Arial"/>
                <a:cs typeface="Arial"/>
              </a:rPr>
              <a:t>usar </a:t>
            </a:r>
            <a:r>
              <a:rPr sz="3000" dirty="0">
                <a:latin typeface="Arial"/>
                <a:cs typeface="Arial"/>
              </a:rPr>
              <a:t>esse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conhecimento</a:t>
            </a:r>
            <a:endParaRPr sz="30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535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3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é </a:t>
            </a:r>
            <a:r>
              <a:rPr sz="2600" spc="-5" dirty="0">
                <a:latin typeface="Arial"/>
                <a:cs typeface="Arial"/>
              </a:rPr>
              <a:t>experiente </a:t>
            </a:r>
            <a:r>
              <a:rPr sz="2600" dirty="0">
                <a:latin typeface="Arial"/>
                <a:cs typeface="Arial"/>
              </a:rPr>
              <a:t>sobre um dado </a:t>
            </a:r>
            <a:r>
              <a:rPr sz="2600" spc="-5" dirty="0">
                <a:latin typeface="Arial"/>
                <a:cs typeface="Arial"/>
              </a:rPr>
              <a:t>domínio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79" y="515620"/>
            <a:ext cx="3089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O</a:t>
            </a:r>
            <a:r>
              <a:rPr sz="4200" spc="-75" dirty="0"/>
              <a:t> </a:t>
            </a:r>
            <a:r>
              <a:rPr sz="4200" spc="-5" dirty="0"/>
              <a:t>Especialista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4669" y="18719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824990"/>
            <a:ext cx="4185920" cy="777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59"/>
              </a:spcBef>
            </a:pPr>
            <a:r>
              <a:rPr sz="2600" dirty="0">
                <a:latin typeface="Arial"/>
                <a:cs typeface="Arial"/>
              </a:rPr>
              <a:t>É um especialista, e não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um  </a:t>
            </a:r>
            <a:r>
              <a:rPr sz="2600" spc="-5" dirty="0">
                <a:latin typeface="Arial"/>
                <a:cs typeface="Arial"/>
              </a:rPr>
              <a:t>generalista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10642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3058159"/>
            <a:ext cx="4497070" cy="27254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8100" marR="30480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latin typeface="Arial"/>
                <a:cs typeface="Arial"/>
              </a:rPr>
              <a:t>Sistema Especialista baseado  no conhecimento de “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não-  especialistas</a:t>
            </a:r>
            <a:r>
              <a:rPr sz="2600" dirty="0">
                <a:latin typeface="Arial"/>
                <a:cs typeface="Arial"/>
              </a:rPr>
              <a:t>”:</a:t>
            </a:r>
            <a:endParaRPr sz="2600">
              <a:latin typeface="Arial"/>
              <a:cs typeface="Arial"/>
            </a:endParaRPr>
          </a:p>
          <a:p>
            <a:pPr marL="438150" marR="717550" indent="-284480">
              <a:lnSpc>
                <a:spcPts val="281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-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spc="5" dirty="0">
                <a:latin typeface="Arial"/>
                <a:cs typeface="Arial"/>
              </a:rPr>
              <a:t>só </a:t>
            </a:r>
            <a:r>
              <a:rPr sz="2600" dirty="0">
                <a:latin typeface="Arial"/>
                <a:cs typeface="Arial"/>
              </a:rPr>
              <a:t>conseguirá </a:t>
            </a:r>
            <a:r>
              <a:rPr sz="2600" spc="-305" dirty="0">
                <a:latin typeface="Arial"/>
                <a:cs typeface="Arial"/>
              </a:rPr>
              <a:t>resolver  </a:t>
            </a:r>
            <a:r>
              <a:rPr sz="2600" dirty="0">
                <a:latin typeface="Arial"/>
                <a:cs typeface="Arial"/>
              </a:rPr>
              <a:t>casos </a:t>
            </a:r>
            <a:r>
              <a:rPr sz="2600" spc="-5" dirty="0">
                <a:latin typeface="Arial"/>
                <a:cs typeface="Arial"/>
              </a:rPr>
              <a:t>triviais</a:t>
            </a:r>
            <a:endParaRPr sz="2600">
              <a:latin typeface="Arial"/>
              <a:cs typeface="Arial"/>
            </a:endParaRPr>
          </a:p>
          <a:p>
            <a:pPr marL="438150" marR="387350" indent="-284480">
              <a:lnSpc>
                <a:spcPts val="281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3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acabando por </a:t>
            </a:r>
            <a:r>
              <a:rPr sz="2600" spc="5" dirty="0">
                <a:latin typeface="Arial"/>
                <a:cs typeface="Arial"/>
              </a:rPr>
              <a:t>se </a:t>
            </a:r>
            <a:r>
              <a:rPr sz="2600" spc="-310" dirty="0">
                <a:latin typeface="Arial"/>
                <a:cs typeface="Arial"/>
              </a:rPr>
              <a:t>traduzir  </a:t>
            </a:r>
            <a:r>
              <a:rPr sz="2600" dirty="0">
                <a:latin typeface="Arial"/>
                <a:cs typeface="Arial"/>
              </a:rPr>
              <a:t>num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fracasso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5867" y="2879202"/>
            <a:ext cx="3287914" cy="208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910" y="287020"/>
            <a:ext cx="5391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Um </a:t>
            </a:r>
            <a:r>
              <a:rPr sz="3600" dirty="0"/>
              <a:t>SE </a:t>
            </a:r>
            <a:r>
              <a:rPr sz="3600" spc="-5" dirty="0"/>
              <a:t>terá sucesso pelo</a:t>
            </a:r>
            <a:r>
              <a:rPr sz="3600" spc="-80" dirty="0"/>
              <a:t> </a:t>
            </a:r>
            <a:r>
              <a:rPr sz="3600" spc="-10" dirty="0"/>
              <a:t>fato  </a:t>
            </a:r>
            <a:r>
              <a:rPr sz="3600" dirty="0"/>
              <a:t>de </a:t>
            </a:r>
            <a:r>
              <a:rPr sz="3600" spc="-5" dirty="0"/>
              <a:t>incluir </a:t>
            </a:r>
            <a:r>
              <a:rPr sz="3600" dirty="0"/>
              <a:t>um</a:t>
            </a:r>
            <a:r>
              <a:rPr sz="3600" spc="-80" dirty="0"/>
              <a:t> </a:t>
            </a:r>
            <a:r>
              <a:rPr sz="3600" spc="-5" dirty="0"/>
              <a:t>Especialista?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2440" y="190119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069" y="1852929"/>
            <a:ext cx="5679440" cy="14909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09"/>
              </a:spcBef>
            </a:pPr>
            <a:r>
              <a:rPr sz="2600" dirty="0">
                <a:latin typeface="Arial"/>
                <a:cs typeface="Arial"/>
              </a:rPr>
              <a:t>Apesar do especialista </a:t>
            </a:r>
            <a:r>
              <a:rPr sz="2600" spc="-5" dirty="0">
                <a:latin typeface="Arial"/>
                <a:cs typeface="Arial"/>
              </a:rPr>
              <a:t>deter  </a:t>
            </a:r>
            <a:r>
              <a:rPr sz="2600" dirty="0">
                <a:latin typeface="Arial"/>
                <a:cs typeface="Arial"/>
              </a:rPr>
              <a:t>competência, nada </a:t>
            </a:r>
            <a:r>
              <a:rPr sz="2600" spc="-5" dirty="0">
                <a:latin typeface="Arial"/>
                <a:cs typeface="Arial"/>
              </a:rPr>
              <a:t>garante </a:t>
            </a:r>
            <a:r>
              <a:rPr sz="2600" dirty="0">
                <a:latin typeface="Arial"/>
                <a:cs typeface="Arial"/>
              </a:rPr>
              <a:t>que ele  seja capaz de </a:t>
            </a:r>
            <a:r>
              <a:rPr sz="2600" spc="-5" dirty="0">
                <a:latin typeface="Arial"/>
                <a:cs typeface="Arial"/>
              </a:rPr>
              <a:t>fornecer </a:t>
            </a:r>
            <a:r>
              <a:rPr sz="2600" dirty="0">
                <a:latin typeface="Arial"/>
                <a:cs typeface="Arial"/>
              </a:rPr>
              <a:t>o  conhecimento que de fato </a:t>
            </a:r>
            <a:r>
              <a:rPr sz="2600" spc="5" dirty="0">
                <a:latin typeface="Arial"/>
                <a:cs typeface="Arial"/>
              </a:rPr>
              <a:t>se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pretende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38481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75" y="3799840"/>
            <a:ext cx="8324850" cy="23685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16559" marR="3866515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latin typeface="Arial"/>
                <a:cs typeface="Arial"/>
              </a:rPr>
              <a:t>Quais são os problemas do  especialista:</a:t>
            </a:r>
          </a:p>
          <a:p>
            <a:pPr marL="816610" marR="3692525" indent="-284480">
              <a:lnSpc>
                <a:spcPts val="2800"/>
              </a:lnSpc>
              <a:spcBef>
                <a:spcPts val="66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2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dificuldade em </a:t>
            </a:r>
            <a:r>
              <a:rPr sz="2600" spc="-30" dirty="0">
                <a:latin typeface="Arial"/>
                <a:cs typeface="Arial"/>
              </a:rPr>
              <a:t>explicitar  </a:t>
            </a:r>
            <a:r>
              <a:rPr sz="2600" dirty="0">
                <a:latin typeface="Arial"/>
                <a:cs typeface="Arial"/>
              </a:rPr>
              <a:t>o conhecimento que  </a:t>
            </a:r>
            <a:r>
              <a:rPr sz="2600" spc="-5" dirty="0">
                <a:latin typeface="Arial"/>
                <a:cs typeface="Arial"/>
              </a:rPr>
              <a:t>utiliza</a:t>
            </a:r>
            <a:endParaRPr sz="2600" dirty="0">
              <a:latin typeface="Arial"/>
              <a:cs typeface="Arial"/>
            </a:endParaRPr>
          </a:p>
          <a:p>
            <a:pPr marL="532130">
              <a:lnSpc>
                <a:spcPts val="2960"/>
              </a:lnSpc>
              <a:spcBef>
                <a:spcPts val="30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7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o engenheiro do conhecimento não</a:t>
            </a:r>
          </a:p>
          <a:p>
            <a:pPr marL="38100">
              <a:lnSpc>
                <a:spcPts val="2960"/>
              </a:lnSpc>
              <a:tabLst>
                <a:tab pos="816610" algn="l"/>
                <a:tab pos="8286115" algn="l"/>
              </a:tabLst>
            </a:pPr>
            <a:r>
              <a:rPr sz="2600" u="heavy" dirty="0">
                <a:uFill>
                  <a:solidFill>
                    <a:srgbClr val="CC98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6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percebe o</a:t>
            </a:r>
            <a:r>
              <a:rPr sz="2600" u="heavy" spc="-75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CC9800"/>
                  </a:solidFill>
                </a:uFill>
                <a:latin typeface="Arial"/>
                <a:cs typeface="Arial"/>
              </a:rPr>
              <a:t>especialista	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6369" y="2923539"/>
            <a:ext cx="2332989" cy="2454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10" y="210820"/>
            <a:ext cx="53911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Um </a:t>
            </a:r>
            <a:r>
              <a:rPr sz="3600" dirty="0"/>
              <a:t>SE </a:t>
            </a:r>
            <a:r>
              <a:rPr sz="3600" spc="-5" dirty="0"/>
              <a:t>terá sucesso pelo</a:t>
            </a:r>
            <a:r>
              <a:rPr sz="3600" spc="-80" dirty="0"/>
              <a:t> </a:t>
            </a:r>
            <a:r>
              <a:rPr sz="3600" spc="-10" dirty="0"/>
              <a:t>fato  </a:t>
            </a:r>
            <a:r>
              <a:rPr sz="3600" dirty="0"/>
              <a:t>de </a:t>
            </a:r>
            <a:r>
              <a:rPr sz="3600" spc="-5" dirty="0"/>
              <a:t>incluir </a:t>
            </a:r>
            <a:r>
              <a:rPr sz="3600" dirty="0"/>
              <a:t>um</a:t>
            </a:r>
            <a:r>
              <a:rPr sz="3600" spc="-80" dirty="0"/>
              <a:t> </a:t>
            </a:r>
            <a:r>
              <a:rPr sz="3600" spc="-5" dirty="0"/>
              <a:t>Especialista?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440" y="183007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69" y="1738629"/>
            <a:ext cx="6025515" cy="9042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2600" dirty="0">
                <a:latin typeface="Arial"/>
                <a:cs typeface="Arial"/>
              </a:rPr>
              <a:t>Quais são os problemas do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especialista:</a:t>
            </a:r>
            <a:endParaRPr sz="26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3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04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é alguém muito ocupado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098800"/>
            <a:ext cx="7406640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6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não </a:t>
            </a:r>
            <a:r>
              <a:rPr sz="2600" spc="-5" dirty="0">
                <a:latin typeface="Arial"/>
                <a:cs typeface="Arial"/>
              </a:rPr>
              <a:t>acredita </a:t>
            </a:r>
            <a:r>
              <a:rPr sz="2600" dirty="0">
                <a:latin typeface="Arial"/>
                <a:cs typeface="Arial"/>
              </a:rPr>
              <a:t>no </a:t>
            </a:r>
            <a:r>
              <a:rPr sz="2600" spc="-5" dirty="0">
                <a:latin typeface="Arial"/>
                <a:cs typeface="Arial"/>
              </a:rPr>
              <a:t>projeto </a:t>
            </a:r>
            <a:r>
              <a:rPr sz="2600" spc="5" dirty="0">
                <a:latin typeface="Arial"/>
                <a:cs typeface="Arial"/>
              </a:rPr>
              <a:t>do </a:t>
            </a:r>
            <a:r>
              <a:rPr sz="2600" dirty="0">
                <a:latin typeface="Arial"/>
                <a:cs typeface="Arial"/>
              </a:rPr>
              <a:t>Sistema </a:t>
            </a:r>
            <a:r>
              <a:rPr sz="2600" spc="-160" dirty="0">
                <a:latin typeface="Arial"/>
                <a:cs typeface="Arial"/>
              </a:rPr>
              <a:t>Especialista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89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o especialista desconfia do </a:t>
            </a:r>
            <a:r>
              <a:rPr sz="2600" spc="-5" dirty="0">
                <a:latin typeface="Arial"/>
                <a:cs typeface="Arial"/>
              </a:rPr>
              <a:t>projeto</a:t>
            </a:r>
            <a:endParaRPr sz="26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310"/>
              </a:spcBef>
            </a:pPr>
            <a:r>
              <a:rPr sz="2325" spc="2557" baseline="17921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325" spc="-165" baseline="17921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tem </a:t>
            </a:r>
            <a:r>
              <a:rPr sz="2400" spc="-5" dirty="0">
                <a:latin typeface="Arial"/>
                <a:cs typeface="Arial"/>
              </a:rPr>
              <a:t>receio dos objetivos reais do </a:t>
            </a:r>
            <a:r>
              <a:rPr sz="2400" dirty="0">
                <a:latin typeface="Arial"/>
                <a:cs typeface="Arial"/>
              </a:rPr>
              <a:t>projeto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Arial"/>
              <a:cs typeface="Arial"/>
            </a:endParaRPr>
          </a:p>
          <a:p>
            <a:pPr marL="347345" marR="1974214" indent="-284480">
              <a:lnSpc>
                <a:spcPts val="2810"/>
              </a:lnSpc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7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spc="-5" dirty="0">
                <a:latin typeface="Arial"/>
                <a:cs typeface="Arial"/>
              </a:rPr>
              <a:t>tem dificuldade </a:t>
            </a:r>
            <a:r>
              <a:rPr sz="2600" dirty="0" err="1">
                <a:latin typeface="Arial"/>
                <a:cs typeface="Arial"/>
              </a:rPr>
              <a:t>em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 err="1">
                <a:latin typeface="Arial"/>
                <a:cs typeface="Arial"/>
              </a:rPr>
              <a:t>explicitar</a:t>
            </a:r>
            <a:r>
              <a:rPr lang="pt-BR" sz="2600" spc="-5" dirty="0">
                <a:latin typeface="Arial"/>
                <a:cs typeface="Arial"/>
              </a:rPr>
              <a:t> o 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 err="1">
                <a:latin typeface="Arial"/>
                <a:cs typeface="Arial"/>
              </a:rPr>
              <a:t>conhecimento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39" y="441280"/>
            <a:ext cx="6573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  <a:tabLst>
                <a:tab pos="3488054" algn="l"/>
              </a:tabLst>
            </a:pPr>
            <a:r>
              <a:rPr sz="3600" spc="-5" dirty="0"/>
              <a:t>Desempenho do </a:t>
            </a:r>
            <a:r>
              <a:rPr sz="3600" dirty="0"/>
              <a:t>SE </a:t>
            </a:r>
            <a:r>
              <a:rPr sz="3600" spc="-5" dirty="0"/>
              <a:t>poderá </a:t>
            </a:r>
            <a:r>
              <a:rPr sz="3600" dirty="0"/>
              <a:t>ser  </a:t>
            </a:r>
            <a:r>
              <a:rPr sz="3600" spc="-5" dirty="0"/>
              <a:t>superior</a:t>
            </a:r>
            <a:r>
              <a:rPr sz="3600" spc="20" dirty="0"/>
              <a:t> </a:t>
            </a:r>
            <a:r>
              <a:rPr sz="3600" spc="-5" dirty="0"/>
              <a:t>ao</a:t>
            </a:r>
            <a:r>
              <a:rPr sz="3600" spc="20" dirty="0"/>
              <a:t> </a:t>
            </a:r>
            <a:r>
              <a:rPr sz="3600" dirty="0"/>
              <a:t>do	</a:t>
            </a:r>
            <a:r>
              <a:rPr sz="3600" spc="-5" dirty="0"/>
              <a:t>Especialista?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2440" y="22021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2153920"/>
            <a:ext cx="7858125" cy="14909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09"/>
              </a:spcBef>
            </a:pPr>
            <a:r>
              <a:rPr sz="2600" dirty="0">
                <a:latin typeface="Arial"/>
                <a:cs typeface="Arial"/>
              </a:rPr>
              <a:t>Projetos de </a:t>
            </a:r>
            <a:r>
              <a:rPr sz="2600" spc="5" dirty="0">
                <a:latin typeface="Arial"/>
                <a:cs typeface="Arial"/>
              </a:rPr>
              <a:t>SEs </a:t>
            </a:r>
            <a:r>
              <a:rPr sz="2600" dirty="0">
                <a:latin typeface="Arial"/>
                <a:cs typeface="Arial"/>
              </a:rPr>
              <a:t>que envolvam vários especialistas,  a cobertura do conhecimento que se obtém pode ser  superior ao conhecimento que um determinado  especialista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detenha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70585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3655059"/>
            <a:ext cx="2057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exemplo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MYCIN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45872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4895850"/>
            <a:ext cx="4415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  <a:tab pos="2847975" algn="l"/>
                <a:tab pos="3298825" algn="l"/>
              </a:tabLst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o,	</a:t>
            </a:r>
            <a:r>
              <a:rPr sz="2600" spc="10" dirty="0">
                <a:latin typeface="Arial"/>
                <a:cs typeface="Arial"/>
              </a:rPr>
              <a:t>su</a:t>
            </a:r>
            <a:r>
              <a:rPr sz="2600" spc="-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ei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	a	</a:t>
            </a:r>
            <a:r>
              <a:rPr sz="2600" spc="-10" dirty="0">
                <a:latin typeface="Arial"/>
                <a:cs typeface="Arial"/>
              </a:rPr>
              <a:t>“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es</a:t>
            </a:r>
            <a:r>
              <a:rPr sz="2600" dirty="0">
                <a:latin typeface="Arial"/>
                <a:cs typeface="Arial"/>
              </a:rPr>
              <a:t>s”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069" y="4538979"/>
            <a:ext cx="785749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965"/>
              </a:lnSpc>
              <a:spcBef>
                <a:spcPts val="100"/>
              </a:spcBef>
              <a:tabLst>
                <a:tab pos="774065" algn="l"/>
                <a:tab pos="2762885" algn="l"/>
                <a:tab pos="3204845" algn="l"/>
                <a:tab pos="3924935" algn="l"/>
                <a:tab pos="4642485" algn="l"/>
                <a:tab pos="6100445" algn="l"/>
                <a:tab pos="7094855" algn="l"/>
              </a:tabLst>
            </a:pP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	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pe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	é	um	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	hu</a:t>
            </a:r>
            <a:r>
              <a:rPr sz="2600" spc="2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ano	pode	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ar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ts val="2965"/>
              </a:lnSpc>
              <a:tabLst>
                <a:tab pos="634365" algn="l"/>
                <a:tab pos="2190115" algn="l"/>
                <a:tab pos="2640965" algn="l"/>
              </a:tabLst>
            </a:pP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u	bloqu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ar	o	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u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69" y="5251450"/>
            <a:ext cx="4624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raciocínio </a:t>
            </a:r>
            <a:r>
              <a:rPr sz="2600" dirty="0">
                <a:latin typeface="Arial"/>
                <a:cs typeface="Arial"/>
              </a:rPr>
              <a:t>em situações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críticas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  <a:tabLst>
                <a:tab pos="3488054" algn="l"/>
              </a:tabLst>
            </a:pPr>
            <a:r>
              <a:rPr sz="4200" spc="-5" dirty="0"/>
              <a:t>Desempenho do </a:t>
            </a:r>
            <a:r>
              <a:rPr sz="4200" dirty="0"/>
              <a:t>SE </a:t>
            </a:r>
            <a:r>
              <a:rPr sz="4200" spc="-5" dirty="0"/>
              <a:t>poderá </a:t>
            </a:r>
            <a:r>
              <a:rPr sz="4200" dirty="0"/>
              <a:t>ser  </a:t>
            </a:r>
            <a:r>
              <a:rPr sz="4200" spc="-5" dirty="0"/>
              <a:t>superior</a:t>
            </a:r>
            <a:r>
              <a:rPr sz="4200" spc="20" dirty="0"/>
              <a:t> </a:t>
            </a:r>
            <a:r>
              <a:rPr sz="4200" spc="-5" dirty="0"/>
              <a:t>ao</a:t>
            </a:r>
            <a:r>
              <a:rPr sz="4200" spc="20" dirty="0"/>
              <a:t> </a:t>
            </a:r>
            <a:r>
              <a:rPr sz="4200" dirty="0"/>
              <a:t>do	</a:t>
            </a:r>
            <a:r>
              <a:rPr sz="4200" spc="-5" dirty="0"/>
              <a:t>Especialista?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1320" y="19431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50" y="1894840"/>
            <a:ext cx="536384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SE, imune a este </a:t>
            </a:r>
            <a:r>
              <a:rPr sz="2600" spc="-5" dirty="0">
                <a:latin typeface="Arial"/>
                <a:cs typeface="Arial"/>
              </a:rPr>
              <a:t>tipo </a:t>
            </a:r>
            <a:r>
              <a:rPr sz="2600" dirty="0">
                <a:latin typeface="Arial"/>
                <a:cs typeface="Arial"/>
              </a:rPr>
              <a:t>de problemas,  pode ser um </a:t>
            </a:r>
            <a:r>
              <a:rPr sz="2600" spc="-5" dirty="0">
                <a:latin typeface="Arial"/>
                <a:cs typeface="Arial"/>
              </a:rPr>
              <a:t>auxiliar </a:t>
            </a:r>
            <a:r>
              <a:rPr sz="2600" dirty="0">
                <a:latin typeface="Arial"/>
                <a:cs typeface="Arial"/>
              </a:rPr>
              <a:t>valioso para o  </a:t>
            </a:r>
            <a:r>
              <a:rPr sz="2600" spc="-5" dirty="0">
                <a:latin typeface="Arial"/>
                <a:cs typeface="Arial"/>
              </a:rPr>
              <a:t>próprio </a:t>
            </a:r>
            <a:r>
              <a:rPr sz="2600" dirty="0">
                <a:latin typeface="Arial"/>
                <a:cs typeface="Arial"/>
              </a:rPr>
              <a:t>especialista, </a:t>
            </a:r>
            <a:r>
              <a:rPr sz="2600" spc="5" dirty="0">
                <a:latin typeface="Arial"/>
                <a:cs typeface="Arial"/>
              </a:rPr>
              <a:t>como  </a:t>
            </a:r>
            <a:r>
              <a:rPr sz="2600" dirty="0">
                <a:latin typeface="Arial"/>
                <a:cs typeface="Arial"/>
              </a:rPr>
              <a:t>confirmador do seu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raciocínio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39776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50" y="3929379"/>
            <a:ext cx="5309870" cy="1212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O especialista é alguém muito  ocupado, a disponibilidade plena do  SE apresenta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vantagens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1604" y="2484636"/>
            <a:ext cx="1769946" cy="27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68" y="372383"/>
            <a:ext cx="73431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 que é </a:t>
            </a:r>
            <a:r>
              <a:rPr sz="4000" spc="5" dirty="0"/>
              <a:t>um </a:t>
            </a:r>
            <a:r>
              <a:rPr sz="4000" spc="-5" dirty="0"/>
              <a:t>Sistema</a:t>
            </a:r>
            <a:r>
              <a:rPr sz="4000" spc="-100" dirty="0"/>
              <a:t> </a:t>
            </a:r>
            <a:r>
              <a:rPr sz="4000" dirty="0"/>
              <a:t>Especialista?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130809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259840"/>
            <a:ext cx="1294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i="1" spc="-5" dirty="0">
                <a:latin typeface="Arial"/>
                <a:cs typeface="Arial"/>
              </a:rPr>
              <a:t>Sistema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17424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1691640"/>
            <a:ext cx="7395209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5" dirty="0">
                <a:latin typeface="Arial"/>
                <a:cs typeface="Arial"/>
              </a:rPr>
              <a:t>“Conjunto de elementos, materiais ou </a:t>
            </a:r>
            <a:r>
              <a:rPr sz="2200" dirty="0">
                <a:latin typeface="Arial"/>
                <a:cs typeface="Arial"/>
              </a:rPr>
              <a:t>ideais, entre </a:t>
            </a:r>
            <a:r>
              <a:rPr sz="2200" spc="-5" dirty="0">
                <a:latin typeface="Arial"/>
                <a:cs typeface="Arial"/>
              </a:rPr>
              <a:t>os </a:t>
            </a:r>
            <a:r>
              <a:rPr sz="2200" dirty="0">
                <a:latin typeface="Arial"/>
                <a:cs typeface="Arial"/>
              </a:rPr>
              <a:t>quais  se possa </a:t>
            </a:r>
            <a:r>
              <a:rPr sz="2200" spc="-5" dirty="0">
                <a:latin typeface="Arial"/>
                <a:cs typeface="Arial"/>
              </a:rPr>
              <a:t>encontrar ou </a:t>
            </a:r>
            <a:r>
              <a:rPr sz="2200" dirty="0">
                <a:latin typeface="Arial"/>
                <a:cs typeface="Arial"/>
              </a:rPr>
              <a:t>definir alguma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relação”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279019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2743200"/>
            <a:ext cx="19392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i="1" spc="5" dirty="0">
                <a:latin typeface="Arial"/>
                <a:cs typeface="Arial"/>
              </a:rPr>
              <a:t>E</a:t>
            </a:r>
            <a:r>
              <a:rPr sz="2600" b="1" i="1" dirty="0">
                <a:latin typeface="Arial"/>
                <a:cs typeface="Arial"/>
              </a:rPr>
              <a:t>s</a:t>
            </a:r>
            <a:r>
              <a:rPr sz="2600" b="1" i="1" spc="10" dirty="0">
                <a:latin typeface="Arial"/>
                <a:cs typeface="Arial"/>
              </a:rPr>
              <a:t>p</a:t>
            </a:r>
            <a:r>
              <a:rPr sz="2600" b="1" i="1" dirty="0">
                <a:latin typeface="Arial"/>
                <a:cs typeface="Arial"/>
              </a:rPr>
              <a:t>ec</a:t>
            </a:r>
            <a:r>
              <a:rPr sz="2600" b="1" i="1" spc="-5" dirty="0">
                <a:latin typeface="Arial"/>
                <a:cs typeface="Arial"/>
              </a:rPr>
              <a:t>i</a:t>
            </a:r>
            <a:r>
              <a:rPr sz="2600" b="1" i="1" dirty="0">
                <a:latin typeface="Arial"/>
                <a:cs typeface="Arial"/>
              </a:rPr>
              <a:t>a</a:t>
            </a:r>
            <a:r>
              <a:rPr sz="2600" b="1" i="1" spc="-5" dirty="0">
                <a:latin typeface="Arial"/>
                <a:cs typeface="Arial"/>
              </a:rPr>
              <a:t>li</a:t>
            </a:r>
            <a:r>
              <a:rPr sz="2600" b="1" i="1" dirty="0">
                <a:latin typeface="Arial"/>
                <a:cs typeface="Arial"/>
              </a:rPr>
              <a:t>sta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322453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119" y="3175000"/>
            <a:ext cx="6477635" cy="6616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“Pessoa que </a:t>
            </a:r>
            <a:r>
              <a:rPr sz="2200" dirty="0">
                <a:latin typeface="Arial"/>
                <a:cs typeface="Arial"/>
              </a:rPr>
              <a:t>se consagra com </a:t>
            </a:r>
            <a:r>
              <a:rPr sz="2200" spc="-5" dirty="0">
                <a:latin typeface="Arial"/>
                <a:cs typeface="Arial"/>
              </a:rPr>
              <a:t>particular </a:t>
            </a:r>
            <a:r>
              <a:rPr sz="2200" dirty="0">
                <a:latin typeface="Arial"/>
                <a:cs typeface="Arial"/>
              </a:rPr>
              <a:t>interesse e  cuidado a </a:t>
            </a:r>
            <a:r>
              <a:rPr sz="2200" spc="-5" dirty="0">
                <a:latin typeface="Arial"/>
                <a:cs typeface="Arial"/>
              </a:rPr>
              <a:t>certo estudo. Conhecedor,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perito”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" y="427355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069" y="4225290"/>
            <a:ext cx="36690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Sistemas</a:t>
            </a:r>
            <a:r>
              <a:rPr sz="26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Especialistas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39" y="470662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19" y="4657090"/>
            <a:ext cx="7021830" cy="12649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“São </a:t>
            </a:r>
            <a:r>
              <a:rPr sz="2200" dirty="0">
                <a:latin typeface="Arial"/>
                <a:cs typeface="Arial"/>
              </a:rPr>
              <a:t>sistemas </a:t>
            </a:r>
            <a:r>
              <a:rPr sz="2200" spc="-5" dirty="0">
                <a:latin typeface="Arial"/>
                <a:cs typeface="Arial"/>
              </a:rPr>
              <a:t>que </a:t>
            </a:r>
            <a:r>
              <a:rPr sz="2200" dirty="0">
                <a:latin typeface="Arial"/>
                <a:cs typeface="Arial"/>
              </a:rPr>
              <a:t>solucionam </a:t>
            </a:r>
            <a:r>
              <a:rPr sz="2200" spc="-5" dirty="0">
                <a:latin typeface="Arial"/>
                <a:cs typeface="Arial"/>
              </a:rPr>
              <a:t>problemas que são  resolvidos apenas </a:t>
            </a:r>
            <a:r>
              <a:rPr sz="2200" dirty="0">
                <a:latin typeface="Arial"/>
                <a:cs typeface="Arial"/>
              </a:rPr>
              <a:t>por pessoas especialistas </a:t>
            </a:r>
            <a:r>
              <a:rPr sz="2200" spc="-5" dirty="0">
                <a:latin typeface="Arial"/>
                <a:cs typeface="Arial"/>
              </a:rPr>
              <a:t>(que  acumularam </a:t>
            </a:r>
            <a:r>
              <a:rPr sz="2200" dirty="0">
                <a:latin typeface="Arial"/>
                <a:cs typeface="Arial"/>
              </a:rPr>
              <a:t>conhecimento </a:t>
            </a:r>
            <a:r>
              <a:rPr sz="2200" spc="-5" dirty="0">
                <a:latin typeface="Arial"/>
                <a:cs typeface="Arial"/>
              </a:rPr>
              <a:t>exigido) na </a:t>
            </a:r>
            <a:r>
              <a:rPr sz="2200" dirty="0">
                <a:latin typeface="Arial"/>
                <a:cs typeface="Arial"/>
              </a:rPr>
              <a:t>resolução destes  </a:t>
            </a:r>
            <a:r>
              <a:rPr sz="2200" spc="-5" dirty="0">
                <a:latin typeface="Arial"/>
                <a:cs typeface="Arial"/>
              </a:rPr>
              <a:t>problemas”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447630"/>
            <a:ext cx="74123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 marR="5080" indent="-985519">
              <a:lnSpc>
                <a:spcPct val="100000"/>
              </a:lnSpc>
              <a:spcBef>
                <a:spcPts val="100"/>
              </a:spcBef>
              <a:tabLst>
                <a:tab pos="2839085" algn="l"/>
              </a:tabLst>
            </a:pPr>
            <a:r>
              <a:rPr sz="3600" spc="-5" dirty="0" err="1"/>
              <a:t>Comparação</a:t>
            </a:r>
            <a:r>
              <a:rPr lang="pt-BR" sz="3600" spc="-5" dirty="0"/>
              <a:t> </a:t>
            </a:r>
            <a:r>
              <a:rPr sz="3600" spc="-5" dirty="0"/>
              <a:t>entre </a:t>
            </a:r>
            <a:r>
              <a:rPr sz="3600" dirty="0"/>
              <a:t>um</a:t>
            </a:r>
            <a:r>
              <a:rPr sz="3600" spc="-55" dirty="0"/>
              <a:t> </a:t>
            </a:r>
            <a:r>
              <a:rPr sz="3600" spc="-5" dirty="0"/>
              <a:t>Especialista  </a:t>
            </a:r>
            <a:r>
              <a:rPr sz="3600" dirty="0"/>
              <a:t>e um </a:t>
            </a:r>
            <a:r>
              <a:rPr sz="3600" spc="-5" dirty="0"/>
              <a:t>Sistema</a:t>
            </a:r>
            <a:r>
              <a:rPr sz="3600" spc="-35" dirty="0"/>
              <a:t> </a:t>
            </a:r>
            <a:r>
              <a:rPr sz="3600" spc="-5" dirty="0"/>
              <a:t>Especialista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995170"/>
          <a:ext cx="8220710" cy="2630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19">
                <a:tc>
                  <a:txBody>
                    <a:bodyPr/>
                    <a:lstStyle/>
                    <a:p>
                      <a:pPr marR="78105" algn="ctr">
                        <a:lnSpc>
                          <a:spcPts val="19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9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Especialista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ts val="19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Sistema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Especialista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431800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Disponível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39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Horário 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7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Trabalho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39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Sempre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860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Localização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Geográfica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Local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Global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810260">
                        <a:lnSpc>
                          <a:spcPts val="19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Segurança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Insubstituível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Substituível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861060">
                        <a:lnSpc>
                          <a:spcPts val="195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Perecível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5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9610">
                        <a:lnSpc>
                          <a:spcPts val="195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Desempenho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5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Variável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Consistente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765810">
                        <a:lnSpc>
                          <a:spcPts val="195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Velocidade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5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Variável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5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Constante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78105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Custos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Altos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Suportáveis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085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Aspetos Emotivos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5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05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250825" algn="r">
                        <a:lnSpc>
                          <a:spcPts val="195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Sujeito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Cansaço/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Stress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95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95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FF"/>
                      </a:solidFill>
                      <a:prstDash val="solid"/>
                    </a:lnL>
                    <a:lnR w="3175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330" y="515620"/>
            <a:ext cx="69126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O </a:t>
            </a:r>
            <a:r>
              <a:rPr sz="4200" spc="-5" dirty="0"/>
              <a:t>Engenheiro </a:t>
            </a:r>
            <a:r>
              <a:rPr sz="4200" dirty="0"/>
              <a:t>do</a:t>
            </a:r>
            <a:r>
              <a:rPr sz="4200" spc="-20" dirty="0"/>
              <a:t> </a:t>
            </a:r>
            <a:r>
              <a:rPr sz="4200" spc="-5" dirty="0"/>
              <a:t>Conhecimento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27659" y="170688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90" y="1666240"/>
            <a:ext cx="38500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Responsável </a:t>
            </a:r>
            <a:r>
              <a:rPr sz="2200" dirty="0">
                <a:latin typeface="Arial"/>
                <a:cs typeface="Arial"/>
              </a:rPr>
              <a:t>pelo processo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  aquisição 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conhecimento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59" y="263016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290" y="2590800"/>
            <a:ext cx="394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Poderá ser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implementador </a:t>
            </a:r>
            <a:r>
              <a:rPr sz="2200" dirty="0">
                <a:latin typeface="Arial"/>
                <a:cs typeface="Arial"/>
              </a:rPr>
              <a:t>do  </a:t>
            </a:r>
            <a:r>
              <a:rPr sz="2200" spc="-5" dirty="0">
                <a:latin typeface="Arial"/>
                <a:cs typeface="Arial"/>
              </a:rPr>
              <a:t>Sistema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59" y="355472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290" y="3515359"/>
            <a:ext cx="4596765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Deve </a:t>
            </a:r>
            <a:r>
              <a:rPr sz="2200" dirty="0">
                <a:latin typeface="Arial"/>
                <a:cs typeface="Arial"/>
              </a:rPr>
              <a:t>ser capaz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dirty="0">
                <a:latin typeface="Arial"/>
                <a:cs typeface="Arial"/>
              </a:rPr>
              <a:t>lidar com  incertezas </a:t>
            </a:r>
            <a:r>
              <a:rPr sz="2200" spc="-5" dirty="0">
                <a:latin typeface="Arial"/>
                <a:cs typeface="Arial"/>
              </a:rPr>
              <a:t>sobre </a:t>
            </a:r>
            <a:r>
              <a:rPr sz="2200" dirty="0">
                <a:latin typeface="Arial"/>
                <a:cs typeface="Arial"/>
              </a:rPr>
              <a:t>o conhecimento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em  </a:t>
            </a:r>
            <a:r>
              <a:rPr sz="2200" dirty="0">
                <a:latin typeface="Arial"/>
                <a:cs typeface="Arial"/>
              </a:rPr>
              <a:t>causa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59" y="503555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290" y="4994909"/>
            <a:ext cx="4191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Deve conhecer os métodos de  Representação do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Conhecimento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2090" y="2348229"/>
            <a:ext cx="3518676" cy="345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330" y="440690"/>
            <a:ext cx="69126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O </a:t>
            </a:r>
            <a:r>
              <a:rPr sz="4200" spc="-5" dirty="0"/>
              <a:t>Engenheiro </a:t>
            </a:r>
            <a:r>
              <a:rPr sz="4200" dirty="0"/>
              <a:t>do</a:t>
            </a:r>
            <a:r>
              <a:rPr sz="4200" spc="-20" dirty="0"/>
              <a:t> </a:t>
            </a:r>
            <a:r>
              <a:rPr sz="4200" spc="-5" dirty="0"/>
              <a:t>Conhecimento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59740" y="1526540"/>
            <a:ext cx="7698740" cy="477117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6395" marR="1352550" indent="-341630">
              <a:lnSpc>
                <a:spcPts val="3240"/>
              </a:lnSpc>
              <a:spcBef>
                <a:spcPts val="50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7030" algn="l"/>
              </a:tabLst>
            </a:pPr>
            <a:r>
              <a:rPr sz="3000" dirty="0">
                <a:latin typeface="Arial"/>
                <a:cs typeface="Arial"/>
              </a:rPr>
              <a:t>Deve conhecer as </a:t>
            </a:r>
            <a:r>
              <a:rPr sz="3000" spc="-5" dirty="0" err="1">
                <a:latin typeface="Arial"/>
                <a:cs typeface="Arial"/>
              </a:rPr>
              <a:t>metodologias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spc="-5" dirty="0">
                <a:latin typeface="Arial"/>
                <a:cs typeface="Arial"/>
              </a:rPr>
              <a:t>para a estruturação da aquisição do </a:t>
            </a:r>
            <a:r>
              <a:rPr lang="pt-BR" sz="3000" spc="-5" dirty="0" err="1">
                <a:latin typeface="Arial"/>
                <a:cs typeface="Arial"/>
              </a:rPr>
              <a:t>conhecmento</a:t>
            </a:r>
            <a:r>
              <a:rPr lang="pt-BR" sz="3000" spc="-5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66395" marR="17780" indent="-341630">
              <a:lnSpc>
                <a:spcPts val="3240"/>
              </a:lnSpc>
              <a:spcBef>
                <a:spcPts val="24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7030" algn="l"/>
              </a:tabLst>
            </a:pPr>
            <a:r>
              <a:rPr sz="3000" dirty="0">
                <a:latin typeface="Arial"/>
                <a:cs typeface="Arial"/>
              </a:rPr>
              <a:t>Deve ser </a:t>
            </a:r>
            <a:r>
              <a:rPr sz="3000" spc="-5" dirty="0">
                <a:latin typeface="Arial"/>
                <a:cs typeface="Arial"/>
              </a:rPr>
              <a:t>alguém </a:t>
            </a:r>
            <a:r>
              <a:rPr sz="3000" dirty="0">
                <a:latin typeface="Arial"/>
                <a:cs typeface="Arial"/>
              </a:rPr>
              <a:t>com </a:t>
            </a:r>
            <a:r>
              <a:rPr sz="3000" spc="-5" dirty="0">
                <a:latin typeface="Arial"/>
                <a:cs typeface="Arial"/>
              </a:rPr>
              <a:t>capacidades  </a:t>
            </a:r>
            <a:r>
              <a:rPr sz="3000" dirty="0">
                <a:latin typeface="Arial"/>
                <a:cs typeface="Arial"/>
              </a:rPr>
              <a:t>humanas e sociais </a:t>
            </a:r>
            <a:r>
              <a:rPr sz="3000" spc="-5" dirty="0">
                <a:latin typeface="Arial"/>
                <a:cs typeface="Arial"/>
              </a:rPr>
              <a:t>adequadas </a:t>
            </a:r>
            <a:r>
              <a:rPr sz="3000" dirty="0">
                <a:latin typeface="Arial"/>
                <a:cs typeface="Arial"/>
              </a:rPr>
              <a:t>à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motivação  </a:t>
            </a:r>
            <a:r>
              <a:rPr sz="3000" dirty="0">
                <a:latin typeface="Arial"/>
                <a:cs typeface="Arial"/>
              </a:rPr>
              <a:t>do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especialista</a:t>
            </a:r>
            <a:endParaRPr sz="3000" dirty="0">
              <a:latin typeface="Arial"/>
              <a:cs typeface="Arial"/>
            </a:endParaRPr>
          </a:p>
          <a:p>
            <a:pPr marL="766445" marR="660400" indent="-284480">
              <a:lnSpc>
                <a:spcPts val="2810"/>
              </a:lnSpc>
              <a:spcBef>
                <a:spcPts val="635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9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estabelecendo um diálogo </a:t>
            </a:r>
            <a:r>
              <a:rPr sz="2600" spc="-5" dirty="0">
                <a:latin typeface="Arial"/>
                <a:cs typeface="Arial"/>
              </a:rPr>
              <a:t>profundo </a:t>
            </a:r>
            <a:r>
              <a:rPr sz="2600" spc="-65" dirty="0">
                <a:latin typeface="Arial"/>
                <a:cs typeface="Arial"/>
              </a:rPr>
              <a:t>com 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</a:t>
            </a:r>
          </a:p>
          <a:p>
            <a:pPr marL="366395" marR="696595" indent="-341630">
              <a:lnSpc>
                <a:spcPts val="3240"/>
              </a:lnSpc>
              <a:spcBef>
                <a:spcPts val="237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67030" algn="l"/>
              </a:tabLst>
            </a:pPr>
            <a:r>
              <a:rPr sz="3000" dirty="0">
                <a:latin typeface="Arial"/>
                <a:cs typeface="Arial"/>
              </a:rPr>
              <a:t>Deve saber quais as </a:t>
            </a:r>
            <a:r>
              <a:rPr sz="3000" spc="-5" dirty="0" err="1">
                <a:latin typeface="Arial"/>
                <a:cs typeface="Arial"/>
              </a:rPr>
              <a:t>necessidades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lang="pt-BR" sz="3000" spc="-5" dirty="0">
                <a:latin typeface="Arial"/>
                <a:cs typeface="Arial"/>
              </a:rPr>
              <a:t>dos </a:t>
            </a:r>
            <a:r>
              <a:rPr sz="3000" spc="-5" dirty="0" err="1">
                <a:latin typeface="Arial"/>
                <a:cs typeface="Arial"/>
              </a:rPr>
              <a:t>utilizadores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sistema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480" y="440690"/>
            <a:ext cx="6290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9145" algn="l"/>
              </a:tabLst>
            </a:pPr>
            <a:r>
              <a:rPr sz="4200" dirty="0"/>
              <a:t>O</a:t>
            </a:r>
            <a:r>
              <a:rPr sz="4200" spc="5" dirty="0"/>
              <a:t> </a:t>
            </a:r>
            <a:r>
              <a:rPr sz="4200" dirty="0"/>
              <a:t>Im</a:t>
            </a:r>
            <a:r>
              <a:rPr sz="4200" spc="-10" dirty="0"/>
              <a:t>p</a:t>
            </a:r>
            <a:r>
              <a:rPr sz="4200" dirty="0"/>
              <a:t>l</a:t>
            </a:r>
            <a:r>
              <a:rPr sz="4200" spc="-5" dirty="0"/>
              <a:t>e</a:t>
            </a:r>
            <a:r>
              <a:rPr sz="4200" spc="-10" dirty="0"/>
              <a:t>m</a:t>
            </a:r>
            <a:r>
              <a:rPr sz="4200" spc="5" dirty="0"/>
              <a:t>e</a:t>
            </a:r>
            <a:r>
              <a:rPr sz="4200" spc="-10" dirty="0"/>
              <a:t>n</a:t>
            </a:r>
            <a:r>
              <a:rPr sz="4200" dirty="0"/>
              <a:t>t</a:t>
            </a:r>
            <a:r>
              <a:rPr sz="4200" spc="-5" dirty="0"/>
              <a:t>a</a:t>
            </a:r>
            <a:r>
              <a:rPr sz="4200" dirty="0"/>
              <a:t>dor</a:t>
            </a:r>
            <a:r>
              <a:rPr sz="4200" spc="10" dirty="0"/>
              <a:t> </a:t>
            </a:r>
            <a:r>
              <a:rPr sz="4200" dirty="0"/>
              <a:t>do	Si</a:t>
            </a:r>
            <a:r>
              <a:rPr sz="4200" spc="-5" dirty="0"/>
              <a:t>s</a:t>
            </a:r>
            <a:r>
              <a:rPr sz="4200" spc="-10" dirty="0"/>
              <a:t>t</a:t>
            </a:r>
            <a:r>
              <a:rPr sz="4200" spc="5" dirty="0"/>
              <a:t>e</a:t>
            </a:r>
            <a:r>
              <a:rPr sz="4200" spc="-10" dirty="0"/>
              <a:t>m</a:t>
            </a:r>
            <a:r>
              <a:rPr sz="4200" dirty="0"/>
              <a:t>a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72440" y="159766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549400"/>
            <a:ext cx="63436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Responsável pela a construção do sistema  especialista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27292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069" y="2680970"/>
            <a:ext cx="698880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Deverá </a:t>
            </a:r>
            <a:r>
              <a:rPr sz="2600" spc="-5" dirty="0">
                <a:latin typeface="Arial"/>
                <a:cs typeface="Arial"/>
              </a:rPr>
              <a:t>ter </a:t>
            </a:r>
            <a:r>
              <a:rPr sz="2600" dirty="0">
                <a:latin typeface="Arial"/>
                <a:cs typeface="Arial"/>
              </a:rPr>
              <a:t>bons conhecimentos de métodos de  representação do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38608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3813809"/>
            <a:ext cx="7553959" cy="8166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210"/>
              </a:spcBef>
            </a:pPr>
            <a:r>
              <a:rPr sz="2600" dirty="0">
                <a:latin typeface="Arial"/>
                <a:cs typeface="Arial"/>
              </a:rPr>
              <a:t>Deverá saber </a:t>
            </a:r>
            <a:r>
              <a:rPr sz="2600" spc="-5" dirty="0">
                <a:latin typeface="Arial"/>
                <a:cs typeface="Arial"/>
              </a:rPr>
              <a:t>utilizar </a:t>
            </a:r>
            <a:r>
              <a:rPr sz="2600" dirty="0">
                <a:latin typeface="Arial"/>
                <a:cs typeface="Arial"/>
              </a:rPr>
              <a:t>ferramentas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construção de  sistemas especialistas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47244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719" y="4605020"/>
            <a:ext cx="7285355" cy="7988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dirty="0">
                <a:latin typeface="Arial"/>
                <a:cs typeface="Arial"/>
              </a:rPr>
              <a:t>construir </a:t>
            </a:r>
            <a:r>
              <a:rPr sz="2200" spc="-5" dirty="0">
                <a:latin typeface="Arial"/>
                <a:cs typeface="Arial"/>
              </a:rPr>
              <a:t>um </a:t>
            </a:r>
            <a:r>
              <a:rPr sz="2200" dirty="0">
                <a:latin typeface="Arial"/>
                <a:cs typeface="Arial"/>
              </a:rPr>
              <a:t>SE com base </a:t>
            </a:r>
            <a:r>
              <a:rPr sz="2200" spc="-5" dirty="0">
                <a:latin typeface="Arial"/>
                <a:cs typeface="Arial"/>
              </a:rPr>
              <a:t>numa linguagem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adequada</a:t>
            </a:r>
            <a:endParaRPr sz="22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0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254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Prolog, Lisp, em alguns casos C++ </a:t>
            </a:r>
            <a:r>
              <a:rPr sz="2000" spc="-5" dirty="0">
                <a:latin typeface="Arial"/>
                <a:cs typeface="Arial"/>
              </a:rPr>
              <a:t>ou </a:t>
            </a:r>
            <a:r>
              <a:rPr sz="2000" spc="-5" dirty="0" err="1">
                <a:latin typeface="Arial"/>
                <a:cs typeface="Arial"/>
              </a:rPr>
              <a:t>outra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 err="1">
                <a:latin typeface="Arial"/>
                <a:cs typeface="Arial"/>
              </a:rPr>
              <a:t>linguagem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15620"/>
            <a:ext cx="7694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4404" algn="l"/>
              </a:tabLst>
            </a:pPr>
            <a:r>
              <a:rPr sz="4200" dirty="0"/>
              <a:t>O</a:t>
            </a:r>
            <a:r>
              <a:rPr sz="4200" spc="20" dirty="0"/>
              <a:t> </a:t>
            </a:r>
            <a:r>
              <a:rPr sz="4200" spc="-5" dirty="0"/>
              <a:t>Utilizador</a:t>
            </a:r>
            <a:r>
              <a:rPr sz="4200" spc="15" dirty="0"/>
              <a:t> </a:t>
            </a:r>
            <a:r>
              <a:rPr sz="4200" dirty="0"/>
              <a:t>do	</a:t>
            </a:r>
            <a:r>
              <a:rPr sz="4200" spc="-5" dirty="0"/>
              <a:t>sistema</a:t>
            </a:r>
            <a:r>
              <a:rPr sz="4200" spc="-70" dirty="0"/>
              <a:t> </a:t>
            </a:r>
            <a:r>
              <a:rPr sz="4200" spc="-5" dirty="0"/>
              <a:t>especialista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27659" y="179323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90" y="1752600"/>
            <a:ext cx="4487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Tipos de utilizadores de um </a:t>
            </a:r>
            <a:r>
              <a:rPr sz="2200" dirty="0">
                <a:latin typeface="Arial"/>
                <a:cs typeface="Arial"/>
              </a:rPr>
              <a:t>sistema  especialista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25425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939" y="2423159"/>
            <a:ext cx="4805045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115185">
              <a:lnSpc>
                <a:spcPct val="1208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um </a:t>
            </a:r>
            <a:r>
              <a:rPr sz="2200" dirty="0">
                <a:latin typeface="Arial"/>
                <a:cs typeface="Arial"/>
              </a:rPr>
              <a:t>usuário </a:t>
            </a:r>
            <a:r>
              <a:rPr sz="2200" spc="-5" dirty="0">
                <a:latin typeface="Arial"/>
                <a:cs typeface="Arial"/>
              </a:rPr>
              <a:t>qualquer 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próprio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especialista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alguém </a:t>
            </a:r>
            <a:r>
              <a:rPr sz="2200" spc="-5" dirty="0">
                <a:latin typeface="Arial"/>
                <a:cs typeface="Arial"/>
              </a:rPr>
              <a:t>que </a:t>
            </a:r>
            <a:r>
              <a:rPr sz="2200" dirty="0">
                <a:latin typeface="Arial"/>
                <a:cs typeface="Arial"/>
              </a:rPr>
              <a:t>substitui o especialista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  </a:t>
            </a:r>
            <a:r>
              <a:rPr sz="2200" dirty="0">
                <a:latin typeface="Arial"/>
                <a:cs typeface="Arial"/>
              </a:rPr>
              <a:t>sua ausência</a:t>
            </a:r>
            <a:endParaRPr sz="2200">
              <a:latin typeface="Arial"/>
              <a:cs typeface="Arial"/>
            </a:endParaRPr>
          </a:p>
          <a:p>
            <a:pPr marL="38100" marR="48387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alguém </a:t>
            </a:r>
            <a:r>
              <a:rPr sz="2200" spc="-5" dirty="0">
                <a:latin typeface="Arial"/>
                <a:cs typeface="Arial"/>
              </a:rPr>
              <a:t>que </a:t>
            </a:r>
            <a:r>
              <a:rPr sz="2200" dirty="0">
                <a:latin typeface="Arial"/>
                <a:cs typeface="Arial"/>
              </a:rPr>
              <a:t>está a </a:t>
            </a:r>
            <a:r>
              <a:rPr sz="2200" spc="-5" dirty="0">
                <a:latin typeface="Arial"/>
                <a:cs typeface="Arial"/>
              </a:rPr>
              <a:t>treinar para </a:t>
            </a:r>
            <a:r>
              <a:rPr sz="2200" dirty="0">
                <a:latin typeface="Arial"/>
                <a:cs typeface="Arial"/>
              </a:rPr>
              <a:t>ser  especialista</a:t>
            </a:r>
            <a:endParaRPr sz="2200">
              <a:latin typeface="Arial"/>
              <a:cs typeface="Arial"/>
            </a:endParaRPr>
          </a:p>
          <a:p>
            <a:pPr marL="438784" marR="325755" indent="-228600">
              <a:lnSpc>
                <a:spcPct val="100000"/>
              </a:lnSpc>
              <a:spcBef>
                <a:spcPts val="50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89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sistema especialista evoluí para </a:t>
            </a:r>
            <a:r>
              <a:rPr sz="2000" spc="-844" dirty="0">
                <a:latin typeface="Arial"/>
                <a:cs typeface="Arial"/>
              </a:rPr>
              <a:t>um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sistema </a:t>
            </a:r>
            <a:r>
              <a:rPr sz="2000" spc="-5" dirty="0">
                <a:latin typeface="Arial"/>
                <a:cs typeface="Arial"/>
              </a:rPr>
              <a:t>tutorial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inteligente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859" y="29476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859" y="33528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859" y="409320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2059939"/>
            <a:ext cx="2952750" cy="3529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55232"/>
            <a:ext cx="7694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4404" algn="l"/>
              </a:tabLst>
            </a:pPr>
            <a:r>
              <a:rPr sz="4200" dirty="0"/>
              <a:t>O</a:t>
            </a:r>
            <a:r>
              <a:rPr sz="4200" spc="20" dirty="0"/>
              <a:t> </a:t>
            </a:r>
            <a:r>
              <a:rPr sz="4200" spc="-5" dirty="0"/>
              <a:t>Utilizador</a:t>
            </a:r>
            <a:r>
              <a:rPr sz="4200" spc="15" dirty="0"/>
              <a:t> </a:t>
            </a:r>
            <a:r>
              <a:rPr sz="4200" dirty="0"/>
              <a:t>do	</a:t>
            </a:r>
            <a:r>
              <a:rPr sz="4200" spc="-5" dirty="0"/>
              <a:t>sistema</a:t>
            </a:r>
            <a:r>
              <a:rPr sz="4200" spc="-70" dirty="0"/>
              <a:t> </a:t>
            </a:r>
            <a:r>
              <a:rPr sz="4200" spc="-5" dirty="0"/>
              <a:t>especialista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276859" y="1314449"/>
            <a:ext cx="8372475" cy="4368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05130" indent="-341630">
              <a:lnSpc>
                <a:spcPct val="100000"/>
              </a:lnSpc>
              <a:spcBef>
                <a:spcPts val="800"/>
              </a:spcBef>
              <a:buClr>
                <a:srgbClr val="CC9800"/>
              </a:buClr>
              <a:buSzPct val="64285"/>
              <a:buFont typeface="OpenSymbol"/>
              <a:buChar char=""/>
              <a:tabLst>
                <a:tab pos="405130" algn="l"/>
              </a:tabLst>
            </a:pPr>
            <a:r>
              <a:rPr sz="2800" spc="-5" dirty="0">
                <a:latin typeface="Arial"/>
                <a:cs typeface="Arial"/>
              </a:rPr>
              <a:t>Os </a:t>
            </a:r>
            <a:r>
              <a:rPr sz="2800" dirty="0">
                <a:latin typeface="Arial"/>
                <a:cs typeface="Arial"/>
              </a:rPr>
              <a:t>sistemas especialistas podem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dedicar-se:</a:t>
            </a:r>
            <a:endParaRPr sz="28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00"/>
              </a:spcBef>
            </a:pPr>
            <a:r>
              <a:rPr sz="2175" spc="3142" baseline="2107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82" baseline="2107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apenas um utilizador</a:t>
            </a:r>
            <a:endParaRPr sz="24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2040"/>
              </a:spcBef>
            </a:pPr>
            <a:r>
              <a:rPr sz="2175" spc="3142" baseline="19157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30" baseline="19157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a um tipo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homogêneo </a:t>
            </a:r>
            <a:r>
              <a:rPr sz="2400" spc="-5" dirty="0">
                <a:latin typeface="Arial"/>
                <a:cs typeface="Arial"/>
              </a:rPr>
              <a:t>de utilizadores</a:t>
            </a:r>
            <a:endParaRPr sz="2400">
              <a:latin typeface="Arial"/>
              <a:cs typeface="Arial"/>
            </a:endParaRPr>
          </a:p>
          <a:p>
            <a:pPr marL="1206500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20650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tarefa de </a:t>
            </a:r>
            <a:r>
              <a:rPr sz="2200" dirty="0">
                <a:latin typeface="Arial"/>
                <a:cs typeface="Arial"/>
              </a:rPr>
              <a:t>modelação fica mais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simplificada</a:t>
            </a:r>
            <a:endParaRPr sz="22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2050"/>
              </a:spcBef>
            </a:pPr>
            <a:r>
              <a:rPr sz="2175" spc="3142" baseline="21072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75" spc="345" baseline="21072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dirty="0">
                <a:latin typeface="Arial"/>
                <a:cs typeface="Arial"/>
              </a:rPr>
              <a:t>a um tipo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heterogêneo </a:t>
            </a:r>
            <a:r>
              <a:rPr sz="2400" spc="-5" dirty="0">
                <a:latin typeface="Arial"/>
                <a:cs typeface="Arial"/>
              </a:rPr>
              <a:t>de utilizadores</a:t>
            </a:r>
            <a:endParaRPr sz="2400">
              <a:latin typeface="Arial"/>
              <a:cs typeface="Arial"/>
            </a:endParaRPr>
          </a:p>
          <a:p>
            <a:pPr marL="1206500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206500" algn="l"/>
              </a:tabLst>
            </a:pPr>
            <a:r>
              <a:rPr sz="2200" spc="-5" dirty="0">
                <a:latin typeface="Arial"/>
                <a:cs typeface="Arial"/>
              </a:rPr>
              <a:t>devem ser definidos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perfis de</a:t>
            </a:r>
            <a:r>
              <a:rPr sz="22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utilizadores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  <a:spcBef>
                <a:spcPts val="600"/>
              </a:spcBef>
            </a:pPr>
            <a:r>
              <a:rPr sz="2475" spc="3734" baseline="1515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209" baseline="1515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as interfaces</a:t>
            </a:r>
            <a:endParaRPr sz="24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  <a:spcBef>
                <a:spcPts val="590"/>
              </a:spcBef>
            </a:pPr>
            <a:r>
              <a:rPr sz="2475" spc="3734" baseline="1515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254" baseline="1515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os diálogos, questões colocadas pelo </a:t>
            </a:r>
            <a:r>
              <a:rPr sz="2400" dirty="0">
                <a:latin typeface="Arial"/>
                <a:cs typeface="Arial"/>
              </a:rPr>
              <a:t>sistema</a:t>
            </a:r>
            <a:endParaRPr sz="24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  <a:spcBef>
                <a:spcPts val="600"/>
              </a:spcBef>
            </a:pPr>
            <a:r>
              <a:rPr sz="2475" spc="3734" baseline="15151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475" spc="277" baseline="15151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latin typeface="Arial"/>
                <a:cs typeface="Arial"/>
              </a:rPr>
              <a:t>as explicações, os conceitos dados pelo </a:t>
            </a:r>
            <a:r>
              <a:rPr sz="2400" spc="-320" dirty="0">
                <a:latin typeface="Arial"/>
                <a:cs typeface="Arial"/>
              </a:rPr>
              <a:t>sistema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460" y="5740400"/>
            <a:ext cx="1136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95" dirty="0">
                <a:solidFill>
                  <a:srgbClr val="CC9800"/>
                </a:solidFill>
                <a:latin typeface="OpenSymbol"/>
                <a:cs typeface="OpenSymbol"/>
              </a:rPr>
              <a:t></a:t>
            </a:r>
            <a:endParaRPr sz="15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5060" y="5721350"/>
            <a:ext cx="5361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devem ser </a:t>
            </a:r>
            <a:r>
              <a:rPr sz="2000" spc="-5" dirty="0">
                <a:latin typeface="Arial"/>
                <a:cs typeface="Arial"/>
              </a:rPr>
              <a:t>adaptados </a:t>
            </a:r>
            <a:r>
              <a:rPr sz="2000" dirty="0">
                <a:latin typeface="Arial"/>
                <a:cs typeface="Arial"/>
              </a:rPr>
              <a:t>aos </a:t>
            </a:r>
            <a:r>
              <a:rPr sz="2000" spc="-5" dirty="0">
                <a:latin typeface="Arial"/>
                <a:cs typeface="Arial"/>
              </a:rPr>
              <a:t>perfis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utilizadores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486409"/>
            <a:ext cx="748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Métodos </a:t>
            </a:r>
            <a:r>
              <a:rPr sz="3600" dirty="0"/>
              <a:t>de </a:t>
            </a:r>
            <a:r>
              <a:rPr sz="3600" spc="-5" dirty="0"/>
              <a:t>Aquisição </a:t>
            </a:r>
            <a:r>
              <a:rPr sz="3600" dirty="0"/>
              <a:t>do</a:t>
            </a:r>
            <a:r>
              <a:rPr sz="3600" spc="-50" dirty="0"/>
              <a:t> </a:t>
            </a:r>
            <a:r>
              <a:rPr sz="3600" spc="-5" dirty="0"/>
              <a:t>Conhecimento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7659" y="143636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90" y="1388109"/>
            <a:ext cx="7910830" cy="7378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>
              <a:lnSpc>
                <a:spcPct val="79800"/>
              </a:lnSpc>
              <a:spcBef>
                <a:spcPts val="730"/>
              </a:spcBef>
            </a:pPr>
            <a:r>
              <a:rPr sz="2600" dirty="0">
                <a:latin typeface="Arial"/>
                <a:cs typeface="Arial"/>
              </a:rPr>
              <a:t>Processos de aquisição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conhecimento conduzidos  pelo engenheiro do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216407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2104390"/>
            <a:ext cx="4445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entrevistas com o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859" y="296163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80" y="2901950"/>
            <a:ext cx="58470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observação do especialista em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atuação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59" y="37490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890" y="3700779"/>
            <a:ext cx="7961630" cy="1454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 marR="30480">
              <a:lnSpc>
                <a:spcPts val="2500"/>
              </a:lnSpc>
              <a:spcBef>
                <a:spcPts val="700"/>
              </a:spcBef>
            </a:pPr>
            <a:r>
              <a:rPr sz="2600" dirty="0">
                <a:latin typeface="Arial"/>
                <a:cs typeface="Arial"/>
              </a:rPr>
              <a:t>Processos de aquisição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conhecimento conduzidos  pelo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</a:t>
            </a:r>
          </a:p>
          <a:p>
            <a:pPr marL="438150" marR="496570" indent="-284480">
              <a:lnSpc>
                <a:spcPct val="79800"/>
              </a:lnSpc>
              <a:spcBef>
                <a:spcPts val="67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8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método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aquisição conhecimento </a:t>
            </a:r>
            <a:r>
              <a:rPr sz="2600" dirty="0" err="1">
                <a:latin typeface="Arial"/>
                <a:cs typeface="Arial"/>
              </a:rPr>
              <a:t>guiado</a:t>
            </a:r>
            <a:r>
              <a:rPr sz="2600" dirty="0">
                <a:latin typeface="Arial"/>
                <a:cs typeface="Arial"/>
              </a:rPr>
              <a:t> </a:t>
            </a:r>
            <a:r>
              <a:rPr lang="pt-BR" sz="2600" dirty="0">
                <a:latin typeface="Arial"/>
                <a:cs typeface="Arial"/>
              </a:rPr>
              <a:t>pelo </a:t>
            </a:r>
            <a:r>
              <a:rPr sz="2600" dirty="0" err="1">
                <a:latin typeface="Arial"/>
                <a:cs typeface="Arial"/>
              </a:rPr>
              <a:t>especialista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459" y="5532120"/>
            <a:ext cx="6824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5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ferramenta para aquisição do </a:t>
            </a:r>
            <a:r>
              <a:rPr sz="2600" spc="-175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530859"/>
            <a:ext cx="6224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Entrevistas </a:t>
            </a:r>
            <a:r>
              <a:rPr sz="4000" dirty="0"/>
              <a:t>com o</a:t>
            </a:r>
            <a:r>
              <a:rPr sz="4000" spc="-70" dirty="0"/>
              <a:t> </a:t>
            </a:r>
            <a:r>
              <a:rPr sz="4000" dirty="0"/>
              <a:t>Especialista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4669" y="172084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680209"/>
            <a:ext cx="327596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5" dirty="0">
                <a:latin typeface="Arial"/>
                <a:cs typeface="Arial"/>
              </a:rPr>
              <a:t>Método de </a:t>
            </a:r>
            <a:r>
              <a:rPr sz="2200" dirty="0">
                <a:latin typeface="Arial"/>
                <a:cs typeface="Arial"/>
              </a:rPr>
              <a:t>aquisição </a:t>
            </a:r>
            <a:r>
              <a:rPr sz="2200" spc="-5" dirty="0">
                <a:latin typeface="Arial"/>
                <a:cs typeface="Arial"/>
              </a:rPr>
              <a:t>de  </a:t>
            </a:r>
            <a:r>
              <a:rPr sz="2200" dirty="0">
                <a:latin typeface="Arial"/>
                <a:cs typeface="Arial"/>
              </a:rPr>
              <a:t>conhecimento mais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usado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76478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2724150"/>
            <a:ext cx="4185920" cy="6616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Envolve </a:t>
            </a:r>
            <a:r>
              <a:rPr sz="2200" dirty="0">
                <a:latin typeface="Arial"/>
                <a:cs typeface="Arial"/>
              </a:rPr>
              <a:t>diálogo </a:t>
            </a:r>
            <a:r>
              <a:rPr sz="2200" spc="-5" dirty="0">
                <a:latin typeface="Arial"/>
                <a:cs typeface="Arial"/>
              </a:rPr>
              <a:t>explícito entre os  participantes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80746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768090"/>
            <a:ext cx="4610100" cy="962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spc="-5" dirty="0">
                <a:latin typeface="Arial"/>
                <a:cs typeface="Arial"/>
              </a:rPr>
              <a:t>Informação </a:t>
            </a:r>
            <a:r>
              <a:rPr sz="2200" dirty="0">
                <a:latin typeface="Arial"/>
                <a:cs typeface="Arial"/>
              </a:rPr>
              <a:t>e o conhecimento são  recolhidos </a:t>
            </a:r>
            <a:r>
              <a:rPr sz="2200" spc="-5" dirty="0">
                <a:latin typeface="Arial"/>
                <a:cs typeface="Arial"/>
              </a:rPr>
              <a:t>através dos </a:t>
            </a:r>
            <a:r>
              <a:rPr sz="2200" dirty="0">
                <a:latin typeface="Arial"/>
                <a:cs typeface="Arial"/>
              </a:rPr>
              <a:t>mais </a:t>
            </a:r>
            <a:r>
              <a:rPr sz="2200" spc="-5" dirty="0">
                <a:latin typeface="Arial"/>
                <a:cs typeface="Arial"/>
              </a:rPr>
              <a:t>diversos  meios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869" y="4784090"/>
            <a:ext cx="16319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350" y="4705350"/>
            <a:ext cx="154051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q</a:t>
            </a:r>
            <a:r>
              <a:rPr sz="2000" spc="-5" dirty="0">
                <a:latin typeface="Arial"/>
                <a:cs typeface="Arial"/>
              </a:rPr>
              <a:t>ue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os  anotações  gravações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2734" y="1916429"/>
            <a:ext cx="2930509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455929"/>
            <a:ext cx="6224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Entrevistas </a:t>
            </a:r>
            <a:r>
              <a:rPr sz="4000" dirty="0"/>
              <a:t>com o</a:t>
            </a:r>
            <a:r>
              <a:rPr sz="4000" spc="-70" dirty="0"/>
              <a:t> </a:t>
            </a:r>
            <a:r>
              <a:rPr sz="4000" dirty="0"/>
              <a:t>Especialista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440" y="147701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428750"/>
            <a:ext cx="7738745" cy="331342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1073785">
              <a:lnSpc>
                <a:spcPts val="2810"/>
              </a:lnSpc>
              <a:spcBef>
                <a:spcPts val="450"/>
              </a:spcBef>
              <a:tabLst>
                <a:tab pos="784225" algn="l"/>
              </a:tabLst>
            </a:pPr>
            <a:r>
              <a:rPr sz="2600" dirty="0">
                <a:latin typeface="Arial"/>
                <a:cs typeface="Arial"/>
              </a:rPr>
              <a:t>São	posteriormente transcritos, analisados e  codificados</a:t>
            </a:r>
            <a:endParaRPr sz="2600">
              <a:latin typeface="Arial"/>
              <a:cs typeface="Arial"/>
            </a:endParaRPr>
          </a:p>
          <a:p>
            <a:pPr marL="12700" marR="1698625">
              <a:lnSpc>
                <a:spcPts val="2810"/>
              </a:lnSpc>
              <a:spcBef>
                <a:spcPts val="1970"/>
              </a:spcBef>
            </a:pPr>
            <a:r>
              <a:rPr sz="2600" dirty="0">
                <a:latin typeface="Arial"/>
                <a:cs typeface="Arial"/>
              </a:rPr>
              <a:t>A marcação das entrevistas </a:t>
            </a:r>
            <a:r>
              <a:rPr sz="2600" spc="-5" dirty="0">
                <a:latin typeface="Arial"/>
                <a:cs typeface="Arial"/>
              </a:rPr>
              <a:t>fica </a:t>
            </a:r>
            <a:r>
              <a:rPr sz="2600" dirty="0">
                <a:latin typeface="Arial"/>
                <a:cs typeface="Arial"/>
              </a:rPr>
              <a:t>sujeita à  disponibilidade do especialista</a:t>
            </a:r>
            <a:endParaRPr sz="2600">
              <a:latin typeface="Arial"/>
              <a:cs typeface="Arial"/>
            </a:endParaRPr>
          </a:p>
          <a:p>
            <a:pPr marL="12700" marR="572135">
              <a:lnSpc>
                <a:spcPts val="2810"/>
              </a:lnSpc>
              <a:spcBef>
                <a:spcPts val="1970"/>
              </a:spcBef>
            </a:pPr>
            <a:r>
              <a:rPr sz="2600" dirty="0">
                <a:latin typeface="Arial"/>
                <a:cs typeface="Arial"/>
              </a:rPr>
              <a:t>Em norma são necessárias várias entrevistas ou  sessões de </a:t>
            </a:r>
            <a:r>
              <a:rPr sz="2600" spc="-5" dirty="0">
                <a:latin typeface="Arial"/>
                <a:cs typeface="Arial"/>
              </a:rPr>
              <a:t>trabalho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600" dirty="0">
                <a:latin typeface="Arial"/>
                <a:cs typeface="Arial"/>
              </a:rPr>
              <a:t>O espaçamento </a:t>
            </a:r>
            <a:r>
              <a:rPr sz="2600" spc="-5" dirty="0">
                <a:latin typeface="Arial"/>
                <a:cs typeface="Arial"/>
              </a:rPr>
              <a:t>entre </a:t>
            </a:r>
            <a:r>
              <a:rPr sz="2600" dirty="0">
                <a:latin typeface="Arial"/>
                <a:cs typeface="Arial"/>
              </a:rPr>
              <a:t>as entrevistas deverá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permitir: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24409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340487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43675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480187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19" y="4752340"/>
            <a:ext cx="7505065" cy="1334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22860">
              <a:lnSpc>
                <a:spcPts val="2370"/>
              </a:lnSpc>
              <a:spcBef>
                <a:spcPts val="400"/>
              </a:spcBef>
            </a:pPr>
            <a:r>
              <a:rPr sz="2200" dirty="0">
                <a:latin typeface="Arial"/>
                <a:cs typeface="Arial"/>
              </a:rPr>
              <a:t>que o </a:t>
            </a:r>
            <a:r>
              <a:rPr sz="2200" spc="-5" dirty="0">
                <a:latin typeface="Arial"/>
                <a:cs typeface="Arial"/>
              </a:rPr>
              <a:t>Engenheiro do Conhecimento </a:t>
            </a:r>
            <a:r>
              <a:rPr sz="2200" dirty="0">
                <a:latin typeface="Arial"/>
                <a:cs typeface="Arial"/>
              </a:rPr>
              <a:t>possa processar </a:t>
            </a:r>
            <a:r>
              <a:rPr sz="2200" spc="-5" dirty="0">
                <a:latin typeface="Arial"/>
                <a:cs typeface="Arial"/>
              </a:rPr>
              <a:t>todo </a:t>
            </a:r>
            <a:r>
              <a:rPr sz="2200" dirty="0">
                <a:latin typeface="Arial"/>
                <a:cs typeface="Arial"/>
              </a:rPr>
              <a:t>o  conhecimento </a:t>
            </a:r>
            <a:r>
              <a:rPr sz="2200" spc="-5" dirty="0">
                <a:latin typeface="Arial"/>
                <a:cs typeface="Arial"/>
              </a:rPr>
              <a:t>adquirido na entrevista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anterior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380"/>
              </a:lnSpc>
              <a:spcBef>
                <a:spcPts val="545"/>
              </a:spcBef>
            </a:pPr>
            <a:r>
              <a:rPr sz="2200" dirty="0">
                <a:latin typeface="Arial"/>
                <a:cs typeface="Arial"/>
              </a:rPr>
              <a:t>que o conhecimento </a:t>
            </a:r>
            <a:r>
              <a:rPr sz="2200" spc="-5" dirty="0">
                <a:latin typeface="Arial"/>
                <a:cs typeface="Arial"/>
              </a:rPr>
              <a:t>adquirido </a:t>
            </a:r>
            <a:r>
              <a:rPr sz="2200" dirty="0">
                <a:latin typeface="Arial"/>
                <a:cs typeface="Arial"/>
              </a:rPr>
              <a:t>seja </a:t>
            </a:r>
            <a:r>
              <a:rPr sz="2200" spc="-5" dirty="0">
                <a:latin typeface="Arial"/>
                <a:cs typeface="Arial"/>
              </a:rPr>
              <a:t>representado, </a:t>
            </a:r>
            <a:r>
              <a:rPr sz="2200" dirty="0">
                <a:latin typeface="Arial"/>
                <a:cs typeface="Arial"/>
              </a:rPr>
              <a:t>codificado  e </a:t>
            </a:r>
            <a:r>
              <a:rPr sz="2200" spc="-5" dirty="0">
                <a:latin typeface="Arial"/>
                <a:cs typeface="Arial"/>
              </a:rPr>
              <a:t>testado </a:t>
            </a:r>
            <a:r>
              <a:rPr sz="2200" dirty="0">
                <a:latin typeface="Arial"/>
                <a:cs typeface="Arial"/>
              </a:rPr>
              <a:t>por </a:t>
            </a:r>
            <a:r>
              <a:rPr sz="2200" spc="-5" dirty="0">
                <a:latin typeface="Arial"/>
                <a:cs typeface="Arial"/>
              </a:rPr>
              <a:t>um protótipo do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sistema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547497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311" y="381000"/>
            <a:ext cx="7655561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" dirty="0"/>
              <a:t>Entrevistas</a:t>
            </a:r>
            <a:r>
              <a:rPr sz="4600" spc="-25" dirty="0"/>
              <a:t> </a:t>
            </a:r>
            <a:r>
              <a:rPr sz="4600" spc="-5" dirty="0"/>
              <a:t>Não-estruturadas</a:t>
            </a:r>
            <a:endParaRPr sz="46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72440" y="1356360"/>
            <a:ext cx="8229600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24384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São conduzidas informalmente (embora possam  assentar em métodos formais)</a:t>
            </a:r>
          </a:p>
          <a:p>
            <a:pPr marL="345440" marR="373380">
              <a:lnSpc>
                <a:spcPct val="100000"/>
              </a:lnSpc>
              <a:spcBef>
                <a:spcPts val="640"/>
              </a:spcBef>
            </a:pPr>
            <a:r>
              <a:rPr sz="2600" dirty="0"/>
              <a:t>Não são simples e podem ser problemáticas de  analisar após a </a:t>
            </a:r>
            <a:r>
              <a:rPr sz="2600" spc="-5" dirty="0"/>
              <a:t>interação </a:t>
            </a:r>
            <a:r>
              <a:rPr sz="2600" dirty="0"/>
              <a:t>com o</a:t>
            </a:r>
            <a:r>
              <a:rPr sz="2600" spc="15" dirty="0"/>
              <a:t> </a:t>
            </a:r>
            <a:r>
              <a:rPr sz="2600" dirty="0"/>
              <a:t>especialista</a:t>
            </a:r>
          </a:p>
          <a:p>
            <a:pPr marL="345440" marR="5080">
              <a:lnSpc>
                <a:spcPct val="100000"/>
              </a:lnSpc>
              <a:spcBef>
                <a:spcPts val="650"/>
              </a:spcBef>
            </a:pPr>
            <a:r>
              <a:rPr sz="2600" dirty="0"/>
              <a:t>Freqüentemente </a:t>
            </a:r>
            <a:r>
              <a:rPr sz="2600" spc="5" dirty="0"/>
              <a:t>as </a:t>
            </a:r>
            <a:r>
              <a:rPr sz="2600" dirty="0"/>
              <a:t>descrições dos processos  cognitivos do </a:t>
            </a:r>
            <a:r>
              <a:rPr sz="2600" spc="-5" dirty="0"/>
              <a:t>perito </a:t>
            </a:r>
            <a:r>
              <a:rPr sz="2600" dirty="0"/>
              <a:t>aparecem incompletas </a:t>
            </a:r>
            <a:r>
              <a:rPr sz="2600" spc="5" dirty="0"/>
              <a:t>ou </a:t>
            </a:r>
            <a:r>
              <a:rPr sz="2600" dirty="0"/>
              <a:t>mal  organizadas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440" y="23926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326771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451612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19" y="4406900"/>
            <a:ext cx="7145655" cy="1741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complexidade do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domínio</a:t>
            </a:r>
            <a:endParaRPr sz="2000">
              <a:latin typeface="Arial"/>
              <a:cs typeface="Arial"/>
            </a:endParaRPr>
          </a:p>
          <a:p>
            <a:pPr marL="12700" marR="88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não relacionamento </a:t>
            </a:r>
            <a:r>
              <a:rPr sz="2000" spc="-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informação e conhecimento adquiridos  </a:t>
            </a:r>
            <a:r>
              <a:rPr sz="2000" spc="-5" dirty="0">
                <a:latin typeface="Arial"/>
                <a:cs typeface="Arial"/>
              </a:rPr>
              <a:t>através </a:t>
            </a:r>
            <a:r>
              <a:rPr sz="2000" dirty="0">
                <a:latin typeface="Arial"/>
                <a:cs typeface="Arial"/>
              </a:rPr>
              <a:t>das </a:t>
            </a:r>
            <a:r>
              <a:rPr sz="2000" spc="-5" dirty="0">
                <a:latin typeface="Arial"/>
                <a:cs typeface="Arial"/>
              </a:rPr>
              <a:t>entrevistas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falta </a:t>
            </a:r>
            <a:r>
              <a:rPr sz="2000" dirty="0">
                <a:latin typeface="Arial"/>
                <a:cs typeface="Arial"/>
              </a:rPr>
              <a:t>de treino dos Engenheiros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dirty="0">
                <a:latin typeface="Arial"/>
                <a:cs typeface="Arial"/>
              </a:rPr>
              <a:t>Conhecimento </a:t>
            </a:r>
            <a:r>
              <a:rPr sz="2000" spc="-5" dirty="0">
                <a:latin typeface="Arial"/>
                <a:cs typeface="Arial"/>
              </a:rPr>
              <a:t>na </a:t>
            </a:r>
            <a:r>
              <a:rPr sz="2000" dirty="0">
                <a:latin typeface="Arial"/>
                <a:cs typeface="Arial"/>
              </a:rPr>
              <a:t>condução  das</a:t>
            </a:r>
            <a:r>
              <a:rPr sz="2000" spc="-5" dirty="0">
                <a:latin typeface="Arial"/>
                <a:cs typeface="Arial"/>
              </a:rPr>
              <a:t> entrevistas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488442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39" y="555879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22540"/>
            <a:ext cx="65900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O </a:t>
            </a:r>
            <a:r>
              <a:rPr sz="3800" dirty="0" err="1"/>
              <a:t>que</a:t>
            </a:r>
            <a:r>
              <a:rPr sz="3800" dirty="0"/>
              <a:t> é </a:t>
            </a:r>
            <a:r>
              <a:rPr sz="3800" spc="5" dirty="0"/>
              <a:t>um </a:t>
            </a:r>
            <a:r>
              <a:rPr sz="3800" spc="-5" dirty="0" err="1"/>
              <a:t>Sistema</a:t>
            </a:r>
            <a:r>
              <a:rPr sz="3800" spc="-100" dirty="0"/>
              <a:t> </a:t>
            </a:r>
            <a:r>
              <a:rPr sz="3800" dirty="0" err="1"/>
              <a:t>Especialista</a:t>
            </a:r>
            <a:r>
              <a:rPr sz="38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405694"/>
            <a:ext cx="8026400" cy="3660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3075" spc="3434" baseline="1761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3075" spc="97" baseline="17615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200" spc="5" dirty="0">
                <a:latin typeface="Arial"/>
                <a:cs typeface="Arial"/>
              </a:rPr>
              <a:t>Ramo da </a:t>
            </a:r>
            <a:r>
              <a:rPr sz="3200" spc="-5" dirty="0">
                <a:latin typeface="Arial"/>
                <a:cs typeface="Arial"/>
              </a:rPr>
              <a:t>IA:</a:t>
            </a:r>
            <a:endParaRPr sz="3200">
              <a:latin typeface="Arial"/>
              <a:cs typeface="Arial"/>
            </a:endParaRPr>
          </a:p>
          <a:p>
            <a:pPr marL="791845" marR="43180" indent="-284480">
              <a:lnSpc>
                <a:spcPct val="100000"/>
              </a:lnSpc>
              <a:spcBef>
                <a:spcPts val="70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14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spc="-5" dirty="0">
                <a:latin typeface="Arial"/>
                <a:cs typeface="Arial"/>
              </a:rPr>
              <a:t>faz </a:t>
            </a:r>
            <a:r>
              <a:rPr sz="2600" dirty="0">
                <a:latin typeface="Arial"/>
                <a:cs typeface="Arial"/>
              </a:rPr>
              <a:t>uso intensivo do conhecimento </a:t>
            </a:r>
            <a:r>
              <a:rPr sz="2600" spc="-185" dirty="0">
                <a:latin typeface="Arial"/>
                <a:cs typeface="Arial"/>
              </a:rPr>
              <a:t>especializado  </a:t>
            </a:r>
            <a:r>
              <a:rPr sz="2600" spc="-5" dirty="0">
                <a:latin typeface="Arial"/>
                <a:cs typeface="Arial"/>
              </a:rPr>
              <a:t>para </a:t>
            </a:r>
            <a:r>
              <a:rPr sz="2600" dirty="0">
                <a:latin typeface="Arial"/>
                <a:cs typeface="Arial"/>
              </a:rPr>
              <a:t>resolver problemas ao </a:t>
            </a:r>
            <a:r>
              <a:rPr sz="2600" spc="-5" dirty="0">
                <a:latin typeface="Arial"/>
                <a:cs typeface="Arial"/>
              </a:rPr>
              <a:t>nível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um  especialista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humano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"/>
              <a:cs typeface="Arial"/>
            </a:endParaRPr>
          </a:p>
          <a:p>
            <a:pPr marL="791845" marR="373380" indent="-284480">
              <a:lnSpc>
                <a:spcPct val="100000"/>
              </a:lnSpc>
              <a:tabLst>
                <a:tab pos="5728335" algn="l"/>
              </a:tabLst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 </a:t>
            </a:r>
            <a:r>
              <a:rPr sz="2600" dirty="0">
                <a:latin typeface="Arial"/>
                <a:cs typeface="Arial"/>
              </a:rPr>
              <a:t>programas computacionais que emulam o  comportamento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especialistas	humanos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em  algum domínio específico do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639" y="888598"/>
            <a:ext cx="6758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5" dirty="0" err="1"/>
              <a:t>Entrevistas</a:t>
            </a:r>
            <a:r>
              <a:rPr sz="3600" spc="-25" dirty="0"/>
              <a:t> </a:t>
            </a:r>
            <a:r>
              <a:rPr sz="3600" spc="-5" dirty="0"/>
              <a:t>Não-estruturadas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8929" y="17767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90" y="1728470"/>
            <a:ext cx="497967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Pode-se estabelecer </a:t>
            </a:r>
            <a:r>
              <a:rPr sz="2600" spc="5" dirty="0">
                <a:latin typeface="Arial"/>
                <a:cs typeface="Arial"/>
              </a:rPr>
              <a:t>uma </a:t>
            </a:r>
            <a:r>
              <a:rPr sz="2600" dirty="0">
                <a:latin typeface="Arial"/>
                <a:cs typeface="Arial"/>
              </a:rPr>
              <a:t>relação  professor/aluno </a:t>
            </a:r>
            <a:r>
              <a:rPr sz="2600" spc="-5" dirty="0">
                <a:latin typeface="Arial"/>
                <a:cs typeface="Arial"/>
              </a:rPr>
              <a:t>entre </a:t>
            </a:r>
            <a:r>
              <a:rPr sz="2600" dirty="0">
                <a:latin typeface="Arial"/>
                <a:cs typeface="Arial"/>
              </a:rPr>
              <a:t>o  Especialista/Engenheiro do  Conhecimento, onde o  especialista: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30" y="38290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3708400"/>
            <a:ext cx="4443095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990">
              <a:lnSpc>
                <a:spcPct val="1208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faz o acompanhamento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casos  explica o </a:t>
            </a:r>
            <a:r>
              <a:rPr sz="2200" spc="-5" dirty="0">
                <a:latin typeface="Arial"/>
                <a:cs typeface="Arial"/>
              </a:rPr>
              <a:t>que faz 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porque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faz</a:t>
            </a:r>
            <a:endParaRPr sz="2200">
              <a:latin typeface="Arial"/>
              <a:cs typeface="Arial"/>
            </a:endParaRPr>
          </a:p>
          <a:p>
            <a:pPr marL="12700" marR="346075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explicita conceitos, </a:t>
            </a:r>
            <a:r>
              <a:rPr sz="2200" spc="-5" dirty="0">
                <a:latin typeface="Arial"/>
                <a:cs typeface="Arial"/>
              </a:rPr>
              <a:t>habilidades </a:t>
            </a:r>
            <a:r>
              <a:rPr sz="2200" dirty="0">
                <a:latin typeface="Arial"/>
                <a:cs typeface="Arial"/>
              </a:rPr>
              <a:t>e  </a:t>
            </a:r>
            <a:r>
              <a:rPr sz="2200" spc="-5" dirty="0">
                <a:latin typeface="Arial"/>
                <a:cs typeface="Arial"/>
              </a:rPr>
              <a:t>estratégias </a:t>
            </a:r>
            <a:r>
              <a:rPr sz="2200" dirty="0">
                <a:latin typeface="Arial"/>
                <a:cs typeface="Arial"/>
              </a:rPr>
              <a:t>que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usa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aconselha a </a:t>
            </a:r>
            <a:r>
              <a:rPr sz="2200" spc="-5" dirty="0">
                <a:latin typeface="Arial"/>
                <a:cs typeface="Arial"/>
              </a:rPr>
              <a:t>leitura de </a:t>
            </a:r>
            <a:r>
              <a:rPr sz="2200" dirty="0">
                <a:latin typeface="Arial"/>
                <a:cs typeface="Arial"/>
              </a:rPr>
              <a:t>documentos,  </a:t>
            </a:r>
            <a:r>
              <a:rPr sz="2200" spc="-5" dirty="0">
                <a:latin typeface="Arial"/>
                <a:cs typeface="Arial"/>
              </a:rPr>
              <a:t>bibliografia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30" y="423417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30" y="46380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130" y="53784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05500" y="2059939"/>
            <a:ext cx="3238500" cy="37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69862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000" spc="-5" dirty="0"/>
              <a:t>Entrevistas Estruturadas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50520" y="1915159"/>
            <a:ext cx="814324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indent="-34163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spc="-5" dirty="0">
                <a:latin typeface="Arial"/>
                <a:cs typeface="Arial"/>
              </a:rPr>
              <a:t>Processo </a:t>
            </a:r>
            <a:r>
              <a:rPr sz="3000" dirty="0">
                <a:latin typeface="Arial"/>
                <a:cs typeface="Arial"/>
              </a:rPr>
              <a:t>sistemático </a:t>
            </a:r>
            <a:r>
              <a:rPr sz="3000" spc="-5" dirty="0">
                <a:latin typeface="Arial"/>
                <a:cs typeface="Arial"/>
              </a:rPr>
              <a:t>orientado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objetivos</a:t>
            </a:r>
            <a:endParaRPr sz="3000" dirty="0">
              <a:latin typeface="Arial"/>
              <a:cs typeface="Arial"/>
            </a:endParaRPr>
          </a:p>
          <a:p>
            <a:pPr marL="405130" marR="318770" indent="-341630">
              <a:lnSpc>
                <a:spcPct val="100000"/>
              </a:lnSpc>
              <a:spcBef>
                <a:spcPts val="27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dirty="0">
                <a:latin typeface="Arial"/>
                <a:cs typeface="Arial"/>
              </a:rPr>
              <a:t>A comunicação </a:t>
            </a:r>
            <a:r>
              <a:rPr sz="3000" spc="-5" dirty="0">
                <a:latin typeface="Arial"/>
                <a:cs typeface="Arial"/>
              </a:rPr>
              <a:t>entre </a:t>
            </a:r>
            <a:r>
              <a:rPr sz="3000" dirty="0"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engenheiro </a:t>
            </a:r>
            <a:r>
              <a:rPr sz="3000" dirty="0">
                <a:latin typeface="Arial"/>
                <a:cs typeface="Arial"/>
              </a:rPr>
              <a:t>do  </a:t>
            </a:r>
            <a:r>
              <a:rPr sz="3000" spc="-5" dirty="0">
                <a:latin typeface="Arial"/>
                <a:cs typeface="Arial"/>
              </a:rPr>
              <a:t>conhecimento </a:t>
            </a:r>
            <a:r>
              <a:rPr sz="3000" dirty="0">
                <a:latin typeface="Arial"/>
                <a:cs typeface="Arial"/>
              </a:rPr>
              <a:t>e o </a:t>
            </a:r>
            <a:r>
              <a:rPr sz="3000" spc="-5" dirty="0">
                <a:latin typeface="Arial"/>
                <a:cs typeface="Arial"/>
              </a:rPr>
              <a:t>especialista </a:t>
            </a:r>
            <a:r>
              <a:rPr sz="3000" dirty="0">
                <a:latin typeface="Arial"/>
                <a:cs typeface="Arial"/>
              </a:rPr>
              <a:t>é </a:t>
            </a:r>
            <a:r>
              <a:rPr sz="3000" spc="-5" dirty="0">
                <a:latin typeface="Arial"/>
                <a:cs typeface="Arial"/>
              </a:rPr>
              <a:t>organizada</a:t>
            </a:r>
            <a:endParaRPr sz="3000" dirty="0">
              <a:latin typeface="Arial"/>
              <a:cs typeface="Arial"/>
            </a:endParaRPr>
          </a:p>
          <a:p>
            <a:pPr marL="405130" marR="43180" indent="-341630">
              <a:lnSpc>
                <a:spcPct val="100000"/>
              </a:lnSpc>
              <a:spcBef>
                <a:spcPts val="277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05130" algn="l"/>
              </a:tabLst>
            </a:pPr>
            <a:r>
              <a:rPr sz="3000" dirty="0"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engenheiro </a:t>
            </a:r>
            <a:r>
              <a:rPr sz="3000" spc="5" dirty="0">
                <a:latin typeface="Arial"/>
                <a:cs typeface="Arial"/>
              </a:rPr>
              <a:t>do </a:t>
            </a:r>
            <a:r>
              <a:rPr sz="3000" spc="-5" dirty="0">
                <a:latin typeface="Arial"/>
                <a:cs typeface="Arial"/>
              </a:rPr>
              <a:t>conhecimento prepara  previamente </a:t>
            </a:r>
            <a:r>
              <a:rPr sz="3000" dirty="0">
                <a:latin typeface="Arial"/>
                <a:cs typeface="Arial"/>
              </a:rPr>
              <a:t>as sessões </a:t>
            </a:r>
            <a:r>
              <a:rPr sz="3000" spc="-5" dirty="0">
                <a:latin typeface="Arial"/>
                <a:cs typeface="Arial"/>
              </a:rPr>
              <a:t>de </a:t>
            </a:r>
            <a:r>
              <a:rPr sz="3000" dirty="0">
                <a:latin typeface="Arial"/>
                <a:cs typeface="Arial"/>
              </a:rPr>
              <a:t>aquisição do  </a:t>
            </a:r>
            <a:r>
              <a:rPr sz="3000" spc="-5" dirty="0">
                <a:latin typeface="Arial"/>
                <a:cs typeface="Arial"/>
              </a:rPr>
              <a:t>conhecimento identificando </a:t>
            </a:r>
            <a:r>
              <a:rPr sz="3000" dirty="0">
                <a:latin typeface="Arial"/>
                <a:cs typeface="Arial"/>
              </a:rPr>
              <a:t>as </a:t>
            </a:r>
            <a:r>
              <a:rPr sz="3000" spc="-5" dirty="0">
                <a:latin typeface="Arial"/>
                <a:cs typeface="Arial"/>
              </a:rPr>
              <a:t>questões </a:t>
            </a:r>
            <a:r>
              <a:rPr sz="3000" dirty="0">
                <a:latin typeface="Arial"/>
                <a:cs typeface="Arial"/>
              </a:rPr>
              <a:t>mais  </a:t>
            </a:r>
            <a:r>
              <a:rPr sz="3000" spc="-5" dirty="0">
                <a:latin typeface="Arial"/>
                <a:cs typeface="Arial"/>
              </a:rPr>
              <a:t>relevantes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839" y="789016"/>
            <a:ext cx="4954270" cy="62068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600" spc="-5" dirty="0" err="1"/>
              <a:t>Entrevistas</a:t>
            </a:r>
            <a:r>
              <a:rPr sz="3600" spc="-55" dirty="0"/>
              <a:t> </a:t>
            </a:r>
            <a:r>
              <a:rPr sz="3600" dirty="0"/>
              <a:t>Estruturadas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7672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729740"/>
            <a:ext cx="4648200" cy="8166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210"/>
              </a:spcBef>
            </a:pPr>
            <a:r>
              <a:rPr sz="2600" dirty="0">
                <a:latin typeface="Arial"/>
                <a:cs typeface="Arial"/>
              </a:rPr>
              <a:t>O engenheiro do conhecimento  deve motivar o especialista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520950"/>
            <a:ext cx="48285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sugerir que este </a:t>
            </a:r>
            <a:r>
              <a:rPr sz="2600" spc="5" dirty="0">
                <a:latin typeface="Arial"/>
                <a:cs typeface="Arial"/>
              </a:rPr>
              <a:t>se </a:t>
            </a:r>
            <a:r>
              <a:rPr sz="2600" dirty="0">
                <a:latin typeface="Arial"/>
                <a:cs typeface="Arial"/>
              </a:rPr>
              <a:t>prepare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para  as sessões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1427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4094479"/>
            <a:ext cx="480949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O engenheiro do conhecimento  deve tentar manter o </a:t>
            </a:r>
            <a:r>
              <a:rPr sz="2600" spc="-5" dirty="0">
                <a:latin typeface="Arial"/>
                <a:cs typeface="Arial"/>
              </a:rPr>
              <a:t>controle </a:t>
            </a:r>
            <a:r>
              <a:rPr sz="2600" dirty="0">
                <a:latin typeface="Arial"/>
                <a:cs typeface="Arial"/>
              </a:rPr>
              <a:t>da  entrevista de </a:t>
            </a:r>
            <a:r>
              <a:rPr sz="2600" spc="5" dirty="0">
                <a:latin typeface="Arial"/>
                <a:cs typeface="Arial"/>
              </a:rPr>
              <a:t>modo </a:t>
            </a:r>
            <a:r>
              <a:rPr sz="2600" dirty="0">
                <a:latin typeface="Arial"/>
                <a:cs typeface="Arial"/>
              </a:rPr>
              <a:t>a manter a  </a:t>
            </a:r>
            <a:r>
              <a:rPr sz="2600" spc="-5" dirty="0">
                <a:latin typeface="Arial"/>
                <a:cs typeface="Arial"/>
              </a:rPr>
              <a:t>estrutura </a:t>
            </a:r>
            <a:r>
              <a:rPr sz="2600" dirty="0">
                <a:latin typeface="Arial"/>
                <a:cs typeface="Arial"/>
              </a:rPr>
              <a:t>que </a:t>
            </a:r>
            <a:r>
              <a:rPr sz="2600" spc="-5" dirty="0">
                <a:latin typeface="Arial"/>
                <a:cs typeface="Arial"/>
              </a:rPr>
              <a:t>tinha </a:t>
            </a:r>
            <a:r>
              <a:rPr sz="2600" dirty="0">
                <a:latin typeface="Arial"/>
                <a:cs typeface="Arial"/>
              </a:rPr>
              <a:t>sido  planejada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1530" y="2059939"/>
            <a:ext cx="2972469" cy="389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8740" y="2689859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Vamos!!!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1540" y="4902200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m!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230" y="500891"/>
            <a:ext cx="66103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Aquisição </a:t>
            </a:r>
            <a:r>
              <a:rPr sz="3200" dirty="0"/>
              <a:t>de </a:t>
            </a:r>
            <a:r>
              <a:rPr sz="3200" spc="-5" dirty="0"/>
              <a:t>Conhecimento usando  Acompanhamento </a:t>
            </a:r>
            <a:r>
              <a:rPr sz="3200" dirty="0"/>
              <a:t>do</a:t>
            </a:r>
            <a:r>
              <a:rPr sz="3200" spc="-40" dirty="0"/>
              <a:t> </a:t>
            </a:r>
            <a:r>
              <a:rPr sz="3200" spc="-5" dirty="0"/>
              <a:t>Raciocínio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63220" y="1649729"/>
            <a:ext cx="8210550" cy="41825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2430" marR="887094" indent="-341630">
              <a:lnSpc>
                <a:spcPts val="3130"/>
              </a:lnSpc>
              <a:spcBef>
                <a:spcPts val="495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392430" algn="l"/>
              </a:tabLst>
            </a:pPr>
            <a:r>
              <a:rPr sz="2900" dirty="0">
                <a:latin typeface="Arial"/>
                <a:cs typeface="Arial"/>
              </a:rPr>
              <a:t>Técnica popular na qual se tenta efetuar </a:t>
            </a:r>
            <a:r>
              <a:rPr sz="2900" spc="-1230" dirty="0">
                <a:latin typeface="Arial"/>
                <a:cs typeface="Arial"/>
              </a:rPr>
              <a:t>o </a:t>
            </a:r>
            <a:r>
              <a:rPr sz="2900" spc="-80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seguimento do </a:t>
            </a:r>
            <a:r>
              <a:rPr sz="2900" spc="-5" dirty="0">
                <a:latin typeface="Arial"/>
                <a:cs typeface="Arial"/>
              </a:rPr>
              <a:t>raciocínio </a:t>
            </a:r>
            <a:r>
              <a:rPr sz="2900" dirty="0">
                <a:latin typeface="Arial"/>
                <a:cs typeface="Arial"/>
              </a:rPr>
              <a:t>do especialista  (concluir o </a:t>
            </a:r>
            <a:r>
              <a:rPr sz="2900" spc="5" dirty="0">
                <a:latin typeface="Arial"/>
                <a:cs typeface="Arial"/>
              </a:rPr>
              <a:t>modo como </a:t>
            </a:r>
            <a:r>
              <a:rPr sz="2900" dirty="0">
                <a:latin typeface="Arial"/>
                <a:cs typeface="Arial"/>
              </a:rPr>
              <a:t>ele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raciocina)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800"/>
              </a:buClr>
              <a:buFont typeface="OpenSymbol"/>
              <a:buChar char=""/>
            </a:pPr>
            <a:endParaRPr sz="3600" dirty="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buClr>
                <a:srgbClr val="CC9800"/>
              </a:buClr>
              <a:buSzPct val="63793"/>
              <a:buFont typeface="OpenSymbol"/>
              <a:buChar char=""/>
              <a:tabLst>
                <a:tab pos="392430" algn="l"/>
              </a:tabLst>
            </a:pPr>
            <a:r>
              <a:rPr sz="2900" dirty="0">
                <a:latin typeface="Arial"/>
                <a:cs typeface="Arial"/>
              </a:rPr>
              <a:t>Os métodos podem ser </a:t>
            </a:r>
            <a:r>
              <a:rPr sz="2900" spc="5" dirty="0">
                <a:latin typeface="Arial"/>
                <a:cs typeface="Arial"/>
              </a:rPr>
              <a:t>mais </a:t>
            </a:r>
            <a:r>
              <a:rPr sz="2900" dirty="0">
                <a:latin typeface="Arial"/>
                <a:cs typeface="Arial"/>
              </a:rPr>
              <a:t>ou </a:t>
            </a:r>
            <a:r>
              <a:rPr sz="2900" spc="5" dirty="0">
                <a:latin typeface="Arial"/>
                <a:cs typeface="Arial"/>
              </a:rPr>
              <a:t>menos </a:t>
            </a:r>
            <a:r>
              <a:rPr sz="2900" spc="-295" dirty="0">
                <a:latin typeface="Arial"/>
                <a:cs typeface="Arial"/>
              </a:rPr>
              <a:t>formais</a:t>
            </a:r>
            <a:endParaRPr sz="29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3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7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análise do protocolo</a:t>
            </a:r>
          </a:p>
          <a:p>
            <a:pPr marL="1193800" marR="255904" lvl="1" indent="-228600">
              <a:lnSpc>
                <a:spcPts val="2590"/>
              </a:lnSpc>
              <a:spcBef>
                <a:spcPts val="635"/>
              </a:spcBef>
              <a:buClr>
                <a:srgbClr val="CC9800"/>
              </a:buClr>
              <a:buSzPct val="64583"/>
              <a:buFont typeface="OpenSymbol"/>
              <a:buChar char=""/>
              <a:tabLst>
                <a:tab pos="11938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especialista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solicitado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resolver </a:t>
            </a:r>
            <a:r>
              <a:rPr sz="2400" dirty="0">
                <a:latin typeface="Arial"/>
                <a:cs typeface="Arial"/>
              </a:rPr>
              <a:t>problemas  concretos e a </a:t>
            </a:r>
            <a:r>
              <a:rPr sz="2400" spc="-5" dirty="0">
                <a:latin typeface="Arial"/>
                <a:cs typeface="Arial"/>
              </a:rPr>
              <a:t>verbalizar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raciocínio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utiliza na  resolução desse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problema</a:t>
            </a:r>
          </a:p>
          <a:p>
            <a:pPr marL="1193800" marR="177165" lvl="1" indent="-228600">
              <a:lnSpc>
                <a:spcPts val="2590"/>
              </a:lnSpc>
              <a:spcBef>
                <a:spcPts val="600"/>
              </a:spcBef>
              <a:buClr>
                <a:srgbClr val="CC9800"/>
              </a:buClr>
              <a:buSzPct val="64583"/>
              <a:buFont typeface="OpenSymbol"/>
              <a:buChar char=""/>
              <a:tabLst>
                <a:tab pos="1193800" algn="l"/>
              </a:tabLst>
            </a:pPr>
            <a:r>
              <a:rPr sz="2400" spc="-5" dirty="0">
                <a:latin typeface="Arial"/>
                <a:cs typeface="Arial"/>
              </a:rPr>
              <a:t>fica registrado </a:t>
            </a:r>
            <a:r>
              <a:rPr sz="2400" dirty="0">
                <a:latin typeface="Arial"/>
                <a:cs typeface="Arial"/>
              </a:rPr>
              <a:t>o o </a:t>
            </a:r>
            <a:r>
              <a:rPr sz="2400" spc="-5" dirty="0">
                <a:latin typeface="Arial"/>
                <a:cs typeface="Arial"/>
              </a:rPr>
              <a:t>processo de </a:t>
            </a:r>
            <a:r>
              <a:rPr sz="2400" dirty="0" err="1">
                <a:latin typeface="Arial"/>
                <a:cs typeface="Arial"/>
              </a:rPr>
              <a:t>tomada</a:t>
            </a:r>
            <a:r>
              <a:rPr lang="pt-BR" sz="2400" dirty="0">
                <a:latin typeface="Arial"/>
                <a:cs typeface="Arial"/>
              </a:rPr>
              <a:t> de decisão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70396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marR="5080" indent="-28829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Aquisição </a:t>
            </a:r>
            <a:r>
              <a:rPr sz="3600" dirty="0"/>
              <a:t>de </a:t>
            </a:r>
            <a:r>
              <a:rPr sz="3600" spc="-5" dirty="0"/>
              <a:t>Conhecimento usando  Acompanhamento </a:t>
            </a:r>
            <a:r>
              <a:rPr sz="3600" dirty="0"/>
              <a:t>do</a:t>
            </a:r>
            <a:r>
              <a:rPr sz="3600" spc="-40" dirty="0"/>
              <a:t> </a:t>
            </a:r>
            <a:r>
              <a:rPr sz="3600" spc="-5" dirty="0"/>
              <a:t>Raciocínio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96569" y="1738629"/>
            <a:ext cx="4675505" cy="374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433705" indent="-341630">
              <a:lnSpc>
                <a:spcPct val="99900"/>
              </a:lnSpc>
              <a:spcBef>
                <a:spcPts val="100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392430" algn="l"/>
              </a:tabLst>
            </a:pPr>
            <a:r>
              <a:rPr sz="2900" dirty="0">
                <a:latin typeface="Arial"/>
                <a:cs typeface="Arial"/>
              </a:rPr>
              <a:t>Pode ser efetuada a  gravação daquilo que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  especialista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diz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9800"/>
              </a:buClr>
              <a:buFont typeface="OpenSymbol"/>
              <a:buChar char=""/>
            </a:pPr>
            <a:endParaRPr sz="4250">
              <a:latin typeface="Arial"/>
              <a:cs typeface="Arial"/>
            </a:endParaRPr>
          </a:p>
          <a:p>
            <a:pPr marL="392430" marR="43180" indent="-341630">
              <a:lnSpc>
                <a:spcPct val="99900"/>
              </a:lnSpc>
              <a:spcBef>
                <a:spcPts val="5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392430" algn="l"/>
              </a:tabLst>
            </a:pPr>
            <a:r>
              <a:rPr sz="2900" dirty="0">
                <a:latin typeface="Arial"/>
                <a:cs typeface="Arial"/>
              </a:rPr>
              <a:t>Processo </a:t>
            </a:r>
            <a:r>
              <a:rPr sz="2900" spc="-170" dirty="0">
                <a:latin typeface="Arial"/>
                <a:cs typeface="Arial"/>
              </a:rPr>
              <a:t>essencialmente  </a:t>
            </a:r>
            <a:r>
              <a:rPr sz="2900" dirty="0">
                <a:latin typeface="Arial"/>
                <a:cs typeface="Arial"/>
              </a:rPr>
              <a:t>unidirecional, ao contrário  das entrevistas que </a:t>
            </a:r>
            <a:r>
              <a:rPr sz="2900" spc="5" dirty="0">
                <a:latin typeface="Arial"/>
                <a:cs typeface="Arial"/>
              </a:rPr>
              <a:t>são  </a:t>
            </a:r>
            <a:r>
              <a:rPr sz="2900" dirty="0">
                <a:latin typeface="Arial"/>
                <a:cs typeface="Arial"/>
              </a:rPr>
              <a:t>bidirecionais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9259" y="1844039"/>
            <a:ext cx="3634740" cy="389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310" y="105409"/>
            <a:ext cx="61029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 marR="5080" indent="-63373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Aquisição </a:t>
            </a:r>
            <a:r>
              <a:rPr sz="3600" dirty="0"/>
              <a:t>de </a:t>
            </a:r>
            <a:r>
              <a:rPr sz="3600" spc="-5" dirty="0"/>
              <a:t>Conhecimento</a:t>
            </a:r>
            <a:r>
              <a:rPr sz="3600" spc="-75" dirty="0"/>
              <a:t> </a:t>
            </a:r>
            <a:r>
              <a:rPr sz="3600" dirty="0"/>
              <a:t>com  </a:t>
            </a:r>
            <a:r>
              <a:rPr sz="3600" spc="-5" dirty="0"/>
              <a:t>observação </a:t>
            </a:r>
            <a:r>
              <a:rPr sz="3600" dirty="0"/>
              <a:t>do</a:t>
            </a:r>
            <a:r>
              <a:rPr sz="3600" spc="-15" dirty="0"/>
              <a:t> </a:t>
            </a:r>
            <a:r>
              <a:rPr sz="3600" spc="-5" dirty="0"/>
              <a:t>Especialista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1320" y="151891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250" y="1470659"/>
            <a:ext cx="7169150" cy="217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877569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Modo mais </a:t>
            </a:r>
            <a:r>
              <a:rPr sz="2600" spc="-5" dirty="0">
                <a:latin typeface="Arial"/>
                <a:cs typeface="Arial"/>
              </a:rPr>
              <a:t>natural </a:t>
            </a:r>
            <a:r>
              <a:rPr sz="2600" spc="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efetuar aquisição do  conhecimento</a:t>
            </a:r>
          </a:p>
          <a:p>
            <a:pPr marL="254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Pode ser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complexo</a:t>
            </a:r>
          </a:p>
          <a:p>
            <a:pPr marL="425450" marR="17780" indent="-28448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22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especialista pode </a:t>
            </a:r>
            <a:r>
              <a:rPr sz="2600" spc="-5" dirty="0">
                <a:latin typeface="Arial"/>
                <a:cs typeface="Arial"/>
              </a:rPr>
              <a:t>dirigir </a:t>
            </a:r>
            <a:r>
              <a:rPr sz="2600" spc="5" dirty="0">
                <a:latin typeface="Arial"/>
                <a:cs typeface="Arial"/>
              </a:rPr>
              <a:t>uma </a:t>
            </a:r>
            <a:r>
              <a:rPr sz="2600" dirty="0" err="1">
                <a:latin typeface="Arial"/>
                <a:cs typeface="Arial"/>
              </a:rPr>
              <a:t>equipe</a:t>
            </a:r>
            <a:r>
              <a:rPr sz="2600" dirty="0">
                <a:latin typeface="Arial"/>
                <a:cs typeface="Arial"/>
              </a:rPr>
              <a:t> de</a:t>
            </a:r>
            <a:r>
              <a:rPr lang="pt-BR" sz="2600" dirty="0">
                <a:latin typeface="Arial"/>
                <a:cs typeface="Arial"/>
              </a:rPr>
              <a:t> várias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dirty="0" err="1">
                <a:latin typeface="Arial"/>
                <a:cs typeface="Arial"/>
              </a:rPr>
              <a:t>pessoas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23926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889" y="105409"/>
            <a:ext cx="5200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marR="5080" indent="-43815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Aquisição </a:t>
            </a:r>
            <a:r>
              <a:rPr sz="3600" dirty="0"/>
              <a:t>de</a:t>
            </a:r>
            <a:r>
              <a:rPr sz="3600" spc="-75" dirty="0"/>
              <a:t> </a:t>
            </a:r>
            <a:r>
              <a:rPr sz="3600" spc="-5" dirty="0"/>
              <a:t>Conhecimento  guiada pelo</a:t>
            </a:r>
            <a:r>
              <a:rPr sz="3600" spc="-25" dirty="0"/>
              <a:t> </a:t>
            </a:r>
            <a:r>
              <a:rPr sz="3600" spc="-5" dirty="0"/>
              <a:t>Especialista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7820" y="1433829"/>
            <a:ext cx="8208009" cy="45948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17830" marR="448945" indent="-341630">
              <a:lnSpc>
                <a:spcPts val="3130"/>
              </a:lnSpc>
              <a:spcBef>
                <a:spcPts val="495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417830" algn="l"/>
              </a:tabLst>
            </a:pPr>
            <a:r>
              <a:rPr sz="2900" dirty="0">
                <a:latin typeface="Arial"/>
                <a:cs typeface="Arial"/>
              </a:rPr>
              <a:t>Os engenheiros do conhecimento </a:t>
            </a:r>
            <a:r>
              <a:rPr sz="2900" spc="-310" dirty="0">
                <a:latin typeface="Arial"/>
                <a:cs typeface="Arial"/>
              </a:rPr>
              <a:t>costumam  </a:t>
            </a:r>
            <a:r>
              <a:rPr sz="2900" dirty="0">
                <a:latin typeface="Arial"/>
                <a:cs typeface="Arial"/>
              </a:rPr>
              <a:t>não cobrir bem o conhecimento do</a:t>
            </a:r>
            <a:r>
              <a:rPr sz="2900" spc="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domínio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800"/>
              </a:buClr>
              <a:buFont typeface="OpenSymbol"/>
              <a:buChar char=""/>
            </a:pPr>
            <a:endParaRPr sz="3600">
              <a:latin typeface="Arial"/>
              <a:cs typeface="Arial"/>
            </a:endParaRPr>
          </a:p>
          <a:p>
            <a:pPr marL="417830" indent="-341630">
              <a:lnSpc>
                <a:spcPct val="100000"/>
              </a:lnSpc>
              <a:buClr>
                <a:srgbClr val="CC9800"/>
              </a:buClr>
              <a:buSzPct val="63793"/>
              <a:buFont typeface="OpenSymbol"/>
              <a:buChar char=""/>
              <a:tabLst>
                <a:tab pos="417830" algn="l"/>
              </a:tabLst>
            </a:pPr>
            <a:r>
              <a:rPr sz="2900" dirty="0">
                <a:latin typeface="Arial"/>
                <a:cs typeface="Arial"/>
              </a:rPr>
              <a:t>Os seus serviços podem ser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onerosos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800"/>
              </a:buClr>
              <a:buFont typeface="OpenSymbol"/>
              <a:buChar char=""/>
            </a:pPr>
            <a:endParaRPr sz="4000">
              <a:latin typeface="Arial"/>
              <a:cs typeface="Arial"/>
            </a:endParaRPr>
          </a:p>
          <a:p>
            <a:pPr marL="417830" marR="55880" indent="-341630">
              <a:lnSpc>
                <a:spcPts val="3120"/>
              </a:lnSpc>
              <a:spcBef>
                <a:spcPts val="5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417830" algn="l"/>
                <a:tab pos="1793875" algn="l"/>
              </a:tabLst>
            </a:pPr>
            <a:r>
              <a:rPr sz="2900" dirty="0">
                <a:latin typeface="Arial"/>
                <a:cs typeface="Arial"/>
              </a:rPr>
              <a:t>Podem	surgir problemas na comunicação </a:t>
            </a:r>
            <a:r>
              <a:rPr sz="2900" spc="5" dirty="0">
                <a:latin typeface="Arial"/>
                <a:cs typeface="Arial"/>
              </a:rPr>
              <a:t>com 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especialista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800"/>
              </a:buClr>
              <a:buFont typeface="OpenSymbol"/>
              <a:buChar char=""/>
            </a:pPr>
            <a:endParaRPr sz="3950">
              <a:latin typeface="Arial"/>
              <a:cs typeface="Arial"/>
            </a:endParaRPr>
          </a:p>
          <a:p>
            <a:pPr marL="417830" marR="920115" indent="-341630">
              <a:lnSpc>
                <a:spcPts val="3130"/>
              </a:lnSpc>
              <a:spcBef>
                <a:spcPts val="5"/>
              </a:spcBef>
              <a:buClr>
                <a:srgbClr val="CC9800"/>
              </a:buClr>
              <a:buSzPct val="63793"/>
              <a:buFont typeface="OpenSymbol"/>
              <a:buChar char=""/>
              <a:tabLst>
                <a:tab pos="417830" algn="l"/>
              </a:tabLst>
            </a:pPr>
            <a:r>
              <a:rPr sz="2900" dirty="0">
                <a:latin typeface="Arial"/>
                <a:cs typeface="Arial"/>
              </a:rPr>
              <a:t>Aquisição de conhecimento pode ser </a:t>
            </a:r>
            <a:r>
              <a:rPr sz="2900" spc="-509" dirty="0">
                <a:latin typeface="Arial"/>
                <a:cs typeface="Arial"/>
              </a:rPr>
              <a:t>um  </a:t>
            </a:r>
            <a:r>
              <a:rPr sz="2900" dirty="0">
                <a:latin typeface="Arial"/>
                <a:cs typeface="Arial"/>
              </a:rPr>
              <a:t>processo </a:t>
            </a:r>
            <a:r>
              <a:rPr sz="2900" spc="5" dirty="0">
                <a:latin typeface="Arial"/>
                <a:cs typeface="Arial"/>
              </a:rPr>
              <a:t>demorado, </a:t>
            </a:r>
            <a:r>
              <a:rPr sz="2900" dirty="0">
                <a:latin typeface="Arial"/>
                <a:cs typeface="Arial"/>
              </a:rPr>
              <a:t>com várias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iterações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889" y="105409"/>
            <a:ext cx="5200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marR="5080" indent="-43815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Aquisição </a:t>
            </a:r>
            <a:r>
              <a:rPr sz="3600" dirty="0"/>
              <a:t>de</a:t>
            </a:r>
            <a:r>
              <a:rPr sz="3600" spc="-75" dirty="0"/>
              <a:t> </a:t>
            </a:r>
            <a:r>
              <a:rPr sz="3600" spc="-5" dirty="0"/>
              <a:t>Conhecimento  guiada pelo</a:t>
            </a:r>
            <a:r>
              <a:rPr sz="3600" spc="-25" dirty="0"/>
              <a:t> </a:t>
            </a:r>
            <a:r>
              <a:rPr sz="3600" spc="-5" dirty="0"/>
              <a:t>Especialista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5920" y="1477009"/>
            <a:ext cx="8154034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926465" indent="-34163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4285"/>
              <a:buFont typeface="OpenSymbol"/>
              <a:buChar char=""/>
              <a:tabLst>
                <a:tab pos="379730" algn="l"/>
              </a:tabLst>
            </a:pPr>
            <a:r>
              <a:rPr sz="2800" spc="-5" dirty="0">
                <a:latin typeface="Arial"/>
                <a:cs typeface="Arial"/>
              </a:rPr>
              <a:t>Os </a:t>
            </a:r>
            <a:r>
              <a:rPr sz="2800" dirty="0">
                <a:latin typeface="Arial"/>
                <a:cs typeface="Arial"/>
              </a:rPr>
              <a:t>especialistas podem </a:t>
            </a:r>
            <a:r>
              <a:rPr sz="2800" spc="-5" dirty="0">
                <a:latin typeface="Arial"/>
                <a:cs typeface="Arial"/>
              </a:rPr>
              <a:t>agir </a:t>
            </a:r>
            <a:r>
              <a:rPr sz="2800" dirty="0">
                <a:latin typeface="Arial"/>
                <a:cs typeface="Arial"/>
              </a:rPr>
              <a:t>também </a:t>
            </a:r>
            <a:r>
              <a:rPr sz="2800" spc="-590" dirty="0">
                <a:latin typeface="Arial"/>
                <a:cs typeface="Arial"/>
              </a:rPr>
              <a:t>como  </a:t>
            </a:r>
            <a:r>
              <a:rPr sz="2800" dirty="0">
                <a:latin typeface="Arial"/>
                <a:cs typeface="Arial"/>
              </a:rPr>
              <a:t>engenheiros 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conhecimento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720"/>
              </a:spcBef>
            </a:pPr>
            <a:r>
              <a:rPr sz="2625" spc="3802" baseline="20634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625" spc="-232" baseline="20634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900" dirty="0">
                <a:latin typeface="Arial"/>
                <a:cs typeface="Arial"/>
              </a:rPr>
              <a:t>codificando diretamente o seu </a:t>
            </a:r>
            <a:r>
              <a:rPr sz="2900" spc="-200" dirty="0">
                <a:latin typeface="Arial"/>
                <a:cs typeface="Arial"/>
              </a:rPr>
              <a:t>conhecimento</a:t>
            </a:r>
            <a:endParaRPr sz="2900">
              <a:latin typeface="Arial"/>
              <a:cs typeface="Arial"/>
            </a:endParaRPr>
          </a:p>
          <a:p>
            <a:pPr marL="1181100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81100" algn="l"/>
              </a:tabLst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manualmente</a:t>
            </a:r>
            <a:r>
              <a:rPr sz="2200" spc="-5" dirty="0">
                <a:latin typeface="Arial"/>
                <a:cs typeface="Arial"/>
              </a:rPr>
              <a:t>: através de relatórios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questionários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9800"/>
              </a:buClr>
              <a:buFont typeface="OpenSymbol"/>
              <a:buChar char=""/>
            </a:pPr>
            <a:endParaRPr sz="3200">
              <a:latin typeface="Arial"/>
              <a:cs typeface="Arial"/>
            </a:endParaRPr>
          </a:p>
          <a:p>
            <a:pPr marL="1181100" marR="137795" lvl="1" indent="-228600">
              <a:lnSpc>
                <a:spcPct val="100000"/>
              </a:lnSpc>
              <a:buClr>
                <a:srgbClr val="CC9800"/>
              </a:buClr>
              <a:buSzPct val="63636"/>
              <a:buFont typeface="OpenSymbol"/>
              <a:buChar char=""/>
              <a:tabLst>
                <a:tab pos="118110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automaticamente</a:t>
            </a:r>
            <a:r>
              <a:rPr sz="2200" spc="-5" dirty="0">
                <a:latin typeface="Arial"/>
                <a:cs typeface="Arial"/>
              </a:rPr>
              <a:t>: através de </a:t>
            </a:r>
            <a:r>
              <a:rPr sz="220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ferramenta  </a:t>
            </a:r>
            <a:r>
              <a:rPr sz="2200" dirty="0">
                <a:latin typeface="Arial"/>
                <a:cs typeface="Arial"/>
              </a:rPr>
              <a:t>computacional que </a:t>
            </a:r>
            <a:r>
              <a:rPr sz="2200" spc="-5" dirty="0">
                <a:latin typeface="Arial"/>
                <a:cs typeface="Arial"/>
              </a:rPr>
              <a:t>ajuda </a:t>
            </a:r>
            <a:r>
              <a:rPr sz="2200" dirty="0">
                <a:latin typeface="Arial"/>
                <a:cs typeface="Arial"/>
              </a:rPr>
              <a:t>o especialista a introduzir o  conhecimento e </a:t>
            </a:r>
            <a:r>
              <a:rPr sz="2200" spc="-5" dirty="0">
                <a:latin typeface="Arial"/>
                <a:cs typeface="Arial"/>
              </a:rPr>
              <a:t>procurar detectar </a:t>
            </a:r>
            <a:r>
              <a:rPr sz="2200" dirty="0">
                <a:latin typeface="Arial"/>
                <a:cs typeface="Arial"/>
              </a:rPr>
              <a:t>falhas nesse mesmo  conhecimento</a:t>
            </a:r>
            <a:endParaRPr sz="2200">
              <a:latin typeface="Arial"/>
              <a:cs typeface="Arial"/>
            </a:endParaRPr>
          </a:p>
          <a:p>
            <a:pPr marL="1409700">
              <a:lnSpc>
                <a:spcPct val="100000"/>
              </a:lnSpc>
              <a:spcBef>
                <a:spcPts val="500"/>
              </a:spcBef>
            </a:pPr>
            <a:r>
              <a:rPr sz="2100" spc="3075" baseline="1587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100" spc="-300" baseline="1587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incoerências, ambigüidades, redundâncias 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136479"/>
            <a:ext cx="6629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0" marR="5080" indent="-2470150">
              <a:lnSpc>
                <a:spcPct val="100000"/>
              </a:lnSpc>
              <a:spcBef>
                <a:spcPts val="100"/>
              </a:spcBef>
            </a:pPr>
            <a:r>
              <a:rPr sz="3600" dirty="0" err="1"/>
              <a:t>Exemplos</a:t>
            </a:r>
            <a:r>
              <a:rPr sz="3600" dirty="0"/>
              <a:t> </a:t>
            </a:r>
            <a:r>
              <a:rPr sz="3600" spc="5" dirty="0"/>
              <a:t>de </a:t>
            </a:r>
            <a:r>
              <a:rPr sz="3600" spc="-5" dirty="0" err="1"/>
              <a:t>Sucesso</a:t>
            </a:r>
            <a:r>
              <a:rPr sz="3600" spc="-5" dirty="0"/>
              <a:t> </a:t>
            </a:r>
            <a:r>
              <a:rPr sz="3600" spc="5" dirty="0"/>
              <a:t>de </a:t>
            </a:r>
            <a:r>
              <a:rPr sz="3600" spc="-5" dirty="0" err="1"/>
              <a:t>Sistemas</a:t>
            </a:r>
            <a:r>
              <a:rPr sz="3600" spc="-5" dirty="0"/>
              <a:t>  </a:t>
            </a:r>
            <a:r>
              <a:rPr sz="3600" spc="-5" dirty="0" err="1"/>
              <a:t>Periciais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5920" y="1389574"/>
            <a:ext cx="8364220" cy="426212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835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379730" algn="l"/>
              </a:tabLst>
            </a:pPr>
            <a:r>
              <a:rPr sz="3000" dirty="0">
                <a:latin typeface="Arial"/>
                <a:cs typeface="Arial"/>
              </a:rPr>
              <a:t>MYCIN - Sistema </a:t>
            </a:r>
            <a:r>
              <a:rPr sz="3000" spc="-5" dirty="0">
                <a:latin typeface="Arial"/>
                <a:cs typeface="Arial"/>
              </a:rPr>
              <a:t>Especialista </a:t>
            </a:r>
            <a:r>
              <a:rPr sz="3000" dirty="0">
                <a:latin typeface="Arial"/>
                <a:cs typeface="Arial"/>
              </a:rPr>
              <a:t>mais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conhecido</a:t>
            </a:r>
            <a:endParaRPr sz="3000" dirty="0">
              <a:latin typeface="Arial"/>
              <a:cs typeface="Arial"/>
            </a:endParaRPr>
          </a:p>
          <a:p>
            <a:pPr marL="779780" marR="43180" indent="-284480">
              <a:lnSpc>
                <a:spcPct val="100000"/>
              </a:lnSpc>
              <a:spcBef>
                <a:spcPts val="64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75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detém conhecimento sobre parâmetros de </a:t>
            </a:r>
            <a:r>
              <a:rPr sz="2600" spc="-295" dirty="0">
                <a:latin typeface="Arial"/>
                <a:cs typeface="Arial"/>
              </a:rPr>
              <a:t>análises  </a:t>
            </a:r>
            <a:r>
              <a:rPr sz="2600" dirty="0">
                <a:latin typeface="Arial"/>
                <a:cs typeface="Arial"/>
              </a:rPr>
              <a:t>sanguíneas para diagnosticar automaticamente  problemas relacionados com infecções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bacterianas</a:t>
            </a:r>
          </a:p>
          <a:p>
            <a:pPr marL="779780" marR="134620" indent="-284480">
              <a:lnSpc>
                <a:spcPct val="100000"/>
              </a:lnSpc>
              <a:spcBef>
                <a:spcPts val="650"/>
              </a:spcBef>
            </a:pPr>
            <a:r>
              <a:rPr sz="2325" spc="3442" baseline="19713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325" spc="97" baseline="19713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600" dirty="0">
                <a:latin typeface="Arial"/>
                <a:cs typeface="Arial"/>
              </a:rPr>
              <a:t>base de conhecimento do MYCIN desenvolvida </a:t>
            </a:r>
            <a:r>
              <a:rPr sz="2600" spc="-1190" dirty="0">
                <a:latin typeface="Arial"/>
                <a:cs typeface="Arial"/>
              </a:rPr>
              <a:t>ao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longo de vários anos com conhecimento oriundo  de vários especialistas</a:t>
            </a:r>
          </a:p>
          <a:p>
            <a:pPr marL="1181100" lvl="1" indent="-228600">
              <a:lnSpc>
                <a:spcPct val="100000"/>
              </a:lnSpc>
              <a:spcBef>
                <a:spcPts val="54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81100" algn="l"/>
              </a:tabLst>
            </a:pPr>
            <a:r>
              <a:rPr sz="2200" dirty="0">
                <a:latin typeface="Arial"/>
                <a:cs typeface="Arial"/>
              </a:rPr>
              <a:t>muito completa com cerca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450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regras</a:t>
            </a:r>
            <a:endParaRPr sz="2200" dirty="0">
              <a:latin typeface="Arial"/>
              <a:cs typeface="Arial"/>
            </a:endParaRPr>
          </a:p>
          <a:p>
            <a:pPr marL="1181100" marR="1473835" lvl="1" indent="-228600">
              <a:lnSpc>
                <a:spcPct val="100000"/>
              </a:lnSpc>
              <a:spcBef>
                <a:spcPts val="550"/>
              </a:spcBef>
              <a:buClr>
                <a:srgbClr val="CC9800"/>
              </a:buClr>
              <a:buSzPct val="63636"/>
              <a:buFont typeface="OpenSymbol"/>
              <a:buChar char=""/>
              <a:tabLst>
                <a:tab pos="1181100" algn="l"/>
              </a:tabLst>
            </a:pP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desempenho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-5" dirty="0">
                <a:latin typeface="Arial"/>
                <a:cs typeface="Arial"/>
              </a:rPr>
              <a:t>MYCIN </a:t>
            </a:r>
            <a:r>
              <a:rPr sz="2200" dirty="0">
                <a:latin typeface="Arial"/>
                <a:cs typeface="Arial"/>
              </a:rPr>
              <a:t>chegou a </a:t>
            </a:r>
            <a:r>
              <a:rPr sz="2200" spc="-15" dirty="0">
                <a:latin typeface="Arial"/>
                <a:cs typeface="Arial"/>
              </a:rPr>
              <a:t>superar </a:t>
            </a:r>
            <a:r>
              <a:rPr sz="2200" dirty="0">
                <a:latin typeface="Arial"/>
                <a:cs typeface="Arial"/>
              </a:rPr>
              <a:t>o  desempenho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especialistas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906932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350520" marR="5080">
              <a:lnSpc>
                <a:spcPts val="2160"/>
              </a:lnSpc>
              <a:spcBef>
                <a:spcPts val="370"/>
              </a:spcBef>
            </a:pPr>
            <a:r>
              <a:rPr spc="-5" dirty="0"/>
              <a:t>além </a:t>
            </a:r>
            <a:r>
              <a:rPr dirty="0"/>
              <a:t>de diagnosticar problemas </a:t>
            </a:r>
            <a:r>
              <a:rPr spc="-5" dirty="0"/>
              <a:t>individuais </a:t>
            </a:r>
            <a:r>
              <a:rPr dirty="0"/>
              <a:t>o </a:t>
            </a:r>
            <a:endParaRPr lang="pt-BR" dirty="0"/>
          </a:p>
          <a:p>
            <a:pPr marL="350520" marR="5080">
              <a:lnSpc>
                <a:spcPts val="2160"/>
              </a:lnSpc>
              <a:spcBef>
                <a:spcPts val="370"/>
              </a:spcBef>
            </a:pPr>
            <a:r>
              <a:rPr spc="-5" dirty="0"/>
              <a:t>INTERNIST </a:t>
            </a:r>
            <a:r>
              <a:rPr dirty="0"/>
              <a:t>é capaz </a:t>
            </a:r>
            <a:r>
              <a:rPr spc="-5" dirty="0"/>
              <a:t>de  </a:t>
            </a:r>
            <a:r>
              <a:rPr dirty="0"/>
              <a:t>combinar </a:t>
            </a:r>
            <a:r>
              <a:rPr spc="-5" dirty="0"/>
              <a:t>problemas </a:t>
            </a:r>
            <a:r>
              <a:rPr dirty="0"/>
              <a:t>separados que ocorram </a:t>
            </a:r>
            <a:r>
              <a:rPr spc="-5" dirty="0"/>
              <a:t>simultaneamente </a:t>
            </a:r>
            <a:r>
              <a:rPr dirty="0"/>
              <a:t>num  mesmo</a:t>
            </a:r>
            <a:r>
              <a:rPr spc="-5" dirty="0"/>
              <a:t> paciente</a:t>
            </a:r>
          </a:p>
          <a:p>
            <a:pPr marL="350520" marR="782955">
              <a:lnSpc>
                <a:spcPts val="2160"/>
              </a:lnSpc>
              <a:spcBef>
                <a:spcPts val="500"/>
              </a:spcBef>
            </a:pPr>
            <a:r>
              <a:rPr dirty="0"/>
              <a:t>é um dos sistemas </a:t>
            </a:r>
            <a:r>
              <a:rPr spc="-5" dirty="0"/>
              <a:t>especialistas </a:t>
            </a:r>
            <a:r>
              <a:rPr dirty="0"/>
              <a:t>mais completos </a:t>
            </a:r>
            <a:r>
              <a:rPr spc="-5" dirty="0"/>
              <a:t>no âmbito da  </a:t>
            </a:r>
            <a:r>
              <a:rPr dirty="0"/>
              <a:t>medicina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466849"/>
            <a:ext cx="17018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16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1423670"/>
            <a:ext cx="81978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INTERNIST </a:t>
            </a:r>
            <a:r>
              <a:rPr sz="2300" dirty="0">
                <a:latin typeface="Arial"/>
                <a:cs typeface="Arial"/>
              </a:rPr>
              <a:t>- Sistema Especialista aplicado à Medicina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Interna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1852929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73939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3690620"/>
            <a:ext cx="17018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16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407670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 dirty="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470154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1" y="405129"/>
            <a:ext cx="630237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Sistemas</a:t>
            </a:r>
            <a:r>
              <a:rPr sz="4200" spc="-70" dirty="0"/>
              <a:t> </a:t>
            </a:r>
            <a:r>
              <a:rPr sz="4200" spc="-5" dirty="0"/>
              <a:t>Especialistas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216659"/>
            <a:ext cx="8408670" cy="2335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2430" marR="43180" indent="-341630">
              <a:lnSpc>
                <a:spcPct val="79900"/>
              </a:lnSpc>
              <a:spcBef>
                <a:spcPts val="775"/>
              </a:spcBef>
              <a:buClr>
                <a:srgbClr val="CC9800"/>
              </a:buClr>
              <a:buSzPct val="64285"/>
              <a:buFont typeface="OpenSymbol"/>
              <a:buChar char=""/>
              <a:tabLst>
                <a:tab pos="39243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Sistemas Especialistas </a:t>
            </a:r>
            <a:r>
              <a:rPr sz="2800" spc="-5" dirty="0">
                <a:latin typeface="Arial"/>
                <a:cs typeface="Arial"/>
              </a:rPr>
              <a:t>(SE) </a:t>
            </a:r>
            <a:r>
              <a:rPr sz="2800" dirty="0">
                <a:latin typeface="Arial"/>
                <a:cs typeface="Arial"/>
              </a:rPr>
              <a:t>são aplicações que  têm por objetivo resolver problemas complexos de  forma idêntica à </a:t>
            </a:r>
            <a:r>
              <a:rPr sz="2800" spc="-5" dirty="0">
                <a:latin typeface="Arial"/>
                <a:cs typeface="Arial"/>
              </a:rPr>
              <a:t>utilizada pelos </a:t>
            </a:r>
            <a:r>
              <a:rPr sz="2800" dirty="0">
                <a:latin typeface="Arial"/>
                <a:cs typeface="Arial"/>
              </a:rPr>
              <a:t>peritos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humanos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800"/>
              </a:buClr>
              <a:buFont typeface="OpenSymbol"/>
              <a:buChar char=""/>
            </a:pPr>
            <a:endParaRPr sz="3500">
              <a:latin typeface="Arial"/>
              <a:cs typeface="Arial"/>
            </a:endParaRPr>
          </a:p>
          <a:p>
            <a:pPr marL="392430" marR="918844" indent="-341630">
              <a:lnSpc>
                <a:spcPts val="2690"/>
              </a:lnSpc>
              <a:buClr>
                <a:srgbClr val="CC9800"/>
              </a:buClr>
              <a:buSzPct val="64285"/>
              <a:buFont typeface="OpenSymbol"/>
              <a:buChar char=""/>
              <a:tabLst>
                <a:tab pos="392430" algn="l"/>
              </a:tabLst>
            </a:pPr>
            <a:r>
              <a:rPr sz="2800" spc="-5" dirty="0">
                <a:latin typeface="Arial"/>
                <a:cs typeface="Arial"/>
              </a:rPr>
              <a:t>Os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SEs </a:t>
            </a:r>
            <a:r>
              <a:rPr sz="2800" dirty="0">
                <a:latin typeface="Arial"/>
                <a:cs typeface="Arial"/>
              </a:rPr>
              <a:t>são um caso específico de </a:t>
            </a:r>
            <a:r>
              <a:rPr sz="2800" spc="-300" dirty="0">
                <a:latin typeface="Arial"/>
                <a:cs typeface="Arial"/>
              </a:rPr>
              <a:t>Sistemas  </a:t>
            </a:r>
            <a:r>
              <a:rPr sz="2800" spc="-5" dirty="0">
                <a:latin typeface="Arial"/>
                <a:cs typeface="Arial"/>
              </a:rPr>
              <a:t>Baseados </a:t>
            </a:r>
            <a:r>
              <a:rPr sz="2800" dirty="0">
                <a:latin typeface="Arial"/>
                <a:cs typeface="Arial"/>
              </a:rPr>
              <a:t>em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Conhecimento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59664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219" y="3542029"/>
            <a:ext cx="6914515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num </a:t>
            </a:r>
            <a:r>
              <a:rPr sz="2400" spc="-5" dirty="0">
                <a:latin typeface="Arial"/>
                <a:cs typeface="Arial"/>
              </a:rPr>
              <a:t>SE </a:t>
            </a:r>
            <a:r>
              <a:rPr sz="2400" dirty="0">
                <a:latin typeface="Arial"/>
                <a:cs typeface="Arial"/>
              </a:rPr>
              <a:t>o conhecimento é </a:t>
            </a:r>
            <a:r>
              <a:rPr sz="2400" spc="-5" dirty="0">
                <a:latin typeface="Arial"/>
                <a:cs typeface="Arial"/>
              </a:rPr>
              <a:t>obtido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partir </a:t>
            </a:r>
            <a:r>
              <a:rPr sz="2400" dirty="0">
                <a:latin typeface="Arial"/>
                <a:cs typeface="Arial"/>
              </a:rPr>
              <a:t>de um </a:t>
            </a:r>
            <a:r>
              <a:rPr sz="2400" spc="-5" dirty="0">
                <a:latin typeface="Arial"/>
                <a:cs typeface="Arial"/>
              </a:rPr>
              <a:t>ou  </a:t>
            </a:r>
            <a:r>
              <a:rPr sz="2400" spc="5" dirty="0">
                <a:latin typeface="Arial"/>
                <a:cs typeface="Arial"/>
              </a:rPr>
              <a:t>mais </a:t>
            </a:r>
            <a:r>
              <a:rPr sz="2400" spc="-5" dirty="0">
                <a:latin typeface="Arial"/>
                <a:cs typeface="Arial"/>
              </a:rPr>
              <a:t>peritos </a:t>
            </a:r>
            <a:r>
              <a:rPr sz="2400" dirty="0">
                <a:latin typeface="Arial"/>
                <a:cs typeface="Arial"/>
              </a:rPr>
              <a:t>ou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especialistas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4650740"/>
            <a:ext cx="1905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0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219" y="4596129"/>
            <a:ext cx="7388225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desenvolvimento de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SE incorpora, </a:t>
            </a:r>
            <a:r>
              <a:rPr sz="2400" dirty="0">
                <a:latin typeface="Arial"/>
                <a:cs typeface="Arial"/>
              </a:rPr>
              <a:t>para </a:t>
            </a:r>
            <a:r>
              <a:rPr sz="2400" spc="-5" dirty="0">
                <a:latin typeface="Arial"/>
                <a:cs typeface="Arial"/>
              </a:rPr>
              <a:t>além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5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vertente técnica, </a:t>
            </a:r>
            <a:r>
              <a:rPr sz="2400" spc="5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vertente </a:t>
            </a:r>
            <a:r>
              <a:rPr sz="2400" dirty="0">
                <a:latin typeface="Arial"/>
                <a:cs typeface="Arial"/>
              </a:rPr>
              <a:t>humana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complexa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030" y="5317490"/>
            <a:ext cx="151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10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1280" y="5280659"/>
            <a:ext cx="6777990" cy="8178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relacionamento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confiança que </a:t>
            </a:r>
            <a:r>
              <a:rPr sz="2000" spc="5" dirty="0">
                <a:latin typeface="Arial"/>
                <a:cs typeface="Arial"/>
              </a:rPr>
              <a:t>se </a:t>
            </a:r>
            <a:r>
              <a:rPr sz="2000" dirty="0">
                <a:latin typeface="Arial"/>
                <a:cs typeface="Arial"/>
              </a:rPr>
              <a:t>estabelece </a:t>
            </a:r>
            <a:r>
              <a:rPr sz="2000" spc="-5" dirty="0">
                <a:latin typeface="Arial"/>
                <a:cs typeface="Arial"/>
              </a:rPr>
              <a:t>entre </a:t>
            </a:r>
            <a:r>
              <a:rPr sz="2000" dirty="0">
                <a:latin typeface="Arial"/>
                <a:cs typeface="Arial"/>
              </a:rPr>
              <a:t>quem  especifica e </a:t>
            </a:r>
            <a:r>
              <a:rPr sz="2000" spc="-5" dirty="0">
                <a:latin typeface="Arial"/>
                <a:cs typeface="Arial"/>
              </a:rPr>
              <a:t>desenvolve </a:t>
            </a:r>
            <a:r>
              <a:rPr sz="2000" dirty="0">
                <a:latin typeface="Arial"/>
                <a:cs typeface="Arial"/>
              </a:rPr>
              <a:t>o sistema e quem possui o  conhecimento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" y="147701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428750"/>
            <a:ext cx="8902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600" spc="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FF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191008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1860550"/>
            <a:ext cx="7397750" cy="6616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5"/>
              </a:spcBef>
            </a:pPr>
            <a:r>
              <a:rPr sz="2200" dirty="0">
                <a:latin typeface="Arial"/>
                <a:cs typeface="Arial"/>
              </a:rPr>
              <a:t>sistema especialista dedicado ao diagnóstico </a:t>
            </a:r>
            <a:r>
              <a:rPr sz="2200" spc="-5" dirty="0">
                <a:latin typeface="Arial"/>
                <a:cs typeface="Arial"/>
              </a:rPr>
              <a:t>de problemas  pulmonares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29591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2910840"/>
            <a:ext cx="9791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339343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119" y="3342640"/>
            <a:ext cx="6746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primeiro </a:t>
            </a:r>
            <a:r>
              <a:rPr sz="2200" dirty="0">
                <a:latin typeface="Arial"/>
                <a:cs typeface="Arial"/>
              </a:rPr>
              <a:t>sistema especialista </a:t>
            </a:r>
            <a:r>
              <a:rPr sz="2200" spc="-5" dirty="0">
                <a:latin typeface="Arial"/>
                <a:cs typeface="Arial"/>
              </a:rPr>
              <a:t>com </a:t>
            </a:r>
            <a:r>
              <a:rPr sz="2200" dirty="0">
                <a:latin typeface="Arial"/>
                <a:cs typeface="Arial"/>
              </a:rPr>
              <a:t>utilização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comercial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" y="427482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069" y="4227829"/>
            <a:ext cx="796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6633"/>
                </a:solidFill>
                <a:latin typeface="Arial"/>
                <a:cs typeface="Arial"/>
              </a:rPr>
              <a:t>I</a:t>
            </a:r>
            <a:r>
              <a:rPr sz="2600" spc="10" dirty="0">
                <a:solidFill>
                  <a:srgbClr val="006633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006633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39" y="470915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19" y="4659629"/>
            <a:ext cx="7490459" cy="1334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dirty="0">
                <a:latin typeface="Arial"/>
                <a:cs typeface="Arial"/>
              </a:rPr>
              <a:t>sistema especialista diagnóstico </a:t>
            </a:r>
            <a:r>
              <a:rPr sz="2200" spc="-5" dirty="0">
                <a:latin typeface="Arial"/>
                <a:cs typeface="Arial"/>
              </a:rPr>
              <a:t>de avarias </a:t>
            </a:r>
            <a:r>
              <a:rPr sz="2200" dirty="0">
                <a:latin typeface="Arial"/>
                <a:cs typeface="Arial"/>
              </a:rPr>
              <a:t>em subsistemas  </a:t>
            </a:r>
            <a:r>
              <a:rPr sz="2200" spc="-5" dirty="0">
                <a:latin typeface="Arial"/>
                <a:cs typeface="Arial"/>
              </a:rPr>
              <a:t>eletrônicos 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carros</a:t>
            </a:r>
            <a:endParaRPr sz="2200">
              <a:latin typeface="Arial"/>
              <a:cs typeface="Arial"/>
            </a:endParaRPr>
          </a:p>
          <a:p>
            <a:pPr marL="12700" marR="1282065">
              <a:lnSpc>
                <a:spcPts val="2380"/>
              </a:lnSpc>
              <a:spcBef>
                <a:spcPts val="545"/>
              </a:spcBef>
            </a:pPr>
            <a:r>
              <a:rPr sz="2200" dirty="0">
                <a:latin typeface="Arial"/>
                <a:cs typeface="Arial"/>
              </a:rPr>
              <a:t>usado </a:t>
            </a:r>
            <a:r>
              <a:rPr sz="2200" spc="-5" dirty="0">
                <a:latin typeface="Arial"/>
                <a:cs typeface="Arial"/>
              </a:rPr>
              <a:t>em </a:t>
            </a:r>
            <a:r>
              <a:rPr sz="2200" dirty="0">
                <a:latin typeface="Arial"/>
                <a:cs typeface="Arial"/>
              </a:rPr>
              <a:t>cerca </a:t>
            </a:r>
            <a:r>
              <a:rPr sz="2200" spc="-5" dirty="0">
                <a:latin typeface="Arial"/>
                <a:cs typeface="Arial"/>
              </a:rPr>
              <a:t>de 1500 centros de reparação </a:t>
            </a:r>
            <a:r>
              <a:rPr sz="2200" dirty="0">
                <a:latin typeface="Arial"/>
                <a:cs typeface="Arial"/>
              </a:rPr>
              <a:t>da  </a:t>
            </a:r>
            <a:r>
              <a:rPr sz="2200" spc="-5" dirty="0">
                <a:latin typeface="Arial"/>
                <a:cs typeface="Arial"/>
              </a:rPr>
              <a:t>Fiat/Lancia/Alfa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Romeo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639" y="538225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" y="143128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386840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DELTA/CATS-1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18046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1755140"/>
            <a:ext cx="6807834" cy="6286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sistema especialista </a:t>
            </a:r>
            <a:r>
              <a:rPr sz="2200" spc="-5" dirty="0">
                <a:latin typeface="Arial"/>
                <a:cs typeface="Arial"/>
              </a:rPr>
              <a:t>para identificação de problemas </a:t>
            </a:r>
            <a:r>
              <a:rPr sz="2200" dirty="0">
                <a:latin typeface="Arial"/>
                <a:cs typeface="Arial"/>
              </a:rPr>
              <a:t>e  </a:t>
            </a:r>
            <a:r>
              <a:rPr sz="2200" spc="-5" dirty="0">
                <a:latin typeface="Arial"/>
                <a:cs typeface="Arial"/>
              </a:rPr>
              <a:t>apoio </a:t>
            </a:r>
            <a:r>
              <a:rPr sz="2200" dirty="0">
                <a:latin typeface="Arial"/>
                <a:cs typeface="Arial"/>
              </a:rPr>
              <a:t>à </a:t>
            </a:r>
            <a:r>
              <a:rPr sz="2200" spc="-5" dirty="0">
                <a:latin typeface="Arial"/>
                <a:cs typeface="Arial"/>
              </a:rPr>
              <a:t>manutenção de locomotivas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Diesel-Eléctricas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272668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2682240"/>
            <a:ext cx="400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AUTHORIZER’s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ASSISTANT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310006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119" y="3050540"/>
            <a:ext cx="7472045" cy="15722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sistema especialista </a:t>
            </a:r>
            <a:r>
              <a:rPr sz="2200" spc="-5" dirty="0">
                <a:latin typeface="Arial"/>
                <a:cs typeface="Arial"/>
              </a:rPr>
              <a:t>para auxiliar na tarefa de aprovação </a:t>
            </a:r>
            <a:r>
              <a:rPr sz="2200" dirty="0">
                <a:latin typeface="Arial"/>
                <a:cs typeface="Arial"/>
              </a:rPr>
              <a:t>de  despesas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individuais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latin typeface="Arial"/>
                <a:cs typeface="Arial"/>
              </a:rPr>
              <a:t>usado pela </a:t>
            </a:r>
            <a:r>
              <a:rPr sz="2200" spc="-5" dirty="0">
                <a:latin typeface="Arial"/>
                <a:cs typeface="Arial"/>
              </a:rPr>
              <a:t>American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Express</a:t>
            </a:r>
            <a:endParaRPr sz="2200">
              <a:latin typeface="Arial"/>
              <a:cs typeface="Arial"/>
            </a:endParaRPr>
          </a:p>
          <a:p>
            <a:pPr marL="12700" marR="516255">
              <a:lnSpc>
                <a:spcPct val="79900"/>
              </a:lnSpc>
              <a:spcBef>
                <a:spcPts val="550"/>
              </a:spcBef>
            </a:pPr>
            <a:r>
              <a:rPr sz="2200" dirty="0">
                <a:latin typeface="Arial"/>
                <a:cs typeface="Arial"/>
              </a:rPr>
              <a:t>acessa e processa </a:t>
            </a:r>
            <a:r>
              <a:rPr sz="2200" spc="-5" dirty="0">
                <a:latin typeface="Arial"/>
                <a:cs typeface="Arial"/>
              </a:rPr>
              <a:t>informação </a:t>
            </a:r>
            <a:r>
              <a:rPr sz="2200" dirty="0">
                <a:latin typeface="Arial"/>
                <a:cs typeface="Arial"/>
              </a:rPr>
              <a:t>dispersa em cerca </a:t>
            </a:r>
            <a:r>
              <a:rPr sz="2200" spc="-5" dirty="0">
                <a:latin typeface="Arial"/>
                <a:cs typeface="Arial"/>
              </a:rPr>
              <a:t>de </a:t>
            </a:r>
            <a:r>
              <a:rPr sz="2200" dirty="0">
                <a:latin typeface="Arial"/>
                <a:cs typeface="Arial"/>
              </a:rPr>
              <a:t>12  Bases de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Dados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39" y="3705859"/>
            <a:ext cx="176530" cy="564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440" y="497205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069" y="4927600"/>
            <a:ext cx="288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Arial"/>
                <a:cs typeface="Arial"/>
              </a:rPr>
              <a:t>DRILLING</a:t>
            </a:r>
            <a:r>
              <a:rPr sz="2400" spc="-55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33"/>
                </a:solidFill>
                <a:latin typeface="Arial"/>
                <a:cs typeface="Arial"/>
              </a:rPr>
              <a:t>ADVISOR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9639" y="534542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119" y="5295900"/>
            <a:ext cx="6373495" cy="6286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5745" marR="5080" indent="-233679">
              <a:lnSpc>
                <a:spcPct val="79900"/>
              </a:lnSpc>
              <a:spcBef>
                <a:spcPts val="630"/>
              </a:spcBef>
            </a:pPr>
            <a:r>
              <a:rPr sz="2200" dirty="0">
                <a:latin typeface="Arial"/>
                <a:cs typeface="Arial"/>
              </a:rPr>
              <a:t>sistema especialista </a:t>
            </a:r>
            <a:r>
              <a:rPr sz="2200" spc="-5" dirty="0">
                <a:latin typeface="Arial"/>
                <a:cs typeface="Arial"/>
              </a:rPr>
              <a:t>usado </a:t>
            </a:r>
            <a:r>
              <a:rPr sz="2200" dirty="0">
                <a:latin typeface="Arial"/>
                <a:cs typeface="Arial"/>
              </a:rPr>
              <a:t>na análise dos solos de  </a:t>
            </a:r>
            <a:r>
              <a:rPr sz="2200" spc="-5" dirty="0">
                <a:latin typeface="Arial"/>
                <a:cs typeface="Arial"/>
              </a:rPr>
              <a:t>exploração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petrolífera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" y="157353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559559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Arial"/>
                <a:cs typeface="Arial"/>
              </a:rPr>
              <a:t>LENDING</a:t>
            </a:r>
            <a:r>
              <a:rPr sz="2400" spc="-70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33"/>
                </a:solidFill>
                <a:latin typeface="Arial"/>
                <a:cs typeface="Arial"/>
              </a:rPr>
              <a:t>ADVISOR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2068829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1948179"/>
            <a:ext cx="7249795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>
              <a:lnSpc>
                <a:spcPct val="1246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sistema especialista para </a:t>
            </a:r>
            <a:r>
              <a:rPr sz="2000" spc="-5" dirty="0">
                <a:latin typeface="Arial"/>
                <a:cs typeface="Arial"/>
              </a:rPr>
              <a:t>apoiar </a:t>
            </a:r>
            <a:r>
              <a:rPr sz="2000" dirty="0">
                <a:latin typeface="Arial"/>
                <a:cs typeface="Arial"/>
              </a:rPr>
              <a:t>na decisão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concessão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crédito por parte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instituições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bancárias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EXPERTAX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2861310"/>
            <a:ext cx="23304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231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2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341122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19" y="3365500"/>
            <a:ext cx="6348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sistema especialista para </a:t>
            </a:r>
            <a:r>
              <a:rPr sz="2000" spc="-5" dirty="0">
                <a:latin typeface="Arial"/>
                <a:cs typeface="Arial"/>
              </a:rPr>
              <a:t>auxílio </a:t>
            </a:r>
            <a:r>
              <a:rPr sz="2000" dirty="0">
                <a:latin typeface="Arial"/>
                <a:cs typeface="Arial"/>
              </a:rPr>
              <a:t>à </a:t>
            </a:r>
            <a:r>
              <a:rPr sz="2000" spc="-5" dirty="0">
                <a:latin typeface="Arial"/>
                <a:cs typeface="Arial"/>
              </a:rPr>
              <a:t>tarifação 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seguros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" y="412115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069" y="4077970"/>
            <a:ext cx="105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639" y="455295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19" y="4505959"/>
            <a:ext cx="708723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sistema especialista para </a:t>
            </a:r>
            <a:r>
              <a:rPr sz="2000" spc="-5" dirty="0">
                <a:latin typeface="Arial"/>
                <a:cs typeface="Arial"/>
              </a:rPr>
              <a:t>auxílio </a:t>
            </a:r>
            <a:r>
              <a:rPr sz="2000" dirty="0">
                <a:latin typeface="Arial"/>
                <a:cs typeface="Arial"/>
              </a:rPr>
              <a:t>dos controladores de </a:t>
            </a:r>
            <a:r>
              <a:rPr sz="2000" spc="-5" dirty="0">
                <a:latin typeface="Arial"/>
                <a:cs typeface="Arial"/>
              </a:rPr>
              <a:t>terra na  </a:t>
            </a:r>
            <a:r>
              <a:rPr sz="2000" dirty="0">
                <a:latin typeface="Arial"/>
                <a:cs typeface="Arial"/>
              </a:rPr>
              <a:t>atribuição das </a:t>
            </a:r>
            <a:r>
              <a:rPr sz="2000" spc="-5" dirty="0">
                <a:latin typeface="Arial"/>
                <a:cs typeface="Arial"/>
              </a:rPr>
              <a:t>portas de </a:t>
            </a:r>
            <a:r>
              <a:rPr sz="2000" dirty="0">
                <a:latin typeface="Arial"/>
                <a:cs typeface="Arial"/>
              </a:rPr>
              <a:t>chegada e </a:t>
            </a:r>
            <a:r>
              <a:rPr sz="2000" spc="-5" dirty="0">
                <a:latin typeface="Arial"/>
                <a:cs typeface="Arial"/>
              </a:rPr>
              <a:t>partida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vôos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" y="127508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230629"/>
            <a:ext cx="127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866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986600"/>
                </a:solidFill>
                <a:latin typeface="Arial"/>
                <a:cs typeface="Arial"/>
              </a:rPr>
              <a:t>ARV</a:t>
            </a:r>
            <a:r>
              <a:rPr sz="2400" spc="-15" dirty="0">
                <a:solidFill>
                  <a:srgbClr val="9866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9866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1643379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1597659"/>
            <a:ext cx="7325995" cy="13690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sz="2000" dirty="0">
                <a:latin typeface="Arial"/>
                <a:cs typeface="Arial"/>
              </a:rPr>
              <a:t>sistema especialista que a monitora um </a:t>
            </a:r>
            <a:r>
              <a:rPr sz="2000" spc="-5" dirty="0">
                <a:latin typeface="Arial"/>
                <a:cs typeface="Arial"/>
              </a:rPr>
              <a:t>vasto </a:t>
            </a:r>
            <a:r>
              <a:rPr sz="2000" dirty="0">
                <a:latin typeface="Arial"/>
                <a:cs typeface="Arial"/>
              </a:rPr>
              <a:t>conjunto de </a:t>
            </a:r>
            <a:r>
              <a:rPr sz="2000" spc="-5" dirty="0">
                <a:latin typeface="Arial"/>
                <a:cs typeface="Arial"/>
              </a:rPr>
              <a:t>dados  </a:t>
            </a:r>
            <a:r>
              <a:rPr sz="2000" dirty="0">
                <a:latin typeface="Arial"/>
                <a:cs typeface="Arial"/>
              </a:rPr>
              <a:t>enviados </a:t>
            </a:r>
            <a:r>
              <a:rPr sz="2000" spc="-5" dirty="0">
                <a:latin typeface="Arial"/>
                <a:cs typeface="Arial"/>
              </a:rPr>
              <a:t>pela </a:t>
            </a:r>
            <a:r>
              <a:rPr sz="2000" dirty="0">
                <a:latin typeface="Arial"/>
                <a:cs typeface="Arial"/>
              </a:rPr>
              <a:t>nave </a:t>
            </a:r>
            <a:r>
              <a:rPr sz="2000" i="1" dirty="0">
                <a:latin typeface="Arial"/>
                <a:cs typeface="Arial"/>
              </a:rPr>
              <a:t>Voyager </a:t>
            </a:r>
            <a:r>
              <a:rPr sz="2000" dirty="0">
                <a:latin typeface="Arial"/>
                <a:cs typeface="Arial"/>
              </a:rPr>
              <a:t>para o Centro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i="1" dirty="0">
                <a:latin typeface="Arial"/>
                <a:cs typeface="Arial"/>
              </a:rPr>
              <a:t>Jet </a:t>
            </a:r>
            <a:r>
              <a:rPr sz="2000" i="1" spc="-5" dirty="0">
                <a:latin typeface="Arial"/>
                <a:cs typeface="Arial"/>
              </a:rPr>
              <a:t>Propulsion  </a:t>
            </a:r>
            <a:r>
              <a:rPr sz="2000" i="1" dirty="0">
                <a:latin typeface="Arial"/>
                <a:cs typeface="Arial"/>
              </a:rPr>
              <a:t>Laboratory</a:t>
            </a:r>
            <a:endParaRPr sz="2000">
              <a:latin typeface="Arial"/>
              <a:cs typeface="Arial"/>
            </a:endParaRPr>
          </a:p>
          <a:p>
            <a:pPr marL="12700" marR="427355">
              <a:lnSpc>
                <a:spcPts val="1920"/>
              </a:lnSpc>
              <a:spcBef>
                <a:spcPts val="505"/>
              </a:spcBef>
              <a:tabLst>
                <a:tab pos="4966335" algn="l"/>
              </a:tabLst>
            </a:pPr>
            <a:r>
              <a:rPr sz="2000" spc="-5" dirty="0">
                <a:latin typeface="Arial"/>
                <a:cs typeface="Arial"/>
              </a:rPr>
              <a:t>efetua tarefas de rotina alertando </a:t>
            </a:r>
            <a:r>
              <a:rPr sz="200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analistas </a:t>
            </a:r>
            <a:r>
              <a:rPr sz="2000" dirty="0">
                <a:latin typeface="Arial"/>
                <a:cs typeface="Arial"/>
              </a:rPr>
              <a:t>do centro para  problemas </a:t>
            </a:r>
            <a:r>
              <a:rPr sz="2000" spc="-5" dirty="0">
                <a:latin typeface="Arial"/>
                <a:cs typeface="Arial"/>
              </a:rPr>
              <a:t>mais </a:t>
            </a:r>
            <a:r>
              <a:rPr sz="2000" dirty="0">
                <a:latin typeface="Arial"/>
                <a:cs typeface="Arial"/>
              </a:rPr>
              <a:t>sérios que ocorram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 a	nave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2438400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" y="298830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069" y="2943859"/>
            <a:ext cx="95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IG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3357879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069" y="3312159"/>
            <a:ext cx="7279005" cy="9194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12750" marR="5080">
              <a:lnSpc>
                <a:spcPts val="1920"/>
              </a:lnSpc>
              <a:spcBef>
                <a:spcPts val="560"/>
              </a:spcBef>
            </a:pPr>
            <a:r>
              <a:rPr sz="2000" dirty="0">
                <a:latin typeface="Arial"/>
                <a:cs typeface="Arial"/>
              </a:rPr>
              <a:t>sistema especialista usado na monitorização </a:t>
            </a:r>
            <a:r>
              <a:rPr sz="2000" spc="-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condição de  </a:t>
            </a:r>
            <a:r>
              <a:rPr sz="2000" spc="-5" dirty="0">
                <a:latin typeface="Arial"/>
                <a:cs typeface="Arial"/>
              </a:rPr>
              <a:t>turbinas </a:t>
            </a:r>
            <a:r>
              <a:rPr sz="2000" dirty="0">
                <a:latin typeface="Arial"/>
                <a:cs typeface="Arial"/>
              </a:rPr>
              <a:t>de gás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ARCA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440" y="388492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639" y="4254500"/>
            <a:ext cx="16319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19" y="4208779"/>
            <a:ext cx="68199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sistema especialista para </a:t>
            </a:r>
            <a:r>
              <a:rPr sz="2000" spc="-5" dirty="0">
                <a:latin typeface="Arial"/>
                <a:cs typeface="Arial"/>
              </a:rPr>
              <a:t>diagnóstico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arritmias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cardíacas</a:t>
            </a:r>
            <a:endParaRPr sz="2000">
              <a:latin typeface="Arial"/>
              <a:cs typeface="Arial"/>
            </a:endParaRPr>
          </a:p>
          <a:p>
            <a:pPr marL="12700" marR="277495">
              <a:lnSpc>
                <a:spcPct val="79600"/>
              </a:lnSpc>
              <a:spcBef>
                <a:spcPts val="509"/>
              </a:spcBef>
            </a:pPr>
            <a:r>
              <a:rPr sz="2000" spc="-5" dirty="0">
                <a:latin typeface="Arial"/>
                <a:cs typeface="Arial"/>
              </a:rPr>
              <a:t>toma </a:t>
            </a:r>
            <a:r>
              <a:rPr sz="2000" dirty="0">
                <a:latin typeface="Arial"/>
                <a:cs typeface="Arial"/>
              </a:rPr>
              <a:t>como entrada o resultado oriundo de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sistema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processamento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sinal ligado a </a:t>
            </a:r>
            <a:r>
              <a:rPr sz="2000" spc="-5" dirty="0">
                <a:latin typeface="Arial"/>
                <a:cs typeface="Arial"/>
              </a:rPr>
              <a:t>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eletrocardiógrafo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440" y="5088890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069" y="5044440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6633"/>
                </a:solidFill>
                <a:latin typeface="Arial"/>
                <a:cs typeface="Arial"/>
              </a:rPr>
              <a:t>RC</a:t>
            </a:r>
            <a:r>
              <a:rPr sz="240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639" y="5458459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5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20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4119" y="5412740"/>
            <a:ext cx="7214870" cy="5740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"/>
                <a:cs typeface="Arial"/>
              </a:rPr>
              <a:t>sistema especialista </a:t>
            </a:r>
            <a:r>
              <a:rPr sz="2000" spc="-5" dirty="0">
                <a:latin typeface="Arial"/>
                <a:cs typeface="Arial"/>
              </a:rPr>
              <a:t>de planejamento de terapias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arritmias  </a:t>
            </a:r>
            <a:r>
              <a:rPr sz="2000" dirty="0">
                <a:latin typeface="Arial"/>
                <a:cs typeface="Arial"/>
              </a:rPr>
              <a:t>cardíacas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340" y="1314450"/>
            <a:ext cx="8328025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41630">
              <a:lnSpc>
                <a:spcPct val="100000"/>
              </a:lnSpc>
              <a:spcBef>
                <a:spcPts val="100"/>
              </a:spcBef>
              <a:buClr>
                <a:srgbClr val="CC9800"/>
              </a:buClr>
              <a:buSzPct val="64285"/>
              <a:buFont typeface="OpenSymbol"/>
              <a:buChar char=""/>
              <a:tabLst>
                <a:tab pos="392430" algn="l"/>
              </a:tabLst>
            </a:pPr>
            <a:r>
              <a:rPr sz="2800" spc="-10" dirty="0">
                <a:latin typeface="Arial"/>
                <a:cs typeface="Arial"/>
              </a:rPr>
              <a:t>PATHFINDER</a:t>
            </a:r>
            <a:endParaRPr sz="2800">
              <a:latin typeface="Arial"/>
              <a:cs typeface="Arial"/>
            </a:endParaRPr>
          </a:p>
          <a:p>
            <a:pPr marL="791845" marR="30480" indent="-284480">
              <a:lnSpc>
                <a:spcPct val="79900"/>
              </a:lnSpc>
              <a:spcBef>
                <a:spcPts val="730"/>
              </a:spcBef>
              <a:tabLst>
                <a:tab pos="4304030" algn="l"/>
              </a:tabLst>
            </a:pPr>
            <a:r>
              <a:rPr sz="2625" spc="3802" baseline="20634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r>
              <a:rPr sz="2625" spc="-277" baseline="20634" dirty="0">
                <a:solidFill>
                  <a:srgbClr val="3A802E"/>
                </a:solidFill>
                <a:latin typeface="OpenSymbol"/>
                <a:cs typeface="OpenSymbol"/>
              </a:rPr>
              <a:t> </a:t>
            </a:r>
            <a:r>
              <a:rPr sz="2900" dirty="0">
                <a:latin typeface="Arial"/>
                <a:cs typeface="Arial"/>
              </a:rPr>
              <a:t>sistema</a:t>
            </a:r>
            <a:r>
              <a:rPr sz="2900" spc="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especialista	dedicado ao diagnóstico  de doenças do </a:t>
            </a:r>
            <a:r>
              <a:rPr sz="2900" spc="-5" dirty="0">
                <a:latin typeface="Arial"/>
                <a:cs typeface="Arial"/>
              </a:rPr>
              <a:t>foro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linfático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"/>
              <a:cs typeface="Arial"/>
            </a:endParaRPr>
          </a:p>
          <a:p>
            <a:pPr marL="392430" indent="-341630">
              <a:lnSpc>
                <a:spcPct val="100000"/>
              </a:lnSpc>
              <a:buClr>
                <a:srgbClr val="CC9800"/>
              </a:buClr>
              <a:buSzPct val="65151"/>
              <a:buFont typeface="OpenSymbol"/>
              <a:buChar char=""/>
              <a:tabLst>
                <a:tab pos="392430" algn="l"/>
              </a:tabLst>
            </a:pPr>
            <a:r>
              <a:rPr sz="3300" dirty="0">
                <a:latin typeface="Arial"/>
                <a:cs typeface="Arial"/>
              </a:rPr>
              <a:t>Desenvolveram-se 4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versões: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35433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3493770"/>
            <a:ext cx="658114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PATHFINDER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195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sistema especialista convencional baseado </a:t>
            </a:r>
            <a:r>
              <a:rPr sz="2000" spc="-5" dirty="0">
                <a:latin typeface="Arial"/>
                <a:cs typeface="Arial"/>
              </a:rPr>
              <a:t>em </a:t>
            </a:r>
            <a:r>
              <a:rPr sz="2000" spc="-229" dirty="0">
                <a:latin typeface="Arial"/>
                <a:cs typeface="Arial"/>
              </a:rPr>
              <a:t>regras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449580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719" y="4445000"/>
            <a:ext cx="678497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PATHFINDER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II</a:t>
            </a:r>
            <a:endParaRPr sz="2200">
              <a:latin typeface="Arial"/>
              <a:cs typeface="Arial"/>
            </a:endParaRPr>
          </a:p>
          <a:p>
            <a:pPr marL="439420" indent="-228600">
              <a:lnSpc>
                <a:spcPct val="100000"/>
              </a:lnSpc>
              <a:spcBef>
                <a:spcPts val="2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39420" algn="l"/>
              </a:tabLst>
            </a:pPr>
            <a:r>
              <a:rPr sz="2000" spc="-5" dirty="0">
                <a:latin typeface="Arial"/>
                <a:cs typeface="Arial"/>
              </a:rPr>
              <a:t>inclui métodos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raciocínio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incerto</a:t>
            </a:r>
            <a:endParaRPr sz="2000">
              <a:latin typeface="Arial"/>
              <a:cs typeface="Arial"/>
            </a:endParaRPr>
          </a:p>
          <a:p>
            <a:pPr marL="438784" marR="30480" indent="-228600">
              <a:lnSpc>
                <a:spcPct val="80000"/>
              </a:lnSpc>
              <a:spcBef>
                <a:spcPts val="500"/>
              </a:spcBef>
              <a:buClr>
                <a:srgbClr val="CC9800"/>
              </a:buClr>
              <a:buSzPct val="65000"/>
              <a:buFont typeface="OpenSymbol"/>
              <a:buChar char=""/>
              <a:tabLst>
                <a:tab pos="439420" algn="l"/>
              </a:tabLst>
            </a:pPr>
            <a:r>
              <a:rPr sz="2000" dirty="0">
                <a:latin typeface="Arial"/>
                <a:cs typeface="Arial"/>
              </a:rPr>
              <a:t>este </a:t>
            </a:r>
            <a:r>
              <a:rPr sz="2000" spc="-5" dirty="0">
                <a:latin typeface="Arial"/>
                <a:cs typeface="Arial"/>
              </a:rPr>
              <a:t>sistema </a:t>
            </a:r>
            <a:r>
              <a:rPr sz="2000" spc="5" dirty="0">
                <a:latin typeface="Arial"/>
                <a:cs typeface="Arial"/>
              </a:rPr>
              <a:t>com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modelo Bayesiano simplificado </a:t>
            </a:r>
            <a:r>
              <a:rPr sz="2000" spc="-420" dirty="0">
                <a:latin typeface="Arial"/>
                <a:cs typeface="Arial"/>
              </a:rPr>
              <a:t>teve  </a:t>
            </a:r>
            <a:r>
              <a:rPr sz="2000" spc="-5" dirty="0">
                <a:latin typeface="Arial"/>
                <a:cs typeface="Arial"/>
              </a:rPr>
              <a:t>melhor </a:t>
            </a:r>
            <a:r>
              <a:rPr sz="2000" dirty="0">
                <a:latin typeface="Arial"/>
                <a:cs typeface="Arial"/>
              </a:rPr>
              <a:t>desempenho que 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anterior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" y="150875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464309"/>
            <a:ext cx="405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Desenvolveram-se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versões: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19494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719" y="1828800"/>
            <a:ext cx="6409690" cy="11036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spc="-10" dirty="0">
                <a:solidFill>
                  <a:srgbClr val="006633"/>
                </a:solidFill>
                <a:latin typeface="Arial"/>
                <a:cs typeface="Arial"/>
              </a:rPr>
              <a:t>PATHFINDER</a:t>
            </a:r>
            <a:r>
              <a:rPr sz="2200" spc="-5" dirty="0">
                <a:solidFill>
                  <a:srgbClr val="006633"/>
                </a:solidFill>
                <a:latin typeface="Arial"/>
                <a:cs typeface="Arial"/>
              </a:rPr>
              <a:t> III</a:t>
            </a:r>
            <a:endParaRPr sz="2200">
              <a:latin typeface="Arial"/>
              <a:cs typeface="Arial"/>
            </a:endParaRPr>
          </a:p>
          <a:p>
            <a:pPr marL="438784" marR="30480" indent="-228600">
              <a:lnSpc>
                <a:spcPct val="100000"/>
              </a:lnSpc>
              <a:spcBef>
                <a:spcPts val="50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195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dirty="0">
                <a:latin typeface="Arial"/>
                <a:cs typeface="Arial"/>
              </a:rPr>
              <a:t>melhorado para </a:t>
            </a:r>
            <a:r>
              <a:rPr sz="2000" spc="-5" dirty="0">
                <a:latin typeface="Arial"/>
                <a:cs typeface="Arial"/>
              </a:rPr>
              <a:t>trabalhar </a:t>
            </a:r>
            <a:r>
              <a:rPr sz="2000" dirty="0">
                <a:latin typeface="Arial"/>
                <a:cs typeface="Arial"/>
              </a:rPr>
              <a:t>com acontecimentos </a:t>
            </a:r>
            <a:r>
              <a:rPr sz="2000" spc="-330" dirty="0">
                <a:latin typeface="Arial"/>
                <a:cs typeface="Arial"/>
              </a:rPr>
              <a:t>cujas  </a:t>
            </a:r>
            <a:r>
              <a:rPr sz="2000" dirty="0">
                <a:latin typeface="Arial"/>
                <a:cs typeface="Arial"/>
              </a:rPr>
              <a:t>probabilidades </a:t>
            </a:r>
            <a:r>
              <a:rPr sz="2000" spc="5" dirty="0">
                <a:latin typeface="Arial"/>
                <a:cs typeface="Arial"/>
              </a:rPr>
              <a:t>são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reduzidas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3395979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719" y="3275329"/>
            <a:ext cx="3352800" cy="7988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spc="-10" dirty="0">
                <a:solidFill>
                  <a:srgbClr val="986600"/>
                </a:solidFill>
                <a:latin typeface="Arial"/>
                <a:cs typeface="Arial"/>
              </a:rPr>
              <a:t>PATHFINDER</a:t>
            </a:r>
            <a:r>
              <a:rPr sz="2200" spc="-5" dirty="0">
                <a:solidFill>
                  <a:srgbClr val="986600"/>
                </a:solidFill>
                <a:latin typeface="Arial"/>
                <a:cs typeface="Arial"/>
              </a:rPr>
              <a:t> IV</a:t>
            </a:r>
            <a:endParaRPr sz="22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500"/>
              </a:spcBef>
            </a:pPr>
            <a:r>
              <a:rPr sz="1950" spc="2115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1950" spc="14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2000" spc="5" dirty="0">
                <a:latin typeface="Arial"/>
                <a:cs typeface="Arial"/>
              </a:rPr>
              <a:t>usa </a:t>
            </a:r>
            <a:r>
              <a:rPr sz="2000" spc="-5" dirty="0">
                <a:latin typeface="Arial"/>
                <a:cs typeface="Arial"/>
              </a:rPr>
              <a:t>uma </a:t>
            </a:r>
            <a:r>
              <a:rPr sz="2000" dirty="0">
                <a:latin typeface="Arial"/>
                <a:cs typeface="Arial"/>
              </a:rPr>
              <a:t>rede de </a:t>
            </a:r>
            <a:r>
              <a:rPr sz="2000" spc="-204" dirty="0">
                <a:latin typeface="Arial"/>
                <a:cs typeface="Arial"/>
              </a:rPr>
              <a:t>crenças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" y="4704079"/>
            <a:ext cx="1765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70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69" y="4659629"/>
            <a:ext cx="7285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PATHFINDER tem </a:t>
            </a:r>
            <a:r>
              <a:rPr sz="2400" dirty="0">
                <a:latin typeface="Arial"/>
                <a:cs typeface="Arial"/>
              </a:rPr>
              <a:t>um desempenho </a:t>
            </a:r>
            <a:r>
              <a:rPr sz="2400" spc="-5" dirty="0">
                <a:latin typeface="Arial"/>
                <a:cs typeface="Arial"/>
              </a:rPr>
              <a:t>superior ao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alguns peritos usados durante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desenvolvimento </a:t>
            </a:r>
            <a:r>
              <a:rPr sz="2400" dirty="0">
                <a:latin typeface="Arial"/>
                <a:cs typeface="Arial"/>
              </a:rPr>
              <a:t>do  projeto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13" y="355674"/>
            <a:ext cx="8229600" cy="1305485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2427605" marR="5080" indent="-193167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Usos </a:t>
            </a:r>
            <a:r>
              <a:rPr sz="4000" spc="5" dirty="0"/>
              <a:t>de </a:t>
            </a:r>
            <a:r>
              <a:rPr sz="4000" spc="-5" dirty="0"/>
              <a:t>sistema especialista  </a:t>
            </a:r>
            <a:r>
              <a:rPr sz="4000" dirty="0"/>
              <a:t>Usuários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09" y="1661159"/>
            <a:ext cx="517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254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Em </a:t>
            </a:r>
            <a:r>
              <a:rPr sz="3000" dirty="0">
                <a:latin typeface="Arial"/>
                <a:cs typeface="Arial"/>
              </a:rPr>
              <a:t>lugar de um </a:t>
            </a:r>
            <a:r>
              <a:rPr sz="3000" spc="-204" dirty="0">
                <a:latin typeface="Arial"/>
                <a:cs typeface="Arial"/>
              </a:rPr>
              <a:t>especialista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09" y="226060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30" y="2200909"/>
            <a:ext cx="22618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SE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Consultor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409" y="2692400"/>
            <a:ext cx="2112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284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240" dirty="0">
                <a:latin typeface="Arial"/>
                <a:cs typeface="Arial"/>
              </a:rPr>
              <a:t>Estagiário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709" y="3290570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830" y="3230879"/>
            <a:ext cx="2057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SE =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Instrutor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409" y="3722370"/>
            <a:ext cx="5731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352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Organizador </a:t>
            </a:r>
            <a:r>
              <a:rPr sz="3000" dirty="0">
                <a:latin typeface="Arial"/>
                <a:cs typeface="Arial"/>
              </a:rPr>
              <a:t>do </a:t>
            </a:r>
            <a:r>
              <a:rPr sz="3000" spc="-185" dirty="0">
                <a:latin typeface="Arial"/>
                <a:cs typeface="Arial"/>
              </a:rPr>
              <a:t>conhecimento?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709" y="432180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2830" y="4262120"/>
            <a:ext cx="1874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SE =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Mentor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09" y="4752340"/>
            <a:ext cx="346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25" spc="3179" baseline="17094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r>
              <a:rPr sz="2925" spc="300" baseline="17094" dirty="0">
                <a:solidFill>
                  <a:srgbClr val="CC9800"/>
                </a:solidFill>
                <a:latin typeface="OpenSymbol"/>
                <a:cs typeface="OpenSymbol"/>
              </a:rPr>
              <a:t> </a:t>
            </a:r>
            <a:r>
              <a:rPr sz="3000" spc="-5" dirty="0">
                <a:latin typeface="Arial"/>
                <a:cs typeface="Arial"/>
              </a:rPr>
              <a:t>Outro </a:t>
            </a:r>
            <a:r>
              <a:rPr sz="3000" spc="-200" dirty="0">
                <a:latin typeface="Arial"/>
                <a:cs typeface="Arial"/>
              </a:rPr>
              <a:t>especialista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709" y="5351779"/>
            <a:ext cx="20383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295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5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830" y="5292090"/>
            <a:ext cx="18935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SE =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Colega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675" y="1844039"/>
            <a:ext cx="8248650" cy="4411980"/>
            <a:chOff x="447675" y="1844039"/>
            <a:chExt cx="8248650" cy="4411980"/>
          </a:xfrm>
        </p:grpSpPr>
        <p:sp>
          <p:nvSpPr>
            <p:cNvPr id="3" name="object 3"/>
            <p:cNvSpPr/>
            <p:nvPr/>
          </p:nvSpPr>
          <p:spPr>
            <a:xfrm>
              <a:off x="1358900" y="54698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2400300" y="0"/>
                  </a:moveTo>
                  <a:lnTo>
                    <a:pt x="0" y="0"/>
                  </a:lnTo>
                  <a:lnTo>
                    <a:pt x="0" y="779780"/>
                  </a:lnTo>
                  <a:lnTo>
                    <a:pt x="2400300" y="77978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8900" y="54698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1200150" y="779780"/>
                  </a:moveTo>
                  <a:lnTo>
                    <a:pt x="0" y="779780"/>
                  </a:lnTo>
                  <a:lnTo>
                    <a:pt x="0" y="0"/>
                  </a:lnTo>
                  <a:lnTo>
                    <a:pt x="2400300" y="0"/>
                  </a:lnTo>
                  <a:lnTo>
                    <a:pt x="2400300" y="779780"/>
                  </a:lnTo>
                  <a:lnTo>
                    <a:pt x="1200150" y="779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900" y="18503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80">
                  <a:moveTo>
                    <a:pt x="2400300" y="0"/>
                  </a:moveTo>
                  <a:lnTo>
                    <a:pt x="0" y="0"/>
                  </a:lnTo>
                  <a:lnTo>
                    <a:pt x="0" y="779780"/>
                  </a:lnTo>
                  <a:lnTo>
                    <a:pt x="2400300" y="77978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8900" y="18503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80">
                  <a:moveTo>
                    <a:pt x="1200150" y="779780"/>
                  </a:moveTo>
                  <a:lnTo>
                    <a:pt x="0" y="779780"/>
                  </a:lnTo>
                  <a:lnTo>
                    <a:pt x="0" y="0"/>
                  </a:lnTo>
                  <a:lnTo>
                    <a:pt x="2400300" y="0"/>
                  </a:lnTo>
                  <a:lnTo>
                    <a:pt x="2400300" y="779780"/>
                  </a:lnTo>
                  <a:lnTo>
                    <a:pt x="1200150" y="779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900" y="27520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2400300" y="0"/>
                  </a:moveTo>
                  <a:lnTo>
                    <a:pt x="0" y="0"/>
                  </a:lnTo>
                  <a:lnTo>
                    <a:pt x="0" y="779780"/>
                  </a:lnTo>
                  <a:lnTo>
                    <a:pt x="2400300" y="77978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8900" y="27520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1200150" y="779780"/>
                  </a:moveTo>
                  <a:lnTo>
                    <a:pt x="0" y="779780"/>
                  </a:lnTo>
                  <a:lnTo>
                    <a:pt x="0" y="0"/>
                  </a:lnTo>
                  <a:lnTo>
                    <a:pt x="2400300" y="0"/>
                  </a:lnTo>
                  <a:lnTo>
                    <a:pt x="2400300" y="779780"/>
                  </a:lnTo>
                  <a:lnTo>
                    <a:pt x="1200150" y="779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8900" y="45681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2400300" y="0"/>
                  </a:moveTo>
                  <a:lnTo>
                    <a:pt x="0" y="0"/>
                  </a:lnTo>
                  <a:lnTo>
                    <a:pt x="0" y="779780"/>
                  </a:lnTo>
                  <a:lnTo>
                    <a:pt x="2400300" y="77978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8900" y="45681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1200150" y="779780"/>
                  </a:moveTo>
                  <a:lnTo>
                    <a:pt x="0" y="779780"/>
                  </a:lnTo>
                  <a:lnTo>
                    <a:pt x="0" y="0"/>
                  </a:lnTo>
                  <a:lnTo>
                    <a:pt x="2400300" y="0"/>
                  </a:lnTo>
                  <a:lnTo>
                    <a:pt x="2400300" y="779780"/>
                  </a:lnTo>
                  <a:lnTo>
                    <a:pt x="1200150" y="779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8900" y="36664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2400300" y="0"/>
                  </a:moveTo>
                  <a:lnTo>
                    <a:pt x="0" y="0"/>
                  </a:lnTo>
                  <a:lnTo>
                    <a:pt x="0" y="779780"/>
                  </a:lnTo>
                  <a:lnTo>
                    <a:pt x="2400300" y="77978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8900" y="3666489"/>
              <a:ext cx="2400300" cy="779780"/>
            </a:xfrm>
            <a:custGeom>
              <a:avLst/>
              <a:gdLst/>
              <a:ahLst/>
              <a:cxnLst/>
              <a:rect l="l" t="t" r="r" b="b"/>
              <a:pathLst>
                <a:path w="2400300" h="779779">
                  <a:moveTo>
                    <a:pt x="1200150" y="779780"/>
                  </a:moveTo>
                  <a:lnTo>
                    <a:pt x="0" y="779780"/>
                  </a:lnTo>
                  <a:lnTo>
                    <a:pt x="0" y="0"/>
                  </a:lnTo>
                  <a:lnTo>
                    <a:pt x="2400300" y="0"/>
                  </a:lnTo>
                  <a:lnTo>
                    <a:pt x="2400300" y="779780"/>
                  </a:lnTo>
                  <a:lnTo>
                    <a:pt x="1200150" y="779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62609" y="443229"/>
            <a:ext cx="7741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Uso </a:t>
            </a:r>
            <a:r>
              <a:rPr sz="3600" spc="-5" dirty="0"/>
              <a:t>Apropriado </a:t>
            </a:r>
            <a:r>
              <a:rPr sz="3600" dirty="0"/>
              <a:t>de </a:t>
            </a:r>
            <a:r>
              <a:rPr sz="3600" spc="-10" dirty="0"/>
              <a:t>Sistemas</a:t>
            </a:r>
            <a:r>
              <a:rPr sz="3600" spc="-20" dirty="0"/>
              <a:t> </a:t>
            </a:r>
            <a:r>
              <a:rPr sz="3600" spc="-5" dirty="0"/>
              <a:t>Especialistas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1644650" y="1871979"/>
            <a:ext cx="1803400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75895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tarefa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requer  manipulação  simbólica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tarefa requer  solução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heurística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589" y="3827779"/>
            <a:ext cx="200152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080" indent="-45339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tarefa requer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certa  dificuldade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5600" y="4665979"/>
            <a:ext cx="184340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64769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tarefa tem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valor  </a:t>
            </a:r>
            <a:r>
              <a:rPr sz="1600" b="1" spc="-5" dirty="0">
                <a:latin typeface="Arial"/>
                <a:cs typeface="Arial"/>
              </a:rPr>
              <a:t>prático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490"/>
              </a:spcBef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tarefa possui</a:t>
            </a:r>
            <a:r>
              <a:rPr sz="1600" b="1" spc="-1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um  </a:t>
            </a:r>
            <a:r>
              <a:rPr sz="1600" b="1" spc="-10" dirty="0">
                <a:latin typeface="Arial"/>
                <a:cs typeface="Arial"/>
              </a:rPr>
              <a:t>tamanho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realizável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38653" y="2226083"/>
            <a:ext cx="2620645" cy="3653154"/>
            <a:chOff x="3738653" y="2226083"/>
            <a:chExt cx="2620645" cy="3653154"/>
          </a:xfrm>
        </p:grpSpPr>
        <p:sp>
          <p:nvSpPr>
            <p:cNvPr id="18" name="object 18"/>
            <p:cNvSpPr/>
            <p:nvPr/>
          </p:nvSpPr>
          <p:spPr>
            <a:xfrm>
              <a:off x="3752849" y="2240280"/>
              <a:ext cx="533400" cy="3624579"/>
            </a:xfrm>
            <a:custGeom>
              <a:avLst/>
              <a:gdLst/>
              <a:ahLst/>
              <a:cxnLst/>
              <a:rect l="l" t="t" r="r" b="b"/>
              <a:pathLst>
                <a:path w="533400" h="3624579">
                  <a:moveTo>
                    <a:pt x="12700" y="0"/>
                  </a:moveTo>
                  <a:lnTo>
                    <a:pt x="533400" y="1270"/>
                  </a:lnTo>
                </a:path>
                <a:path w="533400" h="3624579">
                  <a:moveTo>
                    <a:pt x="527050" y="0"/>
                  </a:moveTo>
                  <a:lnTo>
                    <a:pt x="528320" y="3622040"/>
                  </a:lnTo>
                </a:path>
                <a:path w="533400" h="3624579">
                  <a:moveTo>
                    <a:pt x="6350" y="901700"/>
                  </a:moveTo>
                  <a:lnTo>
                    <a:pt x="527050" y="902970"/>
                  </a:lnTo>
                </a:path>
                <a:path w="533400" h="3624579">
                  <a:moveTo>
                    <a:pt x="0" y="2717800"/>
                  </a:moveTo>
                  <a:lnTo>
                    <a:pt x="520700" y="2719070"/>
                  </a:lnTo>
                </a:path>
                <a:path w="533400" h="3624579">
                  <a:moveTo>
                    <a:pt x="12700" y="3622040"/>
                  </a:moveTo>
                  <a:lnTo>
                    <a:pt x="533400" y="3624580"/>
                  </a:lnTo>
                </a:path>
                <a:path w="533400" h="3624579">
                  <a:moveTo>
                    <a:pt x="0" y="1816100"/>
                  </a:moveTo>
                  <a:lnTo>
                    <a:pt x="520700" y="18173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3550" y="4014469"/>
              <a:ext cx="2085339" cy="85090"/>
            </a:xfrm>
            <a:custGeom>
              <a:avLst/>
              <a:gdLst/>
              <a:ahLst/>
              <a:cxnLst/>
              <a:rect l="l" t="t" r="r" b="b"/>
              <a:pathLst>
                <a:path w="2085339" h="85089">
                  <a:moveTo>
                    <a:pt x="520700" y="43180"/>
                  </a:moveTo>
                  <a:lnTo>
                    <a:pt x="435610" y="0"/>
                  </a:lnTo>
                  <a:lnTo>
                    <a:pt x="435610" y="29171"/>
                  </a:lnTo>
                  <a:lnTo>
                    <a:pt x="0" y="27940"/>
                  </a:lnTo>
                  <a:lnTo>
                    <a:pt x="0" y="55880"/>
                  </a:lnTo>
                  <a:lnTo>
                    <a:pt x="435610" y="57111"/>
                  </a:lnTo>
                  <a:lnTo>
                    <a:pt x="435610" y="85090"/>
                  </a:lnTo>
                  <a:lnTo>
                    <a:pt x="520700" y="43180"/>
                  </a:lnTo>
                  <a:close/>
                </a:path>
                <a:path w="2085339" h="85089">
                  <a:moveTo>
                    <a:pt x="2085340" y="43180"/>
                  </a:moveTo>
                  <a:lnTo>
                    <a:pt x="2000250" y="0"/>
                  </a:lnTo>
                  <a:lnTo>
                    <a:pt x="2000250" y="29171"/>
                  </a:lnTo>
                  <a:lnTo>
                    <a:pt x="1565910" y="27940"/>
                  </a:lnTo>
                  <a:lnTo>
                    <a:pt x="1565910" y="55880"/>
                  </a:lnTo>
                  <a:lnTo>
                    <a:pt x="2000250" y="57111"/>
                  </a:lnTo>
                  <a:lnTo>
                    <a:pt x="2000250" y="85090"/>
                  </a:lnTo>
                  <a:lnTo>
                    <a:pt x="2085340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96790" y="3666490"/>
            <a:ext cx="1041400" cy="779780"/>
          </a:xfrm>
          <a:prstGeom prst="rect">
            <a:avLst/>
          </a:prstGeom>
          <a:solidFill>
            <a:srgbClr val="CC98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Então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6350" y="3666490"/>
            <a:ext cx="2400300" cy="779780"/>
          </a:xfrm>
          <a:prstGeom prst="rect">
            <a:avLst/>
          </a:prstGeom>
          <a:solidFill>
            <a:srgbClr val="CC9800"/>
          </a:solidFill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Uso apropriado de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" y="561340"/>
            <a:ext cx="774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Uso </a:t>
            </a:r>
            <a:r>
              <a:rPr sz="3600" spc="-5" dirty="0"/>
              <a:t>Apropriado </a:t>
            </a:r>
            <a:r>
              <a:rPr sz="3600" dirty="0"/>
              <a:t>de </a:t>
            </a:r>
            <a:r>
              <a:rPr sz="3600" spc="-10" dirty="0"/>
              <a:t>Sistemas </a:t>
            </a:r>
            <a:r>
              <a:rPr sz="3600" spc="-5" dirty="0"/>
              <a:t>Especialistas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440" y="133984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69" y="1299209"/>
            <a:ext cx="3460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Quando existe </a:t>
            </a:r>
            <a:r>
              <a:rPr sz="2200" dirty="0">
                <a:latin typeface="Arial"/>
                <a:cs typeface="Arial"/>
              </a:rPr>
              <a:t>escassez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 </a:t>
            </a:r>
            <a:r>
              <a:rPr sz="2200" dirty="0">
                <a:latin typeface="Arial"/>
                <a:cs typeface="Arial"/>
              </a:rPr>
              <a:t>especialistas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2299969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069" y="2259329"/>
            <a:ext cx="487616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Quando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informação disponível </a:t>
            </a:r>
            <a:r>
              <a:rPr sz="2200" dirty="0">
                <a:latin typeface="Arial"/>
                <a:cs typeface="Arial"/>
              </a:rPr>
              <a:t>é  </a:t>
            </a:r>
            <a:r>
              <a:rPr sz="2200" spc="-5" dirty="0">
                <a:latin typeface="Arial"/>
                <a:cs typeface="Arial"/>
              </a:rPr>
              <a:t>pobre, </a:t>
            </a:r>
            <a:r>
              <a:rPr sz="2200" dirty="0">
                <a:latin typeface="Arial"/>
                <a:cs typeface="Arial"/>
              </a:rPr>
              <a:t>parcial </a:t>
            </a:r>
            <a:r>
              <a:rPr sz="2200" spc="-5" dirty="0">
                <a:latin typeface="Arial"/>
                <a:cs typeface="Arial"/>
              </a:rPr>
              <a:t>ou incompleta, ou  quando </a:t>
            </a:r>
            <a:r>
              <a:rPr sz="2200" dirty="0">
                <a:latin typeface="Arial"/>
                <a:cs typeface="Arial"/>
              </a:rPr>
              <a:t>o problema é </a:t>
            </a:r>
            <a:r>
              <a:rPr sz="2200" spc="-5" dirty="0">
                <a:latin typeface="Arial"/>
                <a:cs typeface="Arial"/>
              </a:rPr>
              <a:t>incompletamente  definido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393065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69" y="3891279"/>
            <a:ext cx="4455795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Quando </a:t>
            </a:r>
            <a:r>
              <a:rPr sz="2200" dirty="0">
                <a:latin typeface="Arial"/>
                <a:cs typeface="Arial"/>
              </a:rPr>
              <a:t>o conhecimento é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baseado  em regras que somente podem </a:t>
            </a:r>
            <a:r>
              <a:rPr sz="2200" dirty="0">
                <a:latin typeface="Arial"/>
                <a:cs typeface="Arial"/>
              </a:rPr>
              <a:t>ser  </a:t>
            </a:r>
            <a:r>
              <a:rPr sz="2200" spc="-5" dirty="0">
                <a:latin typeface="Arial"/>
                <a:cs typeface="Arial"/>
              </a:rPr>
              <a:t>aprendidas através </a:t>
            </a:r>
            <a:r>
              <a:rPr sz="2200" dirty="0">
                <a:latin typeface="Arial"/>
                <a:cs typeface="Arial"/>
              </a:rPr>
              <a:t>da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experiência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" y="5226050"/>
            <a:ext cx="1644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8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69" y="5186679"/>
            <a:ext cx="4845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Quando 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problema </a:t>
            </a:r>
            <a:r>
              <a:rPr sz="2200" dirty="0">
                <a:latin typeface="Arial"/>
                <a:cs typeface="Arial"/>
              </a:rPr>
              <a:t>está sujeito a  </a:t>
            </a:r>
            <a:r>
              <a:rPr sz="2200" spc="-5" dirty="0">
                <a:latin typeface="Arial"/>
                <a:cs typeface="Arial"/>
              </a:rPr>
              <a:t>rápidas </a:t>
            </a:r>
            <a:r>
              <a:rPr sz="2200" dirty="0">
                <a:latin typeface="Arial"/>
                <a:cs typeface="Arial"/>
              </a:rPr>
              <a:t>mudanças de </a:t>
            </a:r>
            <a:r>
              <a:rPr sz="2200" spc="-5" dirty="0">
                <a:latin typeface="Arial"/>
                <a:cs typeface="Arial"/>
              </a:rPr>
              <a:t>regras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códigos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2490" y="1915160"/>
            <a:ext cx="2580640" cy="3890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51" y="105409"/>
            <a:ext cx="677227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4030" marR="5080" indent="-175133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 que se </a:t>
            </a:r>
            <a:r>
              <a:rPr sz="3600" spc="-5" dirty="0"/>
              <a:t>espera </a:t>
            </a:r>
            <a:r>
              <a:rPr sz="3600" dirty="0"/>
              <a:t>de um</a:t>
            </a:r>
            <a:r>
              <a:rPr sz="3600" spc="-75" dirty="0"/>
              <a:t> </a:t>
            </a:r>
            <a:r>
              <a:rPr sz="3600" spc="-10" dirty="0"/>
              <a:t>Sistemas  </a:t>
            </a:r>
            <a:r>
              <a:rPr sz="3600" spc="-5" dirty="0"/>
              <a:t>Especialistas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01320" y="114681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950" y="1099820"/>
            <a:ext cx="7999730" cy="25374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263525">
              <a:lnSpc>
                <a:spcPct val="79800"/>
              </a:lnSpc>
              <a:spcBef>
                <a:spcPts val="730"/>
              </a:spcBef>
            </a:pPr>
            <a:r>
              <a:rPr sz="2600" dirty="0">
                <a:latin typeface="Arial"/>
                <a:cs typeface="Arial"/>
              </a:rPr>
              <a:t>Resolução de problemas para o domínio para o qual  </a:t>
            </a:r>
            <a:r>
              <a:rPr sz="2600" spc="-5" dirty="0">
                <a:latin typeface="Arial"/>
                <a:cs typeface="Arial"/>
              </a:rPr>
              <a:t>foi </a:t>
            </a:r>
            <a:r>
              <a:rPr sz="2600" dirty="0">
                <a:latin typeface="Arial"/>
                <a:cs typeface="Arial"/>
              </a:rPr>
              <a:t>concebido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79800"/>
              </a:lnSpc>
              <a:spcBef>
                <a:spcPts val="2100"/>
              </a:spcBef>
              <a:tabLst>
                <a:tab pos="1678305" algn="l"/>
                <a:tab pos="2202815" algn="l"/>
                <a:tab pos="4184015" algn="l"/>
                <a:tab pos="6052185" algn="l"/>
                <a:tab pos="6576695" algn="l"/>
                <a:tab pos="7267575" algn="l"/>
              </a:tabLst>
            </a:pPr>
            <a:r>
              <a:rPr sz="2600" spc="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ade	de	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10" dirty="0">
                <a:latin typeface="Arial"/>
                <a:cs typeface="Arial"/>
              </a:rPr>
              <a:t>ç</a:t>
            </a:r>
            <a:r>
              <a:rPr sz="2600" dirty="0">
                <a:latin typeface="Arial"/>
                <a:cs typeface="Arial"/>
              </a:rPr>
              <a:t>ão	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cre</a:t>
            </a:r>
            <a:r>
              <a:rPr sz="2600" spc="2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al	da	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ua	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  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conhecimento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500"/>
              </a:lnSpc>
              <a:spcBef>
                <a:spcPts val="2070"/>
              </a:spcBef>
              <a:tabLst>
                <a:tab pos="2426335" algn="l"/>
                <a:tab pos="4543425" algn="l"/>
                <a:tab pos="5188585" algn="l"/>
                <a:tab pos="6312535" algn="l"/>
                <a:tab pos="7802245" algn="l"/>
              </a:tabLst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onhe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	apres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ado	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	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	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	e  </a:t>
            </a:r>
            <a:r>
              <a:rPr sz="2600" spc="-5" dirty="0">
                <a:latin typeface="Arial"/>
                <a:cs typeface="Arial"/>
              </a:rPr>
              <a:t>legível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204724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2946400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19" y="366395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614420"/>
            <a:ext cx="7600315" cy="6273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640"/>
              </a:spcBef>
              <a:tabLst>
                <a:tab pos="1028065" algn="l"/>
                <a:tab pos="2479675" algn="l"/>
                <a:tab pos="2981325" algn="l"/>
                <a:tab pos="4277995" algn="l"/>
                <a:tab pos="6073775" algn="l"/>
                <a:tab pos="7431405" algn="l"/>
              </a:tabLst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em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li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ta</a:t>
            </a:r>
            <a:r>
              <a:rPr sz="2200" dirty="0">
                <a:latin typeface="Arial"/>
                <a:cs typeface="Arial"/>
              </a:rPr>
              <a:t>s	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m	a  inclusão </a:t>
            </a:r>
            <a:r>
              <a:rPr sz="2200" spc="-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conhecimento </a:t>
            </a:r>
            <a:r>
              <a:rPr sz="2200" spc="-5" dirty="0">
                <a:latin typeface="Arial"/>
                <a:cs typeface="Arial"/>
              </a:rPr>
              <a:t>numa língua quase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natural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0" y="4437379"/>
            <a:ext cx="1892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1825" dirty="0">
                <a:solidFill>
                  <a:srgbClr val="CC9800"/>
                </a:solidFill>
                <a:latin typeface="OpenSymbol"/>
                <a:cs typeface="OpenSymbol"/>
              </a:rPr>
              <a:t></a:t>
            </a:r>
            <a:endParaRPr sz="17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950" y="4389120"/>
            <a:ext cx="6456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Desempenho semelhante a um especialista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19" y="4837429"/>
            <a:ext cx="176530" cy="564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4787900"/>
            <a:ext cx="759904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capacidade </a:t>
            </a:r>
            <a:r>
              <a:rPr sz="2200" spc="-5" dirty="0">
                <a:latin typeface="Arial"/>
                <a:cs typeface="Arial"/>
              </a:rPr>
              <a:t>de explicar </a:t>
            </a:r>
            <a:r>
              <a:rPr sz="2200" dirty="0">
                <a:latin typeface="Arial"/>
                <a:cs typeface="Arial"/>
              </a:rPr>
              <a:t>como </a:t>
            </a:r>
            <a:r>
              <a:rPr sz="2200" spc="-5" dirty="0">
                <a:latin typeface="Arial"/>
                <a:cs typeface="Arial"/>
              </a:rPr>
              <a:t>chegou </a:t>
            </a:r>
            <a:r>
              <a:rPr sz="2200" dirty="0">
                <a:latin typeface="Arial"/>
                <a:cs typeface="Arial"/>
              </a:rPr>
              <a:t>a uma </a:t>
            </a:r>
            <a:r>
              <a:rPr sz="2200" spc="-5" dirty="0">
                <a:latin typeface="Arial"/>
                <a:cs typeface="Arial"/>
              </a:rPr>
              <a:t>dada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conclusão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79500"/>
              </a:lnSpc>
              <a:spcBef>
                <a:spcPts val="560"/>
              </a:spcBef>
            </a:pPr>
            <a:r>
              <a:rPr sz="2200" spc="-5" dirty="0">
                <a:latin typeface="Arial"/>
                <a:cs typeface="Arial"/>
              </a:rPr>
              <a:t>porque razão </a:t>
            </a:r>
            <a:r>
              <a:rPr sz="2200" dirty="0">
                <a:latin typeface="Arial"/>
                <a:cs typeface="Arial"/>
              </a:rPr>
              <a:t>não </a:t>
            </a:r>
            <a:r>
              <a:rPr sz="2200" spc="-5" dirty="0">
                <a:latin typeface="Arial"/>
                <a:cs typeface="Arial"/>
              </a:rPr>
              <a:t>foi possível </a:t>
            </a:r>
            <a:r>
              <a:rPr sz="2200" dirty="0">
                <a:latin typeface="Arial"/>
                <a:cs typeface="Arial"/>
              </a:rPr>
              <a:t>chegar a uma </a:t>
            </a:r>
            <a:r>
              <a:rPr sz="2200" spc="-5" dirty="0">
                <a:latin typeface="Arial"/>
                <a:cs typeface="Arial"/>
              </a:rPr>
              <a:t>dada </a:t>
            </a:r>
            <a:r>
              <a:rPr sz="2200" dirty="0">
                <a:latin typeface="Arial"/>
                <a:cs typeface="Arial"/>
              </a:rPr>
              <a:t>conclusão  </a:t>
            </a:r>
            <a:r>
              <a:rPr sz="2200" spc="-5" dirty="0">
                <a:latin typeface="Arial"/>
                <a:cs typeface="Arial"/>
              </a:rPr>
              <a:t>ou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latin typeface="Arial"/>
                <a:cs typeface="Arial"/>
              </a:rPr>
              <a:t>porquê </a:t>
            </a:r>
            <a:r>
              <a:rPr sz="2200" dirty="0">
                <a:latin typeface="Arial"/>
                <a:cs typeface="Arial"/>
              </a:rPr>
              <a:t>está a </a:t>
            </a:r>
            <a:r>
              <a:rPr sz="2200" spc="-5" dirty="0">
                <a:latin typeface="Arial"/>
                <a:cs typeface="Arial"/>
              </a:rPr>
              <a:t>pôr </a:t>
            </a:r>
            <a:r>
              <a:rPr sz="220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dada questão ao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utilizador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519" y="5781040"/>
            <a:ext cx="1765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950" dirty="0">
                <a:solidFill>
                  <a:srgbClr val="3A802E"/>
                </a:solidFill>
                <a:latin typeface="OpenSymbol"/>
                <a:cs typeface="OpenSymbol"/>
              </a:rPr>
              <a:t></a:t>
            </a:r>
            <a:endParaRPr sz="13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5453</Words>
  <Application>Microsoft Office PowerPoint</Application>
  <PresentationFormat>Apresentação na tela (4:3)</PresentationFormat>
  <Paragraphs>1148</Paragraphs>
  <Slides>103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103</vt:i4>
      </vt:variant>
    </vt:vector>
  </HeadingPairs>
  <TitlesOfParts>
    <vt:vector size="113" baseType="lpstr">
      <vt:lpstr>Arial</vt:lpstr>
      <vt:lpstr>Arial Black</vt:lpstr>
      <vt:lpstr>Calibri</vt:lpstr>
      <vt:lpstr>Constantia</vt:lpstr>
      <vt:lpstr>Courier New</vt:lpstr>
      <vt:lpstr>OpenSymbol</vt:lpstr>
      <vt:lpstr>TeXGyreSchola</vt:lpstr>
      <vt:lpstr>Times New Roman</vt:lpstr>
      <vt:lpstr>Wingdings 2</vt:lpstr>
      <vt:lpstr>Fluxo</vt:lpstr>
      <vt:lpstr>Inteligência Artificial</vt:lpstr>
      <vt:lpstr>Tópicos</vt:lpstr>
      <vt:lpstr>O que é um Especialista?</vt:lpstr>
      <vt:lpstr>Sistemas Baseados em  Conhecimento</vt:lpstr>
      <vt:lpstr>Sistemas Baseados em  Conhecimento</vt:lpstr>
      <vt:lpstr>Sistemas Especialistas</vt:lpstr>
      <vt:lpstr>O que é um Sistema Especialista?</vt:lpstr>
      <vt:lpstr>O que é um Sistema Especialista?</vt:lpstr>
      <vt:lpstr>Sistemas Especialistas</vt:lpstr>
      <vt:lpstr>Sistemas Convencionais x Sistemas  Especialistas</vt:lpstr>
      <vt:lpstr>Sistemas Convencionais x Sistemas  Especialistas</vt:lpstr>
      <vt:lpstr>Características dos Sistemas Especialistas</vt:lpstr>
      <vt:lpstr>O que é expert (conhecedor ou  especialista)?</vt:lpstr>
      <vt:lpstr>O que é um Especialista?</vt:lpstr>
      <vt:lpstr>O que é um Sistema Especialista?</vt:lpstr>
      <vt:lpstr>Como um Especialista toma uma  decisão?</vt:lpstr>
      <vt:lpstr>Como um Especialista toma uma  decisão?</vt:lpstr>
      <vt:lpstr>Como um Especialista toma uma  decisão?</vt:lpstr>
      <vt:lpstr>A eficácia dos Sistemas Especialistas</vt:lpstr>
      <vt:lpstr>Transferência de habilidade</vt:lpstr>
      <vt:lpstr>Porque não especialistas humanos?</vt:lpstr>
      <vt:lpstr>Além disso, um Especialista também é...</vt:lpstr>
      <vt:lpstr>Porque manter especialistas humanos?</vt:lpstr>
      <vt:lpstr>SE - Tipos Genéricos de Uso</vt:lpstr>
      <vt:lpstr>SE - Tipos Genéricos de Uso</vt:lpstr>
      <vt:lpstr>SE - Tipos Genéricos de Uso</vt:lpstr>
      <vt:lpstr>SE - Tipos Genéricos de Uso</vt:lpstr>
      <vt:lpstr>SE - Tipos Genéricos de Uso</vt:lpstr>
      <vt:lpstr>SE - Tipos Genéricos de Uso</vt:lpstr>
      <vt:lpstr>Componentes de um SE</vt:lpstr>
      <vt:lpstr>Funcionamento de um Sistema  Especialista</vt:lpstr>
      <vt:lpstr>Base de Conhecimento</vt:lpstr>
      <vt:lpstr>Engenharia do Conhecimento</vt:lpstr>
      <vt:lpstr>Engenharia do Conhecimento:  Etapas de Construção dos SBC</vt:lpstr>
      <vt:lpstr>Engenharia do Conhecimento:  Etapas de Construção dos SBC</vt:lpstr>
      <vt:lpstr>Estrutura de um Sistema Especialista Especialista Humano</vt:lpstr>
      <vt:lpstr>Estrutura de um Sistema Especialista Sistema Especialista</vt:lpstr>
      <vt:lpstr>Base de conhecimento</vt:lpstr>
      <vt:lpstr>Base de conhecimento: Formas das  Regras</vt:lpstr>
      <vt:lpstr>Base de conhecimento: Formas das Regras</vt:lpstr>
      <vt:lpstr>Base de conhecimento: Regras</vt:lpstr>
      <vt:lpstr>Exemplo de base de regras</vt:lpstr>
      <vt:lpstr>Memória de trabalho</vt:lpstr>
      <vt:lpstr>Memória de trabalho</vt:lpstr>
      <vt:lpstr>Máquina de Inferência</vt:lpstr>
      <vt:lpstr>Máquina de Inferência</vt:lpstr>
      <vt:lpstr>Máquina de Inferência</vt:lpstr>
      <vt:lpstr>Mecanismo e estratégia de inferência</vt:lpstr>
      <vt:lpstr>Mecanismo e estratégia de inferência</vt:lpstr>
      <vt:lpstr>Exemplo de inferência</vt:lpstr>
      <vt:lpstr>Exemplo de inferência</vt:lpstr>
      <vt:lpstr>Exemplo de inferência</vt:lpstr>
      <vt:lpstr>Exemplo de inferência</vt:lpstr>
      <vt:lpstr>Mecanismo de Explanação</vt:lpstr>
      <vt:lpstr>Mecanismo de Explanação</vt:lpstr>
      <vt:lpstr>Desenvolvimento de um Sistema  Especialista</vt:lpstr>
      <vt:lpstr>Conhecimento do Especialista</vt:lpstr>
      <vt:lpstr>Conhecimento do Especialista</vt:lpstr>
      <vt:lpstr>Domínio do Problema X Domínio do Conhecimento</vt:lpstr>
      <vt:lpstr>Domínio: Fatores</vt:lpstr>
      <vt:lpstr>Domínio: Fatores</vt:lpstr>
      <vt:lpstr>Quem está envolvido na  construção de um S.E.?</vt:lpstr>
      <vt:lpstr> Quem está envolvido na construção de um S.E.?</vt:lpstr>
      <vt:lpstr>O Especialista</vt:lpstr>
      <vt:lpstr>O Especialista</vt:lpstr>
      <vt:lpstr>Um SE terá sucesso pelo fato  de incluir um Especialista?</vt:lpstr>
      <vt:lpstr>Um SE terá sucesso pelo fato  de incluir um Especialista?</vt:lpstr>
      <vt:lpstr>Desempenho do SE poderá ser  superior ao do Especialista?</vt:lpstr>
      <vt:lpstr>Desempenho do SE poderá ser  superior ao do Especialista?</vt:lpstr>
      <vt:lpstr>Comparação entre um Especialista  e um Sistema Especialista</vt:lpstr>
      <vt:lpstr>O Engenheiro do Conhecimento</vt:lpstr>
      <vt:lpstr>O Engenheiro do Conhecimento</vt:lpstr>
      <vt:lpstr>O Implementador do Sistema</vt:lpstr>
      <vt:lpstr>O Utilizador do sistema especialista</vt:lpstr>
      <vt:lpstr>O Utilizador do sistema especialista</vt:lpstr>
      <vt:lpstr>Métodos de Aquisição do Conhecimento</vt:lpstr>
      <vt:lpstr>Entrevistas com o Especialista</vt:lpstr>
      <vt:lpstr>Entrevistas com o Especialista</vt:lpstr>
      <vt:lpstr>Entrevistas Não-estruturadas</vt:lpstr>
      <vt:lpstr>Entrevistas Não-estruturadas</vt:lpstr>
      <vt:lpstr>Entrevistas Estruturadas</vt:lpstr>
      <vt:lpstr>Entrevistas Estruturadas</vt:lpstr>
      <vt:lpstr>Aquisição de Conhecimento usando  Acompanhamento do Raciocínio</vt:lpstr>
      <vt:lpstr>Aquisição de Conhecimento usando  Acompanhamento do Raciocínio</vt:lpstr>
      <vt:lpstr>Aquisição de Conhecimento com  observação do Especialista</vt:lpstr>
      <vt:lpstr>Aquisição de Conhecimento  guiada pelo Especialista</vt:lpstr>
      <vt:lpstr>Aquisição de Conhecimento  guiada pelo Especialista</vt:lpstr>
      <vt:lpstr>Exemplos de Sucesso de Sistemas  Periciais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Usos de sistema especialista  Usuários</vt:lpstr>
      <vt:lpstr>Uso Apropriado de Sistemas Especialistas</vt:lpstr>
      <vt:lpstr>Uso Apropriado de Sistemas Especialistas</vt:lpstr>
      <vt:lpstr>O que se espera de um Sistemas  Especialistas</vt:lpstr>
      <vt:lpstr>O que se espera de um Sistemas  Especialistas</vt:lpstr>
      <vt:lpstr>Vantagens dos Sistemas Especialistas</vt:lpstr>
      <vt:lpstr>Problemas e Limitações</vt:lpstr>
      <vt:lpstr>Problemas e Limitações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 (Sistema Especialista)</dc:title>
  <dc:creator>Fábio Silva</dc:creator>
  <cp:lastModifiedBy>FABIO PEREIRA DA SILVA</cp:lastModifiedBy>
  <cp:revision>10</cp:revision>
  <dcterms:created xsi:type="dcterms:W3CDTF">2021-02-08T00:03:14Z</dcterms:created>
  <dcterms:modified xsi:type="dcterms:W3CDTF">2024-08-11T21:02:46Z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2006-02-20T00:00:00Z</vt:filetime>
  </property>
  <property fmtid="{D5CDD505-2E9C-101B-9397-08002B2CF9AE}" pid="3" name="Creator">
    <vt:lpwstr>Impress</vt:lpwstr>
  </property>
  <property fmtid="{D5CDD505-2E9C-101B-9397-08002B2CF9AE}" pid="4" name="LastSaved">
    <vt:filetime>2021-02-08T00:00:00Z</vt:filetime>
  </property>
</Properties>
</file>