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5977E7-8D0A-48FE-8216-0552E8892813}" type="datetimeFigureOut">
              <a:rPr lang="pt-BR" smtClean="0"/>
              <a:pPr/>
              <a:t>29/06/2010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9C2CD5F-765A-450C-B3C8-6DCBD11F1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Utilização de tecnologia em projetos sociais: uma ação humana e científica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Utilização de tecnologia em projetos sociais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FOTOS</a:t>
            </a:r>
            <a:endParaRPr lang="pt-BR" dirty="0"/>
          </a:p>
        </p:txBody>
      </p:sp>
      <p:pic>
        <p:nvPicPr>
          <p:cNvPr id="6146" name="Imagem 3" descr="Combemtu 006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60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FOTOS</a:t>
            </a:r>
            <a:endParaRPr lang="pt-BR" dirty="0"/>
          </a:p>
        </p:txBody>
      </p:sp>
      <p:pic>
        <p:nvPicPr>
          <p:cNvPr id="7170" name="Imagem 4" descr="Combemtu 011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60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FOTOS</a:t>
            </a:r>
            <a:endParaRPr lang="pt-BR" dirty="0"/>
          </a:p>
        </p:txBody>
      </p:sp>
      <p:pic>
        <p:nvPicPr>
          <p:cNvPr id="8194" name="Imagem 5" descr="Combemtu 014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60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FOTOS</a:t>
            </a:r>
            <a:endParaRPr lang="pt-BR" dirty="0"/>
          </a:p>
        </p:txBody>
      </p:sp>
      <p:pic>
        <p:nvPicPr>
          <p:cNvPr id="9218" name="Imagem 6" descr="Combemtu 013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60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pt-BR" sz="4400" dirty="0" smtClean="0"/>
              <a:t>EQUIPE:</a:t>
            </a:r>
            <a:endParaRPr lang="pt-BR" sz="4400" spc="100" dirty="0" smtClean="0">
              <a:solidFill>
                <a:schemeClr val="tx2"/>
              </a:solidFill>
            </a:endParaRPr>
          </a:p>
        </p:txBody>
      </p:sp>
      <p:sp>
        <p:nvSpPr>
          <p:cNvPr id="4" name="Subtítul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pt-BR" sz="2200" spc="100" dirty="0" smtClean="0">
                <a:solidFill>
                  <a:schemeClr val="tx2"/>
                </a:solidFill>
              </a:rPr>
              <a:t>Almir </a:t>
            </a:r>
            <a:r>
              <a:rPr lang="pt-BR" sz="2200" spc="100" dirty="0" smtClean="0">
                <a:solidFill>
                  <a:schemeClr val="tx2"/>
                </a:solidFill>
              </a:rPr>
              <a:t>Hoepers, Edú Schmoller, Fábio D. Bruna, Juliete M. Braga, Márcio O. Teixeira, Márcio Rodrigues, </a:t>
            </a:r>
            <a:r>
              <a:rPr lang="pt-BR" sz="2200" spc="100" dirty="0" smtClean="0">
                <a:solidFill>
                  <a:schemeClr val="tx2"/>
                </a:solidFill>
              </a:rPr>
              <a:t>Rosicléia </a:t>
            </a:r>
            <a:r>
              <a:rPr lang="pt-BR" sz="2200" spc="100" dirty="0" smtClean="0">
                <a:solidFill>
                  <a:schemeClr val="tx2"/>
                </a:solidFill>
              </a:rPr>
              <a:t>Frasson</a:t>
            </a:r>
            <a:endParaRPr kumimoji="0" lang="pt-BR" sz="2200" b="0" i="0" u="none" strike="noStrike" kern="1200" cap="none" spc="10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pt-BR" sz="2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 idéia do projeto foi de dispor de uma tarde para ensinar matemática aos alunos da 2ª turma da entidade COMBENTU (Comissão municipal do bem estar do menor de Tubarão).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Nesse projeto foi aplicado um jogo educativo de matemática chamado “Feirinha da Rosi”, que objetiva auxiliar no aprendizado de matemática de forma divertida.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IDÉIA PROPOSTA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IMAGENS DO JOGO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15304" cy="480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IMAGENS DO JOGO</a:t>
            </a:r>
            <a:endParaRPr lang="pt-BR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14800" cy="473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Foi utilizado o laboratório de informática da entidade para a aplicação  do projeto.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As crianças com que trabalhamos tinham idade de 6 a 8 anos.</a:t>
            </a:r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AMBIENTE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Escrita da tabuada no quadro.</a:t>
            </a:r>
          </a:p>
          <a:p>
            <a:endParaRPr lang="pt-BR" dirty="0" smtClean="0"/>
          </a:p>
          <a:p>
            <a:r>
              <a:rPr lang="pt-BR" dirty="0" smtClean="0"/>
              <a:t>Proposto que as crianças brincassem com o jogo com o intuito de aprender a tabuada.</a:t>
            </a:r>
          </a:p>
          <a:p>
            <a:endParaRPr lang="pt-BR" dirty="0" smtClean="0"/>
          </a:p>
          <a:p>
            <a:r>
              <a:rPr lang="pt-BR" dirty="0" smtClean="0"/>
              <a:t>Participação de uma aluna na escrita da tabuada.</a:t>
            </a:r>
          </a:p>
          <a:p>
            <a:endParaRPr lang="pt-BR" dirty="0" smtClean="0"/>
          </a:p>
          <a:p>
            <a:r>
              <a:rPr lang="pt-BR" dirty="0" smtClean="0"/>
              <a:t>No final foi distribuído balas às crianças.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FOTOS</a:t>
            </a:r>
            <a:endParaRPr lang="pt-BR" dirty="0"/>
          </a:p>
        </p:txBody>
      </p:sp>
      <p:pic>
        <p:nvPicPr>
          <p:cNvPr id="1026" name="Imagem 0" descr="Combemtu 002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60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FOTOS</a:t>
            </a:r>
            <a:endParaRPr lang="pt-BR" dirty="0"/>
          </a:p>
        </p:txBody>
      </p:sp>
      <p:pic>
        <p:nvPicPr>
          <p:cNvPr id="4098" name="Imagem 1" descr="Combemtu 003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60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FOTOS</a:t>
            </a:r>
            <a:endParaRPr lang="pt-BR" dirty="0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60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65</TotalTime>
  <Words>187</Words>
  <Application>Microsoft Office PowerPoint</Application>
  <PresentationFormat>Apresentação na tela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Papel</vt:lpstr>
      <vt:lpstr>Utilização de tecnologia em projetos sociais</vt:lpstr>
      <vt:lpstr>IDÉIA PROPOSTA</vt:lpstr>
      <vt:lpstr>IMAGENS DO JOGO</vt:lpstr>
      <vt:lpstr>IMAGENS DO JOGO</vt:lpstr>
      <vt:lpstr>AMBIENTE</vt:lpstr>
      <vt:lpstr>APLICAÇÃO</vt:lpstr>
      <vt:lpstr>FOTOS</vt:lpstr>
      <vt:lpstr>FOTOS</vt:lpstr>
      <vt:lpstr>FOTOS</vt:lpstr>
      <vt:lpstr>FOTOS</vt:lpstr>
      <vt:lpstr>FOTOS</vt:lpstr>
      <vt:lpstr>FOTOS</vt:lpstr>
      <vt:lpstr>FOTOS</vt:lpstr>
      <vt:lpstr>EQUIPE: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 Dela Bruna</dc:creator>
  <cp:lastModifiedBy>Fabio Dela Bruna</cp:lastModifiedBy>
  <cp:revision>8</cp:revision>
  <dcterms:created xsi:type="dcterms:W3CDTF">2010-06-28T23:39:56Z</dcterms:created>
  <dcterms:modified xsi:type="dcterms:W3CDTF">2010-06-29T11:13:00Z</dcterms:modified>
</cp:coreProperties>
</file>