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1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e Projeto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920880" cy="1752600"/>
          </a:xfrm>
        </p:spPr>
        <p:txBody>
          <a:bodyPr>
            <a:normAutofit/>
          </a:bodyPr>
          <a:lstStyle/>
          <a:p>
            <a:r>
              <a:rPr lang="pt-BR" sz="2800" dirty="0"/>
              <a:t>Prof. Raul Sidnei Wazlawick</a:t>
            </a:r>
          </a:p>
          <a:p>
            <a:r>
              <a:rPr lang="pt-BR" sz="2800" dirty="0"/>
              <a:t>UFSC – Departamento de Informática e Estatística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1.4 Processo Unificado (UP)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É dirigido por casos de uso.</a:t>
            </a:r>
          </a:p>
          <a:p>
            <a:pPr lvl="0"/>
            <a:r>
              <a:rPr lang="pt-BR" dirty="0"/>
              <a:t>É centrado na arquitetura.</a:t>
            </a:r>
          </a:p>
          <a:p>
            <a:pPr lvl="0"/>
            <a:r>
              <a:rPr lang="pt-BR" dirty="0"/>
              <a:t>É iterativo e incremental.</a:t>
            </a:r>
          </a:p>
          <a:p>
            <a:pPr lvl="0"/>
            <a:r>
              <a:rPr lang="pt-BR" dirty="0"/>
              <a:t>É focado em riscos.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628800"/>
            <a:ext cx="3530749" cy="215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221088"/>
            <a:ext cx="3312368" cy="229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05064"/>
            <a:ext cx="3209539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UP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85313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Ênfases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prescritivo: RUP, EUP, OUM.</a:t>
            </a:r>
          </a:p>
          <a:p>
            <a:r>
              <a:rPr lang="pt-BR" dirty="0"/>
              <a:t>Modelo ágil: AUP, OpenUP.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1.5 O processo visto aqui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95992"/>
            <a:ext cx="8229600" cy="273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Arredondado 2"/>
          <p:cNvSpPr/>
          <p:nvPr/>
        </p:nvSpPr>
        <p:spPr>
          <a:xfrm>
            <a:off x="5076056" y="3302740"/>
            <a:ext cx="1080120" cy="216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Apresentar aos alunos técnicas e melhores práticas de modelagem conceitual com UML e modelagem funcional com OCL a partir de requisitos especificados na forma de casos de uso.</a:t>
            </a:r>
          </a:p>
        </p:txBody>
      </p:sp>
    </p:spTree>
    <p:extLst>
      <p:ext uri="{BB962C8B-B14F-4D97-AF65-F5344CB8AC3E}">
        <p14:creationId xmlns:p14="http://schemas.microsoft.com/office/powerpoint/2010/main" val="56884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Modelagem conceitual – fundamentos</a:t>
            </a:r>
          </a:p>
          <a:p>
            <a:r>
              <a:rPr lang="pt-BR" dirty="0"/>
              <a:t>Modelagem conceitual – padrões</a:t>
            </a:r>
          </a:p>
          <a:p>
            <a:r>
              <a:rPr lang="pt-BR" dirty="0"/>
              <a:t>Modelagem funcional</a:t>
            </a:r>
          </a:p>
        </p:txBody>
      </p:sp>
    </p:spTree>
    <p:extLst>
      <p:ext uri="{BB962C8B-B14F-4D97-AF65-F5344CB8AC3E}">
        <p14:creationId xmlns:p14="http://schemas.microsoft.com/office/powerpoint/2010/main" val="294926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700808"/>
            <a:ext cx="2026568" cy="1143000"/>
          </a:xfrm>
        </p:spPr>
        <p:txBody>
          <a:bodyPr/>
          <a:lstStyle/>
          <a:p>
            <a:r>
              <a:rPr lang="pt-BR" dirty="0"/>
              <a:t>Fonte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-8638"/>
            <a:ext cx="4716016" cy="691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232661" y="326510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Capítulos 6, 7 e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Abordagens em livros de </a:t>
            </a:r>
            <a:r>
              <a:rPr lang="pt-BR" dirty="0" err="1"/>
              <a:t>A&amp;DOO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Foco em uma linguagem (UML).</a:t>
            </a:r>
          </a:p>
          <a:p>
            <a:r>
              <a:rPr lang="pt-BR" dirty="0"/>
              <a:t>Foco em um processo (UP).</a:t>
            </a:r>
          </a:p>
          <a:p>
            <a:r>
              <a:rPr lang="pt-BR" dirty="0"/>
              <a:t>Foco em boas práticas.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1.2 Desenvolvimento de sistemas orientados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Orientação a objetos:</a:t>
            </a:r>
          </a:p>
          <a:p>
            <a:pPr lvl="1"/>
            <a:r>
              <a:rPr lang="pt-BR" dirty="0"/>
              <a:t>Conhece ou </a:t>
            </a:r>
            <a:r>
              <a:rPr lang="pt-BR" i="1" dirty="0"/>
              <a:t>pensa </a:t>
            </a:r>
            <a:r>
              <a:rPr lang="pt-BR" dirty="0"/>
              <a:t>que conhece?</a:t>
            </a:r>
          </a:p>
          <a:p>
            <a:r>
              <a:rPr lang="pt-BR" dirty="0"/>
              <a:t>Dividir um sistema em classes não é tudo.</a:t>
            </a:r>
          </a:p>
          <a:p>
            <a:pPr lvl="1"/>
            <a:r>
              <a:rPr lang="pt-BR" dirty="0"/>
              <a:t>Código espaguete nos métodos. !!!!!!!</a:t>
            </a:r>
          </a:p>
          <a:p>
            <a:r>
              <a:rPr lang="pt-BR" dirty="0"/>
              <a:t>Usar uma linguagem OO não é suficiente.</a:t>
            </a:r>
          </a:p>
          <a:p>
            <a:pPr lvl="1"/>
            <a:r>
              <a:rPr lang="pt-BR" dirty="0"/>
              <a:t>Decomposição </a:t>
            </a:r>
            <a:r>
              <a:rPr lang="pt-BR" dirty="0" err="1"/>
              <a:t>top-down</a:t>
            </a:r>
            <a:r>
              <a:rPr lang="pt-BR" dirty="0"/>
              <a:t> estruturada. !!!!!!!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1.3 Linguagem de modelagem unificada (UML)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Unified</a:t>
            </a:r>
            <a:r>
              <a:rPr lang="pt-BR" dirty="0"/>
              <a:t> Modeling Language:</a:t>
            </a:r>
          </a:p>
          <a:p>
            <a:pPr lvl="1"/>
            <a:r>
              <a:rPr lang="pt-BR" dirty="0"/>
              <a:t>James Rumbaugh</a:t>
            </a:r>
          </a:p>
          <a:p>
            <a:pPr lvl="1"/>
            <a:r>
              <a:rPr lang="pt-BR" dirty="0" err="1"/>
              <a:t>Grady</a:t>
            </a:r>
            <a:r>
              <a:rPr lang="pt-BR" dirty="0"/>
              <a:t> Booch</a:t>
            </a:r>
          </a:p>
          <a:p>
            <a:pPr lvl="1"/>
            <a:r>
              <a:rPr lang="pt-BR" dirty="0"/>
              <a:t>Ivar Jacobson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diagramas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Estruturais: </a:t>
            </a:r>
          </a:p>
          <a:p>
            <a:pPr lvl="1"/>
            <a:r>
              <a:rPr lang="pt-BR" dirty="0"/>
              <a:t>Pacotes, classes, objetos, estrutura composta, componentes, perfil e implantação. </a:t>
            </a:r>
          </a:p>
          <a:p>
            <a:r>
              <a:rPr lang="pt-BR" dirty="0"/>
              <a:t>Comportamentais:</a:t>
            </a:r>
          </a:p>
          <a:p>
            <a:pPr lvl="1"/>
            <a:r>
              <a:rPr lang="pt-BR" dirty="0"/>
              <a:t>Casos de uso, atividades e máquinas de estado.</a:t>
            </a:r>
          </a:p>
          <a:p>
            <a:r>
              <a:rPr lang="pt-BR" dirty="0"/>
              <a:t>De Interação </a:t>
            </a:r>
            <a:r>
              <a:rPr lang="pt-BR" sz="2000" dirty="0"/>
              <a:t>(subtipo dos comportamentais)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Comunicação, sequência, tempo e visão geral da interação.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usar?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que forem </a:t>
            </a:r>
            <a:r>
              <a:rPr lang="pt-BR" i="1" dirty="0"/>
              <a:t>necessários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266</Words>
  <Application>Microsoft Office PowerPoint</Application>
  <PresentationFormat>Apresentação na tela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Análise e Projeto de Software</vt:lpstr>
      <vt:lpstr>Objetivo geral</vt:lpstr>
      <vt:lpstr>Plano de Ensino</vt:lpstr>
      <vt:lpstr>Fonte</vt:lpstr>
      <vt:lpstr>Abordagens em livros de A&amp;DOO</vt:lpstr>
      <vt:lpstr>1.2 Desenvolvimento de sistemas orientados a objetos</vt:lpstr>
      <vt:lpstr>1.3 Linguagem de modelagem unificada (UML)</vt:lpstr>
      <vt:lpstr>Tipos de diagramas</vt:lpstr>
      <vt:lpstr>Quais usar?</vt:lpstr>
      <vt:lpstr>1.4 Processo Unificado (UP)</vt:lpstr>
      <vt:lpstr>Arquitetura do UP</vt:lpstr>
      <vt:lpstr>Ênfases</vt:lpstr>
      <vt:lpstr>1.5 O processo visto aqui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Raul</dc:creator>
  <cp:lastModifiedBy>Raul Sidnei Wazlawick</cp:lastModifiedBy>
  <cp:revision>6</cp:revision>
  <dcterms:created xsi:type="dcterms:W3CDTF">2015-01-16T11:29:56Z</dcterms:created>
  <dcterms:modified xsi:type="dcterms:W3CDTF">2016-03-28T12:55:20Z</dcterms:modified>
</cp:coreProperties>
</file>