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82580F-6B3E-40C6-82C6-D4E7A190A2CF}" type="datetimeFigureOut">
              <a:rPr lang="pt-BR" smtClean="0"/>
              <a:pPr/>
              <a:t>17/05/2020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536E95C-E6B9-48C4-98D2-8AAEE1AAE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ogersampaio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SQL DE CADA dia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Aprenda </a:t>
            </a:r>
            <a:r>
              <a:rPr lang="pt-BR" b="1" dirty="0"/>
              <a:t>SQL</a:t>
            </a:r>
            <a:r>
              <a:rPr lang="pt-BR" dirty="0"/>
              <a:t> de uma maneira divertida, porém com qualidade.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002060"/>
                </a:solidFill>
              </a:rPr>
              <a:t>SQL DE CADA 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84784"/>
            <a:ext cx="4680520" cy="4323110"/>
          </a:xfrm>
        </p:spPr>
        <p:txBody>
          <a:bodyPr/>
          <a:lstStyle/>
          <a:p>
            <a:r>
              <a:rPr lang="pt-BR" i="1" dirty="0"/>
              <a:t>Roger C. Sampaio </a:t>
            </a:r>
          </a:p>
          <a:p>
            <a:pPr algn="just"/>
            <a:r>
              <a:rPr lang="pt-BR" i="1" dirty="0"/>
              <a:t>Graduado em Ciência da Computação</a:t>
            </a:r>
            <a:r>
              <a:rPr lang="pt-BR" i="1"/>
              <a:t>. Paixão por dados e suas respectivas tecnologias.</a:t>
            </a:r>
            <a:endParaRPr lang="pt-BR" i="1" dirty="0"/>
          </a:p>
          <a:p>
            <a:r>
              <a:rPr lang="pt-BR" sz="2800" i="1" dirty="0"/>
              <a:t>www.rogersampaio.com</a:t>
            </a:r>
          </a:p>
          <a:p>
            <a:endParaRPr lang="pt-BR" dirty="0"/>
          </a:p>
        </p:txBody>
      </p:sp>
      <p:pic>
        <p:nvPicPr>
          <p:cNvPr id="4" name="Imagem 3" descr="IMG_36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628800"/>
            <a:ext cx="4072053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 fontScale="47500" lnSpcReduction="20000"/>
          </a:bodyPr>
          <a:lstStyle/>
          <a:p>
            <a:r>
              <a:rPr lang="pt-BR" sz="3400" b="1">
                <a:solidFill>
                  <a:srgbClr val="FF0000"/>
                </a:solidFill>
              </a:rPr>
              <a:t>Ambição:</a:t>
            </a:r>
            <a:r>
              <a:rPr lang="pt-BR" sz="3400">
                <a:solidFill>
                  <a:schemeClr val="tx1"/>
                </a:solidFill>
              </a:rPr>
              <a:t> Levar o mundo da Ciência de Dados a todos.</a:t>
            </a:r>
          </a:p>
          <a:p>
            <a:r>
              <a:rPr lang="pt-BR" sz="3400">
                <a:solidFill>
                  <a:schemeClr val="tx1"/>
                </a:solidFill>
              </a:rPr>
              <a:t>SQL é ...</a:t>
            </a:r>
          </a:p>
          <a:p>
            <a:r>
              <a:rPr lang="pt-BR" sz="3400" b="1">
                <a:solidFill>
                  <a:srgbClr val="FF0000"/>
                </a:solidFill>
              </a:rPr>
              <a:t>Metodologia: </a:t>
            </a:r>
          </a:p>
          <a:p>
            <a:pPr algn="just"/>
            <a:r>
              <a:rPr lang="pt-BR" sz="3400"/>
              <a:t>TEORIA  + EXERCÍCIOS  + CORREÇÃO APRONFUDADA + REVISÃO. APROVADO = CONCLUIR TODAS AS AULAS, GERAÇÃO DE CERTIFICADO.</a:t>
            </a:r>
          </a:p>
          <a:p>
            <a:pPr algn="just"/>
            <a:r>
              <a:rPr lang="pt-BR" sz="3400" b="1">
                <a:solidFill>
                  <a:srgbClr val="FF0000"/>
                </a:solidFill>
              </a:rPr>
              <a:t>Conteúdo:</a:t>
            </a:r>
          </a:p>
          <a:p>
            <a:pPr algn="just"/>
            <a:r>
              <a:rPr lang="pt-BR" sz="3400"/>
              <a:t>* Conceitos de BD, SGBDs, Modelo Entidade Relacionamento.</a:t>
            </a:r>
          </a:p>
          <a:p>
            <a:pPr algn="just"/>
            <a:r>
              <a:rPr lang="pt-BR" sz="3400"/>
              <a:t>* Comandos detalhados SELECT, INSERT, UPDATE, DELETE, CREATE,DROP.</a:t>
            </a:r>
          </a:p>
          <a:p>
            <a:pPr algn="just"/>
            <a:r>
              <a:rPr lang="pt-BR" sz="3400" b="1">
                <a:solidFill>
                  <a:srgbClr val="FF0000"/>
                </a:solidFill>
              </a:rPr>
              <a:t>FREE</a:t>
            </a:r>
          </a:p>
          <a:p>
            <a:pPr algn="just"/>
            <a:r>
              <a:rPr lang="pt-BR" sz="3400" b="1">
                <a:solidFill>
                  <a:srgbClr val="FF0000"/>
                </a:solidFill>
              </a:rPr>
              <a:t>Público alvo: </a:t>
            </a:r>
          </a:p>
          <a:p>
            <a:pPr algn="just"/>
            <a:r>
              <a:rPr lang="pt-BR" sz="3400" b="1">
                <a:solidFill>
                  <a:schemeClr val="tx1"/>
                </a:solidFill>
              </a:rPr>
              <a:t>* </a:t>
            </a:r>
            <a:r>
              <a:rPr lang="pt-BR" sz="3400">
                <a:solidFill>
                  <a:schemeClr val="tx1"/>
                </a:solidFill>
              </a:rPr>
              <a:t>Curiosos em tecnologia.</a:t>
            </a:r>
          </a:p>
          <a:p>
            <a:pPr algn="just"/>
            <a:r>
              <a:rPr lang="pt-BR" sz="3400" b="1">
                <a:solidFill>
                  <a:srgbClr val="FF0000"/>
                </a:solidFill>
              </a:rPr>
              <a:t>Pré-requisito: </a:t>
            </a:r>
          </a:p>
          <a:p>
            <a:pPr algn="just"/>
            <a:r>
              <a:rPr lang="pt-BR" sz="3400" b="1">
                <a:solidFill>
                  <a:schemeClr val="tx1"/>
                </a:solidFill>
              </a:rPr>
              <a:t>* </a:t>
            </a:r>
            <a:r>
              <a:rPr lang="pt-BR" sz="3400">
                <a:solidFill>
                  <a:schemeClr val="tx1"/>
                </a:solidFill>
              </a:rPr>
              <a:t>Não há (apenas muita vontade de aprender)</a:t>
            </a:r>
          </a:p>
          <a:p>
            <a:pPr algn="just"/>
            <a:r>
              <a:rPr lang="pt-BR" sz="3400" b="1">
                <a:solidFill>
                  <a:srgbClr val="FF0000"/>
                </a:solidFill>
              </a:rPr>
              <a:t>Nível: </a:t>
            </a:r>
          </a:p>
          <a:p>
            <a:pPr algn="just"/>
            <a:r>
              <a:rPr lang="pt-BR" sz="3400" b="1">
                <a:solidFill>
                  <a:schemeClr val="tx1"/>
                </a:solidFill>
              </a:rPr>
              <a:t>* </a:t>
            </a:r>
            <a:r>
              <a:rPr lang="pt-BR" sz="3400">
                <a:solidFill>
                  <a:schemeClr val="tx1"/>
                </a:solidFill>
              </a:rPr>
              <a:t>Iniciante</a:t>
            </a:r>
          </a:p>
          <a:p>
            <a:pPr algn="just"/>
            <a:r>
              <a:rPr lang="pt-BR" sz="3400" b="1">
                <a:solidFill>
                  <a:srgbClr val="FF0000"/>
                </a:solidFill>
              </a:rPr>
              <a:t>Idioma: </a:t>
            </a:r>
          </a:p>
          <a:p>
            <a:pPr algn="just"/>
            <a:r>
              <a:rPr lang="pt-BR" sz="3400" b="1">
                <a:solidFill>
                  <a:schemeClr val="tx1"/>
                </a:solidFill>
              </a:rPr>
              <a:t>* </a:t>
            </a:r>
            <a:r>
              <a:rPr lang="pt-BR" sz="3400">
                <a:solidFill>
                  <a:schemeClr val="tx1"/>
                </a:solidFill>
              </a:rPr>
              <a:t>Português-Brasil</a:t>
            </a:r>
          </a:p>
          <a:p>
            <a:pPr algn="just"/>
            <a:r>
              <a:rPr lang="pt-BR" sz="3400">
                <a:solidFill>
                  <a:schemeClr val="tx1"/>
                </a:solidFill>
                <a:hlinkClick r:id="rId2"/>
              </a:rPr>
              <a:t>rogersampaioo@gmail.com</a:t>
            </a:r>
            <a:r>
              <a:rPr lang="pt-BR" sz="3400">
                <a:solidFill>
                  <a:schemeClr val="tx1"/>
                </a:solidFill>
              </a:rPr>
              <a:t> – rogersampaio.com</a:t>
            </a:r>
            <a:endParaRPr lang="pt-BR" sz="3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>
                <a:solidFill>
                  <a:srgbClr val="002060"/>
                </a:solidFill>
              </a:rPr>
              <a:t>SQL DE CADA dia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1265</TotalTime>
  <Words>149</Words>
  <Application>Microsoft Office PowerPoint</Application>
  <PresentationFormat>Apresentação na tela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Franklin Gothic Book</vt:lpstr>
      <vt:lpstr>Franklin Gothic Medium</vt:lpstr>
      <vt:lpstr>Wingdings 2</vt:lpstr>
      <vt:lpstr>Viagem</vt:lpstr>
      <vt:lpstr>SQL DE CADA dia</vt:lpstr>
      <vt:lpstr>SQL DE CADA dia</vt:lpstr>
      <vt:lpstr>SQL DE CADA 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APLICANDO DATA MINING</dc:title>
  <dc:creator>Roger</dc:creator>
  <cp:lastModifiedBy>Fabio Devigilli</cp:lastModifiedBy>
  <cp:revision>33</cp:revision>
  <dcterms:created xsi:type="dcterms:W3CDTF">2019-08-20T23:06:51Z</dcterms:created>
  <dcterms:modified xsi:type="dcterms:W3CDTF">2020-05-17T19:45:29Z</dcterms:modified>
</cp:coreProperties>
</file>