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0FE91-0D1A-43C7-A093-DF601EC3A47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951B90-968E-409C-AABF-9B4C1239F480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Dado</a:t>
          </a:r>
        </a:p>
      </dgm:t>
    </dgm:pt>
    <dgm:pt modelId="{09766C8C-2663-4BF7-AA0A-E7BD17A74C32}" type="parTrans" cxnId="{10C76655-0A15-4B1B-8A01-22AD21E31667}">
      <dgm:prSet/>
      <dgm:spPr/>
      <dgm:t>
        <a:bodyPr/>
        <a:lstStyle/>
        <a:p>
          <a:endParaRPr lang="pt-BR"/>
        </a:p>
      </dgm:t>
    </dgm:pt>
    <dgm:pt modelId="{704734BC-3602-4465-92E4-5A4C31E19D30}" type="sibTrans" cxnId="{10C76655-0A15-4B1B-8A01-22AD21E31667}">
      <dgm:prSet/>
      <dgm:spPr/>
      <dgm:t>
        <a:bodyPr/>
        <a:lstStyle/>
        <a:p>
          <a:endParaRPr lang="pt-BR"/>
        </a:p>
      </dgm:t>
    </dgm:pt>
    <dgm:pt modelId="{3960202D-FECC-403C-9588-A42EA1E085D4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Informação</a:t>
          </a:r>
        </a:p>
      </dgm:t>
    </dgm:pt>
    <dgm:pt modelId="{64287564-E08A-40A3-BF86-9DE05A6BAEAB}" type="parTrans" cxnId="{536EF0FF-441B-44ED-BEED-0B3BA12B05AB}">
      <dgm:prSet/>
      <dgm:spPr/>
      <dgm:t>
        <a:bodyPr/>
        <a:lstStyle/>
        <a:p>
          <a:endParaRPr lang="pt-BR"/>
        </a:p>
      </dgm:t>
    </dgm:pt>
    <dgm:pt modelId="{EDC0F8BC-3A28-4852-9968-EE840190D3FF}" type="sibTrans" cxnId="{536EF0FF-441B-44ED-BEED-0B3BA12B05AB}">
      <dgm:prSet/>
      <dgm:spPr/>
      <dgm:t>
        <a:bodyPr/>
        <a:lstStyle/>
        <a:p>
          <a:endParaRPr lang="pt-BR"/>
        </a:p>
      </dgm:t>
    </dgm:pt>
    <dgm:pt modelId="{93610AEE-D05E-40AF-9A43-DD551880B808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Conhecimento</a:t>
          </a:r>
        </a:p>
      </dgm:t>
    </dgm:pt>
    <dgm:pt modelId="{EA831CB5-5F1C-4D3E-A228-C1919C105892}" type="parTrans" cxnId="{EC9EAD71-8AE1-40CF-9F24-6195D0F42036}">
      <dgm:prSet/>
      <dgm:spPr/>
      <dgm:t>
        <a:bodyPr/>
        <a:lstStyle/>
        <a:p>
          <a:endParaRPr lang="pt-BR"/>
        </a:p>
      </dgm:t>
    </dgm:pt>
    <dgm:pt modelId="{B64590B9-D19C-4F9D-90A3-54A5847A96A2}" type="sibTrans" cxnId="{EC9EAD71-8AE1-40CF-9F24-6195D0F42036}">
      <dgm:prSet/>
      <dgm:spPr/>
      <dgm:t>
        <a:bodyPr/>
        <a:lstStyle/>
        <a:p>
          <a:endParaRPr lang="pt-BR"/>
        </a:p>
      </dgm:t>
    </dgm:pt>
    <dgm:pt modelId="{1EC9E2FF-D96C-4956-AD90-B89DAAE9BD7F}">
      <dgm:prSet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Inteligência</a:t>
          </a:r>
        </a:p>
      </dgm:t>
    </dgm:pt>
    <dgm:pt modelId="{0D831E36-446C-4BFC-9712-6D9917F6644E}" type="parTrans" cxnId="{6C2D266D-E33F-422F-8B2F-92A84823891F}">
      <dgm:prSet/>
      <dgm:spPr/>
      <dgm:t>
        <a:bodyPr/>
        <a:lstStyle/>
        <a:p>
          <a:endParaRPr lang="pt-BR"/>
        </a:p>
      </dgm:t>
    </dgm:pt>
    <dgm:pt modelId="{763D1A31-512A-4D87-BA2D-3E2D61DD0454}" type="sibTrans" cxnId="{6C2D266D-E33F-422F-8B2F-92A84823891F}">
      <dgm:prSet/>
      <dgm:spPr/>
      <dgm:t>
        <a:bodyPr/>
        <a:lstStyle/>
        <a:p>
          <a:endParaRPr lang="pt-BR"/>
        </a:p>
      </dgm:t>
    </dgm:pt>
    <dgm:pt modelId="{07B6BD5B-DD68-4D29-8E7E-AF693B590C77}" type="pres">
      <dgm:prSet presAssocID="{60C0FE91-0D1A-43C7-A093-DF601EC3A47B}" presName="Name0" presStyleCnt="0">
        <dgm:presLayoutVars>
          <dgm:dir/>
          <dgm:animLvl val="lvl"/>
          <dgm:resizeHandles val="exact"/>
        </dgm:presLayoutVars>
      </dgm:prSet>
      <dgm:spPr/>
    </dgm:pt>
    <dgm:pt modelId="{C68A9AA3-709F-46C1-A30A-1A4B50FEA2D1}" type="pres">
      <dgm:prSet presAssocID="{CA951B90-968E-409C-AABF-9B4C1239F48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CAD4E4-CB69-4112-B7C3-6070BDB08FBB}" type="pres">
      <dgm:prSet presAssocID="{704734BC-3602-4465-92E4-5A4C31E19D30}" presName="parTxOnlySpace" presStyleCnt="0"/>
      <dgm:spPr/>
    </dgm:pt>
    <dgm:pt modelId="{57644667-CE8F-4A30-8945-2389399FD8F0}" type="pres">
      <dgm:prSet presAssocID="{3960202D-FECC-403C-9588-A42EA1E085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86BCA5-5D8F-4894-BF63-485D79CC2700}" type="pres">
      <dgm:prSet presAssocID="{EDC0F8BC-3A28-4852-9968-EE840190D3FF}" presName="parTxOnlySpace" presStyleCnt="0"/>
      <dgm:spPr/>
    </dgm:pt>
    <dgm:pt modelId="{D3F285CA-9004-406B-89C0-D680AEEF1F30}" type="pres">
      <dgm:prSet presAssocID="{93610AEE-D05E-40AF-9A43-DD551880B80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6F07176-747B-4981-85B2-5064004D4167}" type="pres">
      <dgm:prSet presAssocID="{B64590B9-D19C-4F9D-90A3-54A5847A96A2}" presName="parTxOnlySpace" presStyleCnt="0"/>
      <dgm:spPr/>
    </dgm:pt>
    <dgm:pt modelId="{D124B335-3FBD-4822-8591-99E10AAD31BC}" type="pres">
      <dgm:prSet presAssocID="{1EC9E2FF-D96C-4956-AD90-B89DAAE9BD7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AF2E3C-5EF3-42B7-8D9E-C3E6252F086F}" type="presOf" srcId="{3960202D-FECC-403C-9588-A42EA1E085D4}" destId="{57644667-CE8F-4A30-8945-2389399FD8F0}" srcOrd="0" destOrd="0" presId="urn:microsoft.com/office/officeart/2005/8/layout/chevron1"/>
    <dgm:cxn modelId="{6EED775C-0F8A-4F07-85B5-D00D7D6AA2A4}" type="presOf" srcId="{1EC9E2FF-D96C-4956-AD90-B89DAAE9BD7F}" destId="{D124B335-3FBD-4822-8591-99E10AAD31BC}" srcOrd="0" destOrd="0" presId="urn:microsoft.com/office/officeart/2005/8/layout/chevron1"/>
    <dgm:cxn modelId="{6C2D266D-E33F-422F-8B2F-92A84823891F}" srcId="{60C0FE91-0D1A-43C7-A093-DF601EC3A47B}" destId="{1EC9E2FF-D96C-4956-AD90-B89DAAE9BD7F}" srcOrd="3" destOrd="0" parTransId="{0D831E36-446C-4BFC-9712-6D9917F6644E}" sibTransId="{763D1A31-512A-4D87-BA2D-3E2D61DD0454}"/>
    <dgm:cxn modelId="{EC9EAD71-8AE1-40CF-9F24-6195D0F42036}" srcId="{60C0FE91-0D1A-43C7-A093-DF601EC3A47B}" destId="{93610AEE-D05E-40AF-9A43-DD551880B808}" srcOrd="2" destOrd="0" parTransId="{EA831CB5-5F1C-4D3E-A228-C1919C105892}" sibTransId="{B64590B9-D19C-4F9D-90A3-54A5847A96A2}"/>
    <dgm:cxn modelId="{10C76655-0A15-4B1B-8A01-22AD21E31667}" srcId="{60C0FE91-0D1A-43C7-A093-DF601EC3A47B}" destId="{CA951B90-968E-409C-AABF-9B4C1239F480}" srcOrd="0" destOrd="0" parTransId="{09766C8C-2663-4BF7-AA0A-E7BD17A74C32}" sibTransId="{704734BC-3602-4465-92E4-5A4C31E19D30}"/>
    <dgm:cxn modelId="{FC5F698E-FA56-43E4-AC56-3334D52B0B5E}" type="presOf" srcId="{93610AEE-D05E-40AF-9A43-DD551880B808}" destId="{D3F285CA-9004-406B-89C0-D680AEEF1F30}" srcOrd="0" destOrd="0" presId="urn:microsoft.com/office/officeart/2005/8/layout/chevron1"/>
    <dgm:cxn modelId="{F283F6C7-5984-487A-95F8-4731F998B77E}" type="presOf" srcId="{CA951B90-968E-409C-AABF-9B4C1239F480}" destId="{C68A9AA3-709F-46C1-A30A-1A4B50FEA2D1}" srcOrd="0" destOrd="0" presId="urn:microsoft.com/office/officeart/2005/8/layout/chevron1"/>
    <dgm:cxn modelId="{4A11A0D3-E448-43D6-A213-3947DC5F2DDE}" type="presOf" srcId="{60C0FE91-0D1A-43C7-A093-DF601EC3A47B}" destId="{07B6BD5B-DD68-4D29-8E7E-AF693B590C77}" srcOrd="0" destOrd="0" presId="urn:microsoft.com/office/officeart/2005/8/layout/chevron1"/>
    <dgm:cxn modelId="{536EF0FF-441B-44ED-BEED-0B3BA12B05AB}" srcId="{60C0FE91-0D1A-43C7-A093-DF601EC3A47B}" destId="{3960202D-FECC-403C-9588-A42EA1E085D4}" srcOrd="1" destOrd="0" parTransId="{64287564-E08A-40A3-BF86-9DE05A6BAEAB}" sibTransId="{EDC0F8BC-3A28-4852-9968-EE840190D3FF}"/>
    <dgm:cxn modelId="{1B312B35-6719-486C-9AC6-D6D5713133BF}" type="presParOf" srcId="{07B6BD5B-DD68-4D29-8E7E-AF693B590C77}" destId="{C68A9AA3-709F-46C1-A30A-1A4B50FEA2D1}" srcOrd="0" destOrd="0" presId="urn:microsoft.com/office/officeart/2005/8/layout/chevron1"/>
    <dgm:cxn modelId="{C877D1A4-7717-40A0-8CF3-5CBE711A3DB5}" type="presParOf" srcId="{07B6BD5B-DD68-4D29-8E7E-AF693B590C77}" destId="{82CAD4E4-CB69-4112-B7C3-6070BDB08FBB}" srcOrd="1" destOrd="0" presId="urn:microsoft.com/office/officeart/2005/8/layout/chevron1"/>
    <dgm:cxn modelId="{7218DFD0-3EA9-4573-86DF-3BCEF10AE47A}" type="presParOf" srcId="{07B6BD5B-DD68-4D29-8E7E-AF693B590C77}" destId="{57644667-CE8F-4A30-8945-2389399FD8F0}" srcOrd="2" destOrd="0" presId="urn:microsoft.com/office/officeart/2005/8/layout/chevron1"/>
    <dgm:cxn modelId="{7A8425AE-8DE8-4432-97C3-A1CF4BE05166}" type="presParOf" srcId="{07B6BD5B-DD68-4D29-8E7E-AF693B590C77}" destId="{4486BCA5-5D8F-4894-BF63-485D79CC2700}" srcOrd="3" destOrd="0" presId="urn:microsoft.com/office/officeart/2005/8/layout/chevron1"/>
    <dgm:cxn modelId="{16CE79D5-1368-4133-8AD7-E9253EE64F3D}" type="presParOf" srcId="{07B6BD5B-DD68-4D29-8E7E-AF693B590C77}" destId="{D3F285CA-9004-406B-89C0-D680AEEF1F30}" srcOrd="4" destOrd="0" presId="urn:microsoft.com/office/officeart/2005/8/layout/chevron1"/>
    <dgm:cxn modelId="{FBAEEFB4-1A7F-4EF9-9CCB-16BD436419E8}" type="presParOf" srcId="{07B6BD5B-DD68-4D29-8E7E-AF693B590C77}" destId="{46F07176-747B-4981-85B2-5064004D4167}" srcOrd="5" destOrd="0" presId="urn:microsoft.com/office/officeart/2005/8/layout/chevron1"/>
    <dgm:cxn modelId="{7C2F80BE-9B18-409F-81A1-286C1912DA76}" type="presParOf" srcId="{07B6BD5B-DD68-4D29-8E7E-AF693B590C77}" destId="{D124B335-3FBD-4822-8591-99E10AAD31B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A9AA3-709F-46C1-A30A-1A4B50FEA2D1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tx1"/>
              </a:solidFill>
            </a:rPr>
            <a:t>Dado</a:t>
          </a:r>
        </a:p>
      </dsp:txBody>
      <dsp:txXfrm>
        <a:off x="2827" y="1702792"/>
        <a:ext cx="1646039" cy="658415"/>
      </dsp:txXfrm>
    </dsp:sp>
    <dsp:sp modelId="{57644667-CE8F-4A30-8945-2389399FD8F0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tx1"/>
              </a:solidFill>
            </a:rPr>
            <a:t>Informação</a:t>
          </a:r>
        </a:p>
      </dsp:txBody>
      <dsp:txXfrm>
        <a:off x="1484262" y="1702792"/>
        <a:ext cx="1646039" cy="658415"/>
      </dsp:txXfrm>
    </dsp:sp>
    <dsp:sp modelId="{D3F285CA-9004-406B-89C0-D680AEEF1F3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tx1"/>
              </a:solidFill>
            </a:rPr>
            <a:t>Conhecimento</a:t>
          </a:r>
        </a:p>
      </dsp:txBody>
      <dsp:txXfrm>
        <a:off x="2965698" y="1702792"/>
        <a:ext cx="1646039" cy="658415"/>
      </dsp:txXfrm>
    </dsp:sp>
    <dsp:sp modelId="{D124B335-3FBD-4822-8591-99E10AAD31BC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tx1"/>
              </a:solidFill>
            </a:rPr>
            <a:t>Inteligência</a:t>
          </a:r>
        </a:p>
      </dsp:txBody>
      <dsp:txXfrm>
        <a:off x="4447133" y="1702792"/>
        <a:ext cx="1646039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DE CADA dia</a:t>
            </a:r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Aprenda </a:t>
            </a:r>
            <a:r>
              <a:rPr lang="pt-BR" b="1" dirty="0"/>
              <a:t>SQL</a:t>
            </a:r>
            <a:r>
              <a:rPr lang="pt-BR" dirty="0"/>
              <a:t> de uma maneira divertida, porém com qualidade.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Base de dados</a:t>
            </a:r>
          </a:p>
        </p:txBody>
      </p:sp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12776"/>
            <a:ext cx="2088232" cy="2667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 descr="Resultado de imagem para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84784"/>
            <a:ext cx="2592288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8" name="Picture 10" descr="Resultado de imagem para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221088"/>
            <a:ext cx="2376264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64" name="Picture 16" descr="Imagem relaciona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4221088"/>
            <a:ext cx="3240360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66" name="Picture 18" descr="Imagem relacionad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2276872"/>
            <a:ext cx="2571713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Base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Dado x Informação x Conhecimento x Inteligência.</a:t>
            </a:r>
          </a:p>
          <a:p>
            <a:pPr algn="just"/>
            <a:r>
              <a:rPr lang="pt-BR" b="1" dirty="0"/>
              <a:t>Dado</a:t>
            </a:r>
            <a:r>
              <a:rPr lang="pt-BR" dirty="0"/>
              <a:t> = bruto, não tem significado.</a:t>
            </a:r>
          </a:p>
          <a:p>
            <a:pPr algn="just"/>
            <a:r>
              <a:rPr lang="pt-BR" b="1" dirty="0"/>
              <a:t>Informação</a:t>
            </a:r>
            <a:r>
              <a:rPr lang="pt-BR" dirty="0"/>
              <a:t> = associação de dados, com significado.</a:t>
            </a:r>
          </a:p>
          <a:p>
            <a:pPr algn="just"/>
            <a:r>
              <a:rPr lang="pt-BR" b="1" dirty="0"/>
              <a:t>Conhecimento</a:t>
            </a:r>
            <a:r>
              <a:rPr lang="pt-BR" dirty="0"/>
              <a:t> = extração de informações, útil para tomada de decisão.</a:t>
            </a:r>
          </a:p>
          <a:p>
            <a:pPr algn="just"/>
            <a:r>
              <a:rPr lang="pt-BR" b="1" dirty="0"/>
              <a:t>Inteligência</a:t>
            </a:r>
            <a:r>
              <a:rPr lang="pt-BR" dirty="0"/>
              <a:t> = a forma que cada um usa o conhecimento.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1403648" y="43651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1800" y="1556792"/>
            <a:ext cx="4781550" cy="3990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Base de dados</a:t>
            </a:r>
          </a:p>
        </p:txBody>
      </p:sp>
      <p:sp>
        <p:nvSpPr>
          <p:cNvPr id="1026" name="AutoShape 2" descr="Resultado de imagem para file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Resultado de imagem para file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Resultado de imagem para file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2" name="AutoShape 8" descr="Resultado de imagem para file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2143125" cy="2143125"/>
          </a:xfrm>
          <a:prstGeom prst="rect">
            <a:avLst/>
          </a:prstGeom>
          <a:noFill/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573016"/>
            <a:ext cx="2952327" cy="2952328"/>
          </a:xfrm>
          <a:prstGeom prst="rect">
            <a:avLst/>
          </a:prstGeom>
          <a:noFill/>
        </p:spPr>
      </p:pic>
      <p:sp>
        <p:nvSpPr>
          <p:cNvPr id="10" name="Seta para baixo 9"/>
          <p:cNvSpPr/>
          <p:nvPr/>
        </p:nvSpPr>
        <p:spPr>
          <a:xfrm>
            <a:off x="2411760" y="2852936"/>
            <a:ext cx="1224136" cy="12961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8" name="Picture 14" descr="Resultado de imagem para harddis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5040288"/>
            <a:ext cx="1817712" cy="1817712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868144" y="1772816"/>
            <a:ext cx="2304256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Por que não usar os computadores?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Base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Banco de Dados </a:t>
            </a:r>
            <a:r>
              <a:rPr lang="pt-BR" dirty="0"/>
              <a:t>= coleção de dados organizados que se relacionam, de forma a criar algum sentido.</a:t>
            </a:r>
          </a:p>
          <a:p>
            <a:pPr algn="just"/>
            <a:r>
              <a:rPr lang="pt-BR" dirty="0"/>
              <a:t>Operados pelos </a:t>
            </a:r>
            <a:r>
              <a:rPr lang="pt-BR" dirty="0" err="1"/>
              <a:t>SGBD’s</a:t>
            </a:r>
            <a:r>
              <a:rPr lang="pt-BR" dirty="0"/>
              <a:t> (Sistemas Gerenciadores de Banco de Dados).</a:t>
            </a:r>
          </a:p>
          <a:p>
            <a:endParaRPr lang="pt-BR" dirty="0"/>
          </a:p>
        </p:txBody>
      </p:sp>
      <p:pic>
        <p:nvPicPr>
          <p:cNvPr id="4" name="Picture 14" descr="Resultado de imagem para harddis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797152"/>
            <a:ext cx="1817712" cy="1817712"/>
          </a:xfrm>
          <a:prstGeom prst="rect">
            <a:avLst/>
          </a:prstGeom>
          <a:noFill/>
        </p:spPr>
      </p:pic>
      <p:pic>
        <p:nvPicPr>
          <p:cNvPr id="5" name="Picture 10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97152"/>
            <a:ext cx="1008112" cy="1008112"/>
          </a:xfrm>
          <a:prstGeom prst="rect">
            <a:avLst/>
          </a:prstGeom>
          <a:noFill/>
        </p:spPr>
      </p:pic>
      <p:sp>
        <p:nvSpPr>
          <p:cNvPr id="6" name="Elipse 5"/>
          <p:cNvSpPr/>
          <p:nvPr/>
        </p:nvSpPr>
        <p:spPr>
          <a:xfrm>
            <a:off x="2987824" y="4320480"/>
            <a:ext cx="2880320" cy="249289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084168" y="5589240"/>
            <a:ext cx="1584176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ACESSO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99592" y="4653136"/>
            <a:ext cx="1944216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MANIPULAÇÃO DE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12160" y="4437112"/>
            <a:ext cx="1728192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SEGURANÇA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43608" y="5589240"/>
            <a:ext cx="194421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CUSTO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31640" y="6309320"/>
            <a:ext cx="194421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TREINAMENTO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Base de dados</a:t>
            </a:r>
          </a:p>
        </p:txBody>
      </p:sp>
      <p:pic>
        <p:nvPicPr>
          <p:cNvPr id="28676" name="Picture 4" descr="Resultado de imagem para ibm sg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01008"/>
            <a:ext cx="3384376" cy="1041346"/>
          </a:xfrm>
          <a:prstGeom prst="rect">
            <a:avLst/>
          </a:prstGeom>
          <a:noFill/>
        </p:spPr>
      </p:pic>
      <p:pic>
        <p:nvPicPr>
          <p:cNvPr id="28678" name="Picture 6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2540773" cy="2088232"/>
          </a:xfrm>
          <a:prstGeom prst="rect">
            <a:avLst/>
          </a:prstGeom>
          <a:noFill/>
        </p:spPr>
      </p:pic>
      <p:pic>
        <p:nvPicPr>
          <p:cNvPr id="28680" name="Picture 8" descr="Resultado de imagem para mysq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365104"/>
            <a:ext cx="2857500" cy="1476375"/>
          </a:xfrm>
          <a:prstGeom prst="rect">
            <a:avLst/>
          </a:prstGeom>
          <a:noFill/>
        </p:spPr>
      </p:pic>
      <p:pic>
        <p:nvPicPr>
          <p:cNvPr id="28682" name="Picture 10" descr="Resultado de imagem para PostgreSQ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725144"/>
            <a:ext cx="2520280" cy="1893616"/>
          </a:xfrm>
          <a:prstGeom prst="rect">
            <a:avLst/>
          </a:prstGeom>
          <a:noFill/>
        </p:spPr>
      </p:pic>
      <p:sp>
        <p:nvSpPr>
          <p:cNvPr id="28684" name="AutoShape 12" descr="Resultado de imagem para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86" name="AutoShape 14" descr="Resultado de imagem para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88" name="AutoShape 16" descr="Resultado de imagem para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690" name="Picture 18" descr="Imagem relacionad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1124744"/>
            <a:ext cx="3384376" cy="2619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Base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Tipos:</a:t>
            </a:r>
          </a:p>
          <a:p>
            <a:r>
              <a:rPr lang="pt-BR" dirty="0"/>
              <a:t>1. Modelo hierárquico.</a:t>
            </a:r>
          </a:p>
          <a:p>
            <a:r>
              <a:rPr lang="pt-BR" dirty="0"/>
              <a:t>2. Modelo orientado a objetos.</a:t>
            </a:r>
          </a:p>
          <a:p>
            <a:r>
              <a:rPr lang="pt-BR" dirty="0"/>
              <a:t>3. Modelo em rede.</a:t>
            </a:r>
          </a:p>
          <a:p>
            <a:r>
              <a:rPr lang="pt-BR" dirty="0"/>
              <a:t>4. </a:t>
            </a:r>
            <a:r>
              <a:rPr lang="pt-BR" b="1" dirty="0"/>
              <a:t>Modelo relacional.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411</TotalTime>
  <Words>166</Words>
  <Application>Microsoft Office PowerPoint</Application>
  <PresentationFormat>Apresentação na tela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Franklin Gothic Book</vt:lpstr>
      <vt:lpstr>Franklin Gothic Medium</vt:lpstr>
      <vt:lpstr>Wingdings 2</vt:lpstr>
      <vt:lpstr>Viagem</vt:lpstr>
      <vt:lpstr>SQL DE CADA dia</vt:lpstr>
      <vt:lpstr>1. Base de dados</vt:lpstr>
      <vt:lpstr>1. Base de dados</vt:lpstr>
      <vt:lpstr>1. Base de dados</vt:lpstr>
      <vt:lpstr>1. Base de dados</vt:lpstr>
      <vt:lpstr>1. Base de dados</vt:lpstr>
      <vt:lpstr>1. Base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Fabio Devigilli</cp:lastModifiedBy>
  <cp:revision>19</cp:revision>
  <dcterms:created xsi:type="dcterms:W3CDTF">2019-07-24T09:59:52Z</dcterms:created>
  <dcterms:modified xsi:type="dcterms:W3CDTF">2020-05-17T19:44:36Z</dcterms:modified>
</cp:coreProperties>
</file>