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SQL DE CADA dia</a:t>
            </a:r>
            <a:endParaRPr lang="pt-BR" dirty="0"/>
          </a:p>
        </p:txBody>
      </p:sp>
      <p:pic>
        <p:nvPicPr>
          <p:cNvPr id="8194" name="Picture 2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996952"/>
            <a:ext cx="2143125" cy="2143125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467544" y="551723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Aprenda </a:t>
            </a:r>
            <a:r>
              <a:rPr lang="pt-BR" b="1" dirty="0" smtClean="0"/>
              <a:t>SQL</a:t>
            </a:r>
            <a:r>
              <a:rPr lang="pt-BR" dirty="0" smtClean="0"/>
              <a:t> de uma maneira divertida, porém com qualidade.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COMANDO SELECT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Comando mais usado de todos, consulta os dados.</a:t>
            </a:r>
          </a:p>
          <a:p>
            <a:pPr algn="just"/>
            <a:r>
              <a:rPr lang="pt-BR" dirty="0" smtClean="0"/>
              <a:t>Sintaxe: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Ou:</a:t>
            </a:r>
          </a:p>
          <a:p>
            <a:pPr algn="just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3212976"/>
            <a:ext cx="80648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SELECT </a:t>
            </a:r>
            <a:r>
              <a:rPr lang="pt-BR" dirty="0" smtClean="0"/>
              <a:t>* </a:t>
            </a:r>
            <a:r>
              <a:rPr lang="pt-BR" b="1" dirty="0" smtClean="0">
                <a:solidFill>
                  <a:srgbClr val="FF0000"/>
                </a:solidFill>
              </a:rPr>
              <a:t>FROM</a:t>
            </a:r>
            <a:r>
              <a:rPr lang="pt-BR" dirty="0" smtClean="0"/>
              <a:t> NOME_TABELA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9552" y="4437112"/>
            <a:ext cx="80648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SELECT </a:t>
            </a:r>
            <a:r>
              <a:rPr lang="pt-BR" dirty="0" smtClean="0"/>
              <a:t>(atributo1,atributo2,...) </a:t>
            </a:r>
            <a:r>
              <a:rPr lang="pt-BR" b="1" dirty="0" smtClean="0">
                <a:solidFill>
                  <a:srgbClr val="FF0000"/>
                </a:solidFill>
              </a:rPr>
              <a:t>FROM</a:t>
            </a:r>
            <a:r>
              <a:rPr lang="pt-BR" dirty="0" smtClean="0"/>
              <a:t> NOME_TABELA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3849</TotalTime>
  <Words>43</Words>
  <Application>Microsoft Office PowerPoint</Application>
  <PresentationFormat>Apresentação na tela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Viagem</vt:lpstr>
      <vt:lpstr>SQL DE CADA dia</vt:lpstr>
      <vt:lpstr>1. COMANDO SELECT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Aprendendo SQL</dc:title>
  <dc:creator>Roger</dc:creator>
  <cp:lastModifiedBy>Roger</cp:lastModifiedBy>
  <cp:revision>65</cp:revision>
  <dcterms:created xsi:type="dcterms:W3CDTF">2019-07-24T09:59:52Z</dcterms:created>
  <dcterms:modified xsi:type="dcterms:W3CDTF">2019-12-06T03:18:34Z</dcterms:modified>
</cp:coreProperties>
</file>