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</a:t>
            </a:r>
            <a:r>
              <a:rPr lang="pt-BR" smtClean="0"/>
              <a:t>COMANDO </a:t>
            </a:r>
            <a:r>
              <a:rPr lang="pt-BR" smtClean="0"/>
              <a:t>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Podemos renomear o resultado das colunas.(ALIAS). </a:t>
            </a:r>
          </a:p>
          <a:p>
            <a:pPr algn="just"/>
            <a:r>
              <a:rPr lang="pt-BR" dirty="0" smtClean="0"/>
              <a:t>Podemos usar a palavra reservada </a:t>
            </a:r>
            <a:r>
              <a:rPr lang="pt-BR" b="1" dirty="0" smtClean="0"/>
              <a:t>AS</a:t>
            </a:r>
          </a:p>
          <a:p>
            <a:pPr algn="just"/>
            <a:r>
              <a:rPr lang="pt-BR" dirty="0" smtClean="0"/>
              <a:t>Podemos usar “ ” quando tiver caracteres especiais ou mais de uma palavra . 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4293096"/>
            <a:ext cx="806489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</a:t>
            </a:r>
            <a:r>
              <a:rPr lang="pt-BR" dirty="0" smtClean="0"/>
              <a:t>matricula </a:t>
            </a:r>
            <a:r>
              <a:rPr lang="pt-BR" b="1" dirty="0" smtClean="0">
                <a:solidFill>
                  <a:srgbClr val="FF0000"/>
                </a:solidFill>
              </a:rPr>
              <a:t>AS</a:t>
            </a:r>
            <a:r>
              <a:rPr lang="pt-BR" dirty="0" smtClean="0"/>
              <a:t> mat, </a:t>
            </a:r>
          </a:p>
          <a:p>
            <a:r>
              <a:rPr lang="pt-BR" dirty="0" smtClean="0"/>
              <a:t>nome “nome completo”, </a:t>
            </a:r>
          </a:p>
          <a:p>
            <a:r>
              <a:rPr lang="pt-BR" dirty="0" smtClean="0"/>
              <a:t>dataNascimento “</a:t>
            </a:r>
            <a:r>
              <a:rPr lang="pt-BR" smtClean="0"/>
              <a:t>nascimento”</a:t>
            </a:r>
            <a:endParaRPr lang="pt-BR" dirty="0" smtClean="0"/>
          </a:p>
          <a:p>
            <a:r>
              <a:rPr lang="pt-BR" dirty="0" smtClean="0"/>
              <a:t>FROM </a:t>
            </a:r>
            <a:r>
              <a:rPr lang="pt-BR" b="1" dirty="0" smtClean="0">
                <a:solidFill>
                  <a:srgbClr val="FF0000"/>
                </a:solidFill>
              </a:rPr>
              <a:t>ALUNO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r>
              <a:rPr lang="pt-BR" smtClean="0"/>
              <a:t>. </a:t>
            </a:r>
            <a:r>
              <a:rPr lang="pt-BR" smtClean="0"/>
              <a:t>COMANDO ALIAS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556792"/>
            <a:ext cx="806489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</a:t>
            </a:r>
            <a:r>
              <a:rPr lang="pt-BR" dirty="0" smtClean="0"/>
              <a:t>matricula </a:t>
            </a:r>
            <a:r>
              <a:rPr lang="pt-BR" b="1" dirty="0" smtClean="0">
                <a:solidFill>
                  <a:srgbClr val="FF0000"/>
                </a:solidFill>
              </a:rPr>
              <a:t>AS</a:t>
            </a:r>
            <a:r>
              <a:rPr lang="pt-BR" dirty="0" smtClean="0"/>
              <a:t> mat, </a:t>
            </a:r>
          </a:p>
          <a:p>
            <a:r>
              <a:rPr lang="pt-BR" dirty="0" smtClean="0"/>
              <a:t>codTurma “codigo da turma”,</a:t>
            </a:r>
          </a:p>
          <a:p>
            <a:r>
              <a:rPr lang="pt-BR" dirty="0" smtClean="0"/>
              <a:t>nota+0.5 “nota com acrescimo”</a:t>
            </a:r>
          </a:p>
          <a:p>
            <a:r>
              <a:rPr lang="pt-BR" dirty="0" smtClean="0"/>
              <a:t>FROM </a:t>
            </a:r>
            <a:r>
              <a:rPr lang="pt-BR" b="1" dirty="0" smtClean="0">
                <a:solidFill>
                  <a:srgbClr val="FF0000"/>
                </a:solidFill>
              </a:rPr>
              <a:t>FREQUENTA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3849</TotalTime>
  <Words>87</Words>
  <Application>Microsoft Office PowerPoint</Application>
  <PresentationFormat>Apresentação na tela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Viagem</vt:lpstr>
      <vt:lpstr>SQL DE CADA dia</vt:lpstr>
      <vt:lpstr>1. COMANDO ALIAS</vt:lpstr>
      <vt:lpstr>1. COMANDO ALIAS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66</cp:revision>
  <dcterms:created xsi:type="dcterms:W3CDTF">2019-07-24T09:59:52Z</dcterms:created>
  <dcterms:modified xsi:type="dcterms:W3CDTF">2019-12-06T03:18:13Z</dcterms:modified>
</cp:coreProperties>
</file>