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09/08/2019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09/08/2019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09/08/2019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09/08/2019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09/08/2019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09/08/2019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09/08/2019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09/08/2019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SQL DE CADA dia</a:t>
            </a:r>
            <a:endParaRPr lang="pt-BR" dirty="0"/>
          </a:p>
        </p:txBody>
      </p:sp>
      <p:pic>
        <p:nvPicPr>
          <p:cNvPr id="8194" name="Picture 2" descr="Imagem relaciona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2996952"/>
            <a:ext cx="2143125" cy="2143125"/>
          </a:xfrm>
          <a:prstGeom prst="rect">
            <a:avLst/>
          </a:prstGeom>
          <a:noFill/>
        </p:spPr>
      </p:pic>
      <p:sp>
        <p:nvSpPr>
          <p:cNvPr id="4" name="CaixaDeTexto 3"/>
          <p:cNvSpPr txBox="1"/>
          <p:nvPr/>
        </p:nvSpPr>
        <p:spPr>
          <a:xfrm>
            <a:off x="467544" y="5517232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Aprenda </a:t>
            </a:r>
            <a:r>
              <a:rPr lang="pt-BR" b="1" dirty="0" smtClean="0"/>
              <a:t>SQL</a:t>
            </a:r>
            <a:r>
              <a:rPr lang="pt-BR" dirty="0" smtClean="0"/>
              <a:t> de uma maneira divertida, porém com qualidade.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1. OPERADOR DISTINCT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Numa tabela </a:t>
            </a:r>
            <a:r>
              <a:rPr lang="pt-BR" dirty="0" smtClean="0"/>
              <a:t>às </a:t>
            </a:r>
            <a:r>
              <a:rPr lang="pt-BR" dirty="0" smtClean="0"/>
              <a:t>vezes temos valores duplicados. Esse operador retorna apenas valores diferentes(distintos).</a:t>
            </a:r>
          </a:p>
          <a:p>
            <a:pPr algn="just"/>
            <a:r>
              <a:rPr lang="pt-BR" dirty="0" smtClean="0"/>
              <a:t>Somente pode usado UM por QUERY!</a:t>
            </a:r>
          </a:p>
          <a:p>
            <a:pPr algn="just"/>
            <a:r>
              <a:rPr lang="pt-BR" dirty="0" smtClean="0"/>
              <a:t>Sintaxe: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611560" y="4293096"/>
            <a:ext cx="806489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SELECT DISTINCT</a:t>
            </a:r>
            <a:r>
              <a:rPr lang="pt-BR" dirty="0" smtClean="0"/>
              <a:t> atributo1,atributo2,... </a:t>
            </a:r>
            <a:r>
              <a:rPr lang="pt-BR" b="1" dirty="0" smtClean="0">
                <a:solidFill>
                  <a:srgbClr val="FF0000"/>
                </a:solidFill>
              </a:rPr>
              <a:t>FROM</a:t>
            </a:r>
            <a:r>
              <a:rPr lang="pt-BR" dirty="0" smtClean="0"/>
              <a:t> NOME_TABELA</a:t>
            </a:r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11560" y="5157192"/>
            <a:ext cx="806489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SELECT</a:t>
            </a:r>
            <a:endParaRPr lang="pt-BR" dirty="0" smtClean="0"/>
          </a:p>
          <a:p>
            <a:r>
              <a:rPr lang="pt-BR" b="1" dirty="0" smtClean="0">
                <a:solidFill>
                  <a:srgbClr val="FF0000"/>
                </a:solidFill>
              </a:rPr>
              <a:t>DISTINCT</a:t>
            </a:r>
            <a:r>
              <a:rPr lang="pt-BR" dirty="0" smtClean="0"/>
              <a:t> bairro </a:t>
            </a:r>
          </a:p>
          <a:p>
            <a:r>
              <a:rPr lang="pt-BR" dirty="0" smtClean="0"/>
              <a:t>FROM </a:t>
            </a:r>
            <a:r>
              <a:rPr lang="pt-BR" b="1" dirty="0" smtClean="0">
                <a:solidFill>
                  <a:srgbClr val="FF0000"/>
                </a:solidFill>
              </a:rPr>
              <a:t>ALUNO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3858</TotalTime>
  <Words>54</Words>
  <Application>Microsoft Office PowerPoint</Application>
  <PresentationFormat>Apresentação na tela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Viagem</vt:lpstr>
      <vt:lpstr>SQL DE CADA dia</vt:lpstr>
      <vt:lpstr>1. OPERADOR DISTINCT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Aprendendo SQL</dc:title>
  <dc:creator>Roger</dc:creator>
  <cp:lastModifiedBy>Roger</cp:lastModifiedBy>
  <cp:revision>72</cp:revision>
  <dcterms:created xsi:type="dcterms:W3CDTF">2019-07-24T09:59:52Z</dcterms:created>
  <dcterms:modified xsi:type="dcterms:W3CDTF">2019-08-09T15:26:17Z</dcterms:modified>
</cp:coreProperties>
</file>