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OPERADOR CONCATENAÇÃo |</a:t>
            </a:r>
            <a:r>
              <a:rPr lang="pt-BR" dirty="0" err="1" smtClean="0"/>
              <a:t>|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Concatenar é juntar. |</a:t>
            </a:r>
            <a:r>
              <a:rPr lang="pt-BR" dirty="0" err="1" smtClean="0"/>
              <a:t>|</a:t>
            </a:r>
            <a:endParaRPr lang="pt-BR" dirty="0" smtClean="0"/>
          </a:p>
          <a:p>
            <a:pPr algn="just"/>
            <a:r>
              <a:rPr lang="pt-BR" dirty="0" smtClean="0"/>
              <a:t>Podemos concatenar colunas como uma string na QUERY.</a:t>
            </a:r>
          </a:p>
          <a:p>
            <a:pPr algn="just"/>
            <a:r>
              <a:rPr lang="pt-BR" dirty="0" smtClean="0"/>
              <a:t>Podemos concatenar colunas com coluna, string com string ou ambos.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Sintaxe: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5373216"/>
            <a:ext cx="80648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/>
              <a:t>atributo1</a:t>
            </a:r>
            <a:r>
              <a:rPr lang="pt-BR" b="1" dirty="0" smtClean="0">
                <a:solidFill>
                  <a:srgbClr val="FF0000"/>
                </a:solidFill>
              </a:rPr>
              <a:t> |</a:t>
            </a:r>
            <a:r>
              <a:rPr lang="pt-BR" b="1" dirty="0" err="1" smtClean="0">
                <a:solidFill>
                  <a:srgbClr val="FF0000"/>
                </a:solidFill>
              </a:rPr>
              <a:t>|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atributo2,... </a:t>
            </a:r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</a:t>
            </a:r>
            <a:r>
              <a:rPr lang="pt-BR" dirty="0" smtClean="0"/>
              <a:t>NOME_TABELA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OPERADOR CONCATENAÇÃo |</a:t>
            </a:r>
            <a:r>
              <a:rPr lang="pt-BR" dirty="0" err="1" smtClean="0"/>
              <a:t>|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340768"/>
            <a:ext cx="80648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>
                <a:solidFill>
                  <a:schemeClr val="tx1"/>
                </a:solidFill>
              </a:rPr>
              <a:t>nome</a:t>
            </a:r>
            <a:r>
              <a:rPr lang="pt-BR" dirty="0" smtClean="0">
                <a:solidFill>
                  <a:srgbClr val="FF0000"/>
                </a:solidFill>
              </a:rPr>
              <a:t>,</a:t>
            </a:r>
          </a:p>
          <a:p>
            <a:r>
              <a:rPr lang="pt-BR" dirty="0" smtClean="0"/>
              <a:t>cidade |</a:t>
            </a:r>
            <a:r>
              <a:rPr lang="pt-BR" dirty="0" err="1" smtClean="0"/>
              <a:t>|</a:t>
            </a:r>
            <a:endParaRPr lang="pt-BR" dirty="0" smtClean="0"/>
          </a:p>
          <a:p>
            <a:r>
              <a:rPr lang="pt-BR" dirty="0" smtClean="0"/>
              <a:t>bairro |</a:t>
            </a:r>
            <a:r>
              <a:rPr lang="pt-BR" dirty="0" err="1" smtClean="0"/>
              <a:t>|</a:t>
            </a:r>
            <a:endParaRPr lang="pt-BR" dirty="0" smtClean="0"/>
          </a:p>
          <a:p>
            <a:r>
              <a:rPr lang="pt-BR" dirty="0" err="1" smtClean="0"/>
              <a:t>endereco</a:t>
            </a:r>
            <a:r>
              <a:rPr lang="pt-BR" dirty="0" smtClean="0"/>
              <a:t> “Endereço Completo”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ALUNO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3879</TotalTime>
  <Words>74</Words>
  <Application>Microsoft Office PowerPoint</Application>
  <PresentationFormat>Apresentação na tela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Viagem</vt:lpstr>
      <vt:lpstr>SQL DE CADA dia</vt:lpstr>
      <vt:lpstr>1. OPERADOR CONCATENAÇÃo ||</vt:lpstr>
      <vt:lpstr>1. OPERADOR CONCATENAÇÃo ||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72</cp:revision>
  <dcterms:created xsi:type="dcterms:W3CDTF">2019-07-24T09:59:52Z</dcterms:created>
  <dcterms:modified xsi:type="dcterms:W3CDTF">2019-08-09T15:38:10Z</dcterms:modified>
</cp:coreProperties>
</file>