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da mesma forma que fazia na matemática.</a:t>
            </a:r>
          </a:p>
          <a:p>
            <a:pPr algn="just"/>
            <a:r>
              <a:rPr lang="pt-BR" dirty="0" smtClean="0"/>
              <a:t>Podemos trabalhar com datas ou números.</a:t>
            </a:r>
          </a:p>
          <a:p>
            <a:pPr algn="just"/>
            <a:r>
              <a:rPr lang="pt-BR" dirty="0" smtClean="0"/>
              <a:t>Podemos usar valores de colunas ou especificar números e datas para eles. </a:t>
            </a:r>
          </a:p>
          <a:p>
            <a:pPr algn="just"/>
            <a:r>
              <a:rPr lang="pt-BR" dirty="0" smtClean="0"/>
              <a:t>Tipos: + (adição) </a:t>
            </a:r>
          </a:p>
          <a:p>
            <a:pPr algn="just"/>
            <a:r>
              <a:rPr lang="pt-BR" dirty="0" smtClean="0"/>
              <a:t>– (subtração) </a:t>
            </a:r>
          </a:p>
          <a:p>
            <a:pPr algn="just"/>
            <a:r>
              <a:rPr lang="pt-BR" dirty="0" smtClean="0"/>
              <a:t>* (multiplicação)</a:t>
            </a:r>
          </a:p>
          <a:p>
            <a:pPr algn="just"/>
            <a:r>
              <a:rPr lang="pt-BR" dirty="0" smtClean="0"/>
              <a:t>/ (divisão)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340768"/>
            <a:ext cx="80648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matricula,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nota “nova antiga”,</a:t>
            </a:r>
          </a:p>
          <a:p>
            <a:r>
              <a:rPr lang="pt-BR" dirty="0" smtClean="0"/>
              <a:t>nota+0.5 “nova nova”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FREQUENTA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3911</TotalTime>
  <Words>85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Viagem</vt:lpstr>
      <vt:lpstr>SQL DE CADA dia</vt:lpstr>
      <vt:lpstr>1. EXPRESSÕES ARITMÉTICAS</vt:lpstr>
      <vt:lpstr>1. EXPRESSÕES ARITMÉTICAS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79</cp:revision>
  <dcterms:created xsi:type="dcterms:W3CDTF">2019-07-24T09:59:52Z</dcterms:created>
  <dcterms:modified xsi:type="dcterms:W3CDTF">2019-08-12T21:59:18Z</dcterms:modified>
</cp:coreProperties>
</file>