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16/08/2019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DE CADA dia</a:t>
            </a:r>
            <a:endParaRPr lang="pt-BR" dirty="0"/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Aprenda </a:t>
            </a:r>
            <a:r>
              <a:rPr lang="pt-BR" b="1" dirty="0" smtClean="0"/>
              <a:t>SQL</a:t>
            </a:r>
            <a:r>
              <a:rPr lang="pt-BR" dirty="0" smtClean="0"/>
              <a:t> de uma maneira divertida, porém com qualidade.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O VALOR NULL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Indica ausência de valor.</a:t>
            </a:r>
          </a:p>
          <a:p>
            <a:pPr algn="just"/>
            <a:r>
              <a:rPr lang="pt-BR" dirty="0" smtClean="0"/>
              <a:t>NULL não é 0, espaço. Valor desconhecido, espaço reservado na memória.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83568" y="3284984"/>
          <a:ext cx="8136904" cy="2431136"/>
        </p:xfrm>
        <a:graphic>
          <a:graphicData uri="http://schemas.openxmlformats.org/drawingml/2006/table">
            <a:tbl>
              <a:tblPr/>
              <a:tblGrid>
                <a:gridCol w="464699"/>
                <a:gridCol w="1112292"/>
                <a:gridCol w="1625515"/>
                <a:gridCol w="866879"/>
                <a:gridCol w="661590"/>
                <a:gridCol w="3405929"/>
              </a:tblGrid>
              <a:tr h="360040"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tabelaPessoas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b="1" u="sng">
                          <a:latin typeface="Calibri"/>
                          <a:ea typeface="Calibri"/>
                          <a:cs typeface="Times New Roman"/>
                        </a:rPr>
                        <a:t>rg</a:t>
                      </a:r>
                      <a:endParaRPr lang="pt-B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nome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dataNascimento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idade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sexo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eAlistavel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b="1" u="sng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pt-B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Carlos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dirty="0">
                          <a:latin typeface="Calibri"/>
                          <a:ea typeface="Calibri"/>
                          <a:cs typeface="Times New Roman"/>
                        </a:rPr>
                        <a:t>13/08/1989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b="1" dirty="0" smtClean="0"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b="1" u="sng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pt-B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Ana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15/04/1990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b="0" dirty="0" smtClean="0">
                          <a:latin typeface="Calibri"/>
                          <a:ea typeface="Calibri"/>
                          <a:cs typeface="Times New Roman"/>
                        </a:rPr>
                        <a:t>FALSE</a:t>
                      </a:r>
                      <a:endParaRPr lang="pt-BR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b="1" u="sng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pt-B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Victor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20/03/1985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dirty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b="1" dirty="0">
                          <a:latin typeface="Calibri"/>
                          <a:ea typeface="Calibri"/>
                          <a:cs typeface="Times New Roman"/>
                        </a:rPr>
                        <a:t>NULL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b="1" u="sng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pt-B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Paulo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31/01/1976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dirty="0">
                          <a:latin typeface="Calibri"/>
                          <a:ea typeface="Calibri"/>
                          <a:cs typeface="Times New Roman"/>
                        </a:rPr>
                        <a:t>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>
                          <a:latin typeface="Calibri"/>
                          <a:ea typeface="Calibri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6770" algn="l"/>
                        </a:tabLst>
                      </a:pPr>
                      <a:r>
                        <a:rPr lang="pt-BR" sz="1800" dirty="0" smtClean="0">
                          <a:latin typeface="Calibri"/>
                          <a:ea typeface="Calibri"/>
                          <a:cs typeface="Times New Roman"/>
                        </a:rPr>
                        <a:t>FALSE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7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O VALOR NULL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1340768"/>
            <a:ext cx="806489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INSERT INTO </a:t>
            </a:r>
            <a:r>
              <a:rPr lang="pt-BR" dirty="0" smtClean="0">
                <a:solidFill>
                  <a:schemeClr val="tx1"/>
                </a:solidFill>
              </a:rPr>
              <a:t>ALUNO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VALUES</a:t>
            </a:r>
            <a:r>
              <a:rPr lang="pt-BR" dirty="0" smtClean="0">
                <a:solidFill>
                  <a:schemeClr val="tx1"/>
                </a:solidFill>
              </a:rPr>
              <a:t>('UC12005210',‘Carla Moraes','F',</a:t>
            </a:r>
            <a:r>
              <a:rPr lang="pt-BR" b="1" dirty="0" smtClean="0"/>
              <a:t> </a:t>
            </a:r>
            <a:r>
              <a:rPr lang="pt-BR" dirty="0" smtClean="0"/>
              <a:t>‘74990185048</a:t>
            </a:r>
            <a:r>
              <a:rPr lang="pt-BR" dirty="0" smtClean="0">
                <a:solidFill>
                  <a:schemeClr val="tx1"/>
                </a:solidFill>
              </a:rPr>
              <a:t>',429434321,'22/10/1991',NULL, NULL,NULL ,NULL);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INSERT INTO </a:t>
            </a:r>
            <a:r>
              <a:rPr lang="pt-BR" dirty="0" smtClean="0">
                <a:solidFill>
                  <a:schemeClr val="tx1"/>
                </a:solidFill>
              </a:rPr>
              <a:t>ALUNO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VALUES</a:t>
            </a:r>
            <a:r>
              <a:rPr lang="pt-BR" dirty="0" smtClean="0">
                <a:solidFill>
                  <a:schemeClr val="tx1"/>
                </a:solidFill>
              </a:rPr>
              <a:t> ('UC12013217','Claudio Manuel','M',</a:t>
            </a:r>
            <a:r>
              <a:rPr lang="pt-BR" b="1" dirty="0" smtClean="0"/>
              <a:t> </a:t>
            </a:r>
            <a:r>
              <a:rPr lang="pt-BR" dirty="0" smtClean="0"/>
              <a:t>‘13071759029</a:t>
            </a:r>
            <a:r>
              <a:rPr lang="pt-BR" dirty="0" smtClean="0">
                <a:solidFill>
                  <a:schemeClr val="tx1"/>
                </a:solidFill>
              </a:rPr>
              <a:t>',955871329,'05/07/1987',NULL, NULL,NULL ,NULL);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3429000"/>
            <a:ext cx="8686800" cy="3085803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Operações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aritméticas com NULL retornarão NULL.</a:t>
            </a:r>
          </a:p>
          <a:p>
            <a:pPr marL="342900" lvl="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pt-BR" sz="3200" noProof="0" dirty="0" smtClean="0">
                <a:solidFill>
                  <a:schemeClr val="tx2"/>
                </a:solidFill>
              </a:rPr>
              <a:t>Concatenação de Strings com NULL, </a:t>
            </a:r>
            <a:r>
              <a:rPr lang="pt-BR" sz="3200" dirty="0" smtClean="0">
                <a:solidFill>
                  <a:schemeClr val="tx2"/>
                </a:solidFill>
              </a:rPr>
              <a:t>retornarão a própria STRING, não NULL.</a:t>
            </a:r>
          </a:p>
          <a:p>
            <a:pPr marL="342900" lvl="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 não pode ser comparados no &gt; &lt; &gt;= &lt;= &lt;&gt;. Use IS NULL ou NOT NULL.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O VALOR NULL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484784"/>
            <a:ext cx="80648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INSERT INTO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FREQUENTA</a:t>
            </a:r>
            <a:r>
              <a:rPr lang="pt-BR" b="1" dirty="0" smtClean="0">
                <a:solidFill>
                  <a:srgbClr val="FF0000"/>
                </a:solidFill>
              </a:rPr>
              <a:t> VALUES </a:t>
            </a:r>
            <a:r>
              <a:rPr lang="pt-BR" dirty="0" smtClean="0">
                <a:solidFill>
                  <a:schemeClr val="tx1"/>
                </a:solidFill>
              </a:rPr>
              <a:t>(‘UC12005210','T01',7.0,0,1,2012);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3955</TotalTime>
  <Words>181</Words>
  <Application>Microsoft Office PowerPoint</Application>
  <PresentationFormat>Apresentação na tela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Viagem</vt:lpstr>
      <vt:lpstr>SQL DE CADA dia</vt:lpstr>
      <vt:lpstr>1. O VALOR NULL</vt:lpstr>
      <vt:lpstr>1. O VALOR NULL</vt:lpstr>
      <vt:lpstr>1. O VALOR NULL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Roger</cp:lastModifiedBy>
  <cp:revision>86</cp:revision>
  <dcterms:created xsi:type="dcterms:W3CDTF">2019-07-24T09:59:52Z</dcterms:created>
  <dcterms:modified xsi:type="dcterms:W3CDTF">2019-08-16T21:48:49Z</dcterms:modified>
</cp:coreProperties>
</file>