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A </a:t>
            </a:r>
            <a:r>
              <a:rPr lang="pt-BR" dirty="0" smtClean="0"/>
              <a:t>CLáUSULA </a:t>
            </a:r>
            <a:r>
              <a:rPr lang="pt-BR" dirty="0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Serve para limitar a consulta de acordo com que nós queremos.</a:t>
            </a:r>
          </a:p>
          <a:p>
            <a:pPr algn="just"/>
            <a:r>
              <a:rPr lang="pt-BR" dirty="0" smtClean="0"/>
              <a:t>Sintaxe: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Na condição podemos usar colunas e comparar com valores. Operadores: </a:t>
            </a:r>
            <a:r>
              <a:rPr lang="pt-BR" b="1" dirty="0" smtClean="0"/>
              <a:t>&gt;, &lt;, &gt;= &lt;=, &lt;&gt;, !=, =</a:t>
            </a:r>
            <a:r>
              <a:rPr lang="pt-BR" dirty="0" smtClean="0"/>
              <a:t>, BETWEEN, IN, LIKE e operadores LÓGICOS (AND, OR, NOT).</a:t>
            </a:r>
          </a:p>
          <a:p>
            <a:pPr algn="just"/>
            <a:r>
              <a:rPr lang="pt-BR" dirty="0" smtClean="0"/>
              <a:t>Ex: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3140968"/>
            <a:ext cx="8064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... WHERE </a:t>
            </a:r>
            <a:r>
              <a:rPr lang="pt-BR" dirty="0" smtClean="0">
                <a:solidFill>
                  <a:schemeClr val="tx1"/>
                </a:solidFill>
              </a:rPr>
              <a:t>&lt;CONDICAO&gt;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3956</TotalTime>
  <Words>75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Viagem</vt:lpstr>
      <vt:lpstr>SQL DE CADA dia</vt:lpstr>
      <vt:lpstr>1. A CLáUSULA WHERE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89</cp:revision>
  <dcterms:created xsi:type="dcterms:W3CDTF">2019-07-24T09:59:52Z</dcterms:created>
  <dcterms:modified xsi:type="dcterms:W3CDTF">2019-09-07T02:25:57Z</dcterms:modified>
</cp:coreProperties>
</file>