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8D92626-37D2-4832-BF7A-BC283494A20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dirty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t>11/13/14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9433"/>
            <a:ext cx="6400800" cy="1378521"/>
          </a:xfrm>
        </p:spPr>
        <p:txBody>
          <a:bodyPr/>
          <a:lstStyle/>
          <a:p>
            <a:r>
              <a:rPr lang="en-US"/>
              <a:t>discentes:</a:t>
            </a:r>
          </a:p>
          <a:p>
            <a:endParaRPr lang="en-US"/>
          </a:p>
          <a:p>
            <a:r>
              <a:rPr lang="en-US" b="0"/>
              <a:t>Fábio diniz</a:t>
            </a:r>
          </a:p>
          <a:p>
            <a:r>
              <a:rPr lang="en-US" b="0"/>
              <a:t>Rodrigo bertucci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Fundamentos de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135565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6335" y="398637"/>
            <a:ext cx="8491330" cy="465641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VISUALIZAÇÃO DOS PRODUTOS POR CATEGORIA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63" y="1039689"/>
            <a:ext cx="5881246" cy="51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8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398637"/>
            <a:ext cx="7772400" cy="465641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FORMULÁRIO DOS DADOS DO COMPRADOR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63" y="961287"/>
            <a:ext cx="6848650" cy="526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2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398637"/>
            <a:ext cx="7772400" cy="465641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VISUALIZAÇÃO DO PEDIDO NO ERP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1" y="985057"/>
            <a:ext cx="7944498" cy="526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2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398637"/>
            <a:ext cx="7772400" cy="465641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GRÁFICOS ESTASTÍSTICOS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3" y="1204139"/>
            <a:ext cx="8138534" cy="47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0497" y="3465163"/>
            <a:ext cx="8776032" cy="1673225"/>
          </a:xfrm>
        </p:spPr>
        <p:txBody>
          <a:bodyPr>
            <a:normAutofit/>
          </a:bodyPr>
          <a:lstStyle/>
          <a:p>
            <a:r>
              <a:rPr lang="en-US" sz="2400"/>
              <a:t>ECOMMERCE DE PRODUTOS ELETRÔNICOS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110081"/>
            <a:ext cx="7772400" cy="1524000"/>
          </a:xfrm>
        </p:spPr>
        <p:txBody>
          <a:bodyPr/>
          <a:lstStyle/>
          <a:p>
            <a:r>
              <a:rPr lang="en-US"/>
              <a:t>Mega Eletrônicos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44920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LOJA FÍSICA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PEDIDOS FEITOS POR TELEFONE</a:t>
            </a:r>
          </a:p>
        </p:txBody>
      </p:sp>
    </p:spTree>
    <p:extLst>
      <p:ext uri="{BB962C8B-B14F-4D97-AF65-F5344CB8AC3E}">
        <p14:creationId xmlns:p14="http://schemas.microsoft.com/office/powerpoint/2010/main" val="225041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0497" y="2918375"/>
            <a:ext cx="8776032" cy="3202122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2400"/>
              </a:spcAft>
              <a:buFont typeface="Arial"/>
              <a:buChar char="•"/>
            </a:pPr>
            <a:r>
              <a:rPr lang="en-US" sz="2000"/>
              <a:t>Centralização de informações</a:t>
            </a:r>
          </a:p>
          <a:p>
            <a:pPr marL="342900" indent="-342900">
              <a:spcAft>
                <a:spcPts val="2400"/>
              </a:spcAft>
              <a:buFont typeface="Arial"/>
              <a:buChar char="•"/>
            </a:pPr>
            <a:r>
              <a:rPr lang="en-US" sz="2000"/>
              <a:t>Agilidade no recolhimento de informações</a:t>
            </a:r>
          </a:p>
          <a:p>
            <a:pPr marL="342900" indent="-342900">
              <a:spcAft>
                <a:spcPts val="2400"/>
              </a:spcAft>
              <a:buFont typeface="Arial"/>
              <a:buChar char="•"/>
            </a:pPr>
            <a:r>
              <a:rPr lang="en-US" sz="2000"/>
              <a:t>Divisão de setores responsáveis</a:t>
            </a:r>
          </a:p>
          <a:p>
            <a:pPr marL="342900" indent="-342900">
              <a:spcAft>
                <a:spcPts val="2400"/>
              </a:spcAft>
              <a:buFont typeface="Arial"/>
              <a:buChar char="•"/>
            </a:pPr>
            <a:r>
              <a:rPr lang="en-US" sz="2000"/>
              <a:t>Organização de dados </a:t>
            </a:r>
            <a:br>
              <a:rPr lang="en-US" sz="2000"/>
            </a:br>
            <a:r>
              <a:rPr lang="en-US" sz="1200"/>
              <a:t>(cadastros, produtos, vendas, controle de estoque)</a:t>
            </a:r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224728"/>
            <a:ext cx="7772400" cy="1524000"/>
          </a:xfrm>
        </p:spPr>
        <p:txBody>
          <a:bodyPr>
            <a:normAutofit/>
          </a:bodyPr>
          <a:lstStyle/>
          <a:p>
            <a:r>
              <a:rPr lang="en-US"/>
              <a:t>Papel estratégico do ERP para a organização</a:t>
            </a:r>
          </a:p>
        </p:txBody>
      </p:sp>
    </p:spTree>
    <p:extLst>
      <p:ext uri="{BB962C8B-B14F-4D97-AF65-F5344CB8AC3E}">
        <p14:creationId xmlns:p14="http://schemas.microsoft.com/office/powerpoint/2010/main" val="396339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68426" y="3456343"/>
            <a:ext cx="6480174" cy="1673225"/>
          </a:xfrm>
        </p:spPr>
        <p:txBody>
          <a:bodyPr>
            <a:normAutofit/>
          </a:bodyPr>
          <a:lstStyle/>
          <a:p>
            <a:endParaRPr lang="en-US" sz="2000"/>
          </a:p>
          <a:p>
            <a:r>
              <a:rPr lang="en-US" sz="2000"/>
              <a:t>CRM/ERP open source e gratuito</a:t>
            </a:r>
          </a:p>
          <a:p>
            <a:endParaRPr lang="en-US" sz="2000"/>
          </a:p>
          <a:p>
            <a:r>
              <a:rPr lang="en-US" sz="2000"/>
              <a:t>Framework PHP/Ajax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110081"/>
            <a:ext cx="7772400" cy="1524000"/>
          </a:xfrm>
        </p:spPr>
        <p:txBody>
          <a:bodyPr/>
          <a:lstStyle/>
          <a:p>
            <a:r>
              <a:rPr lang="en-US"/>
              <a:t>O que é EPESI?</a:t>
            </a:r>
          </a:p>
        </p:txBody>
      </p:sp>
    </p:spTree>
    <p:extLst>
      <p:ext uri="{BB962C8B-B14F-4D97-AF65-F5344CB8AC3E}">
        <p14:creationId xmlns:p14="http://schemas.microsoft.com/office/powerpoint/2010/main" val="281274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VANTAGENS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/>
              <a:t>DESVANTAGENS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spcBef>
                <a:spcPts val="2280"/>
              </a:spcBef>
              <a:buFont typeface="Arial"/>
              <a:buChar char="•"/>
            </a:pPr>
            <a:r>
              <a:rPr lang="en-US" sz="2800"/>
              <a:t>GERENCIAMENTO EFICIENTE DE DADOS</a:t>
            </a:r>
          </a:p>
          <a:p>
            <a:pPr marL="342900" indent="-342900">
              <a:spcBef>
                <a:spcPts val="2280"/>
              </a:spcBef>
              <a:buFont typeface="Arial"/>
              <a:buChar char="•"/>
            </a:pPr>
            <a:r>
              <a:rPr lang="en-US" sz="2800"/>
              <a:t>DIVIDIDO EM MÓDULOS </a:t>
            </a:r>
            <a:r>
              <a:rPr lang="en-US" sz="1600"/>
              <a:t>(GRATUITOS E PAGOS)</a:t>
            </a:r>
          </a:p>
          <a:p>
            <a:pPr marL="342900" indent="-342900">
              <a:spcBef>
                <a:spcPts val="2280"/>
              </a:spcBef>
              <a:buFont typeface="Arial"/>
              <a:buChar char="•"/>
            </a:pPr>
            <a:r>
              <a:rPr lang="en-US" sz="2800"/>
              <a:t>FÁCIL IMPLEMENTAÇÃO</a:t>
            </a:r>
          </a:p>
          <a:p>
            <a:pPr marL="342900" indent="-342900">
              <a:spcBef>
                <a:spcPts val="2280"/>
              </a:spcBef>
              <a:buFont typeface="Arial"/>
              <a:buChar char="•"/>
            </a:pPr>
            <a:r>
              <a:rPr lang="en-US" sz="2800"/>
              <a:t>MULTIPLATAFORMA </a:t>
            </a:r>
            <a:r>
              <a:rPr lang="en-US" sz="1800"/>
              <a:t>(WEB)</a:t>
            </a:r>
          </a:p>
          <a:p>
            <a:pPr marL="342900" indent="-342900">
              <a:spcBef>
                <a:spcPts val="2280"/>
              </a:spcBef>
              <a:buFont typeface="Arial"/>
              <a:buChar char="•"/>
            </a:pPr>
            <a:r>
              <a:rPr lang="en-US" sz="2800"/>
              <a:t>FRAMEWORK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200"/>
              <a:t>TEMPO NECESS</a:t>
            </a:r>
            <a:r>
              <a:rPr lang="en-US" sz="2200"/>
              <a:t>ÁRIO PARA IMPLEMENTAÇÃO</a:t>
            </a:r>
            <a:endParaRPr lang="en-US" sz="1800"/>
          </a:p>
          <a:p>
            <a:r>
              <a:rPr lang="en-US" sz="2200"/>
              <a:t>TREINAMENTO DOS FUNCIONÁRIOS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1752" y="132092"/>
            <a:ext cx="8534400" cy="758952"/>
          </a:xfrm>
        </p:spPr>
        <p:txBody>
          <a:bodyPr/>
          <a:lstStyle/>
          <a:p>
            <a:r>
              <a:rPr lang="en-US"/>
              <a:t>EPESI</a:t>
            </a:r>
          </a:p>
        </p:txBody>
      </p:sp>
    </p:spTree>
    <p:extLst>
      <p:ext uri="{BB962C8B-B14F-4D97-AF65-F5344CB8AC3E}">
        <p14:creationId xmlns:p14="http://schemas.microsoft.com/office/powerpoint/2010/main" val="68164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Módulos utilizados: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Wingdings" charset="2"/>
              <a:buChar char="ü"/>
            </a:pPr>
            <a:r>
              <a:rPr lang="en-US" sz="2400" b="1"/>
              <a:t>eCommerce</a:t>
            </a:r>
          </a:p>
          <a:p>
            <a:pPr marL="285750" indent="-285750">
              <a:buClr>
                <a:schemeClr val="bg1"/>
              </a:buClr>
              <a:buFont typeface="Wingdings" charset="2"/>
              <a:buChar char="ü"/>
            </a:pPr>
            <a:r>
              <a:rPr lang="en-US"/>
              <a:t>EPESI Core</a:t>
            </a:r>
          </a:p>
          <a:p>
            <a:pPr marL="285750" indent="-285750">
              <a:buClr>
                <a:schemeClr val="bg1"/>
              </a:buClr>
              <a:buFont typeface="Wingdings" charset="2"/>
              <a:buChar char="ü"/>
            </a:pPr>
            <a:r>
              <a:rPr lang="en-US"/>
              <a:t>CRM, Multiple Addresses</a:t>
            </a:r>
          </a:p>
          <a:p>
            <a:pPr marL="285750" indent="-285750">
              <a:buClr>
                <a:schemeClr val="bg1"/>
              </a:buClr>
              <a:buFont typeface="Wingdings" charset="2"/>
              <a:buChar char="ü"/>
            </a:pPr>
            <a:r>
              <a:rPr lang="en-US"/>
              <a:t>Inventory Management</a:t>
            </a:r>
          </a:p>
          <a:p>
            <a:pPr marL="285750" indent="-285750">
              <a:buClr>
                <a:schemeClr val="bg1"/>
              </a:buClr>
              <a:buFont typeface="Wingdings" charset="2"/>
              <a:buChar char="ü"/>
            </a:pPr>
            <a:r>
              <a:rPr lang="en-US"/>
              <a:t>Payments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88401" y="3606114"/>
            <a:ext cx="5638800" cy="628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Requisitos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5327" y="1706375"/>
            <a:ext cx="536050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/>
              <a:t>Módulo eCommerce separado:</a:t>
            </a:r>
          </a:p>
          <a:p>
            <a:r>
              <a:rPr lang="en-US"/>
              <a:t>$300 USD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5327" y="2676426"/>
            <a:ext cx="536050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/>
              <a:t>Módulo eCommerce + outros necessários:</a:t>
            </a:r>
          </a:p>
          <a:p>
            <a:r>
              <a:rPr lang="en-US"/>
              <a:t>$600 USD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188401" y="1026608"/>
            <a:ext cx="5638800" cy="6282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/>
              <a:t>Custos para a implementação: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5327" y="4234369"/>
            <a:ext cx="536050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/>
              <a:t>Servidor de hospedagem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Capacitação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364085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ANTES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/>
              <a:t>DEPOIS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000"/>
              <a:t>LOJA FÍSICA</a:t>
            </a:r>
          </a:p>
          <a:p>
            <a:r>
              <a:rPr lang="en-US" sz="2000"/>
              <a:t>PEDIDOS FEITOS POR TELEFONE</a:t>
            </a:r>
          </a:p>
          <a:p>
            <a:r>
              <a:rPr lang="en-US" sz="2000"/>
              <a:t>NÃO HAVIA CONTROLE DE ESTOQUE</a:t>
            </a:r>
          </a:p>
          <a:p>
            <a:r>
              <a:rPr lang="en-US" sz="2000"/>
              <a:t>ENTREGAS ATRASADAS</a:t>
            </a:r>
          </a:p>
          <a:p>
            <a:r>
              <a:rPr lang="en-US" sz="2000"/>
              <a:t>BAIXO RENDIMENTO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/>
              <a:t>LOJA VIRTUAL</a:t>
            </a:r>
          </a:p>
          <a:p>
            <a:r>
              <a:rPr lang="en-US" sz="2000"/>
              <a:t>TORNOU-SE REVENDEDORA</a:t>
            </a:r>
          </a:p>
          <a:p>
            <a:r>
              <a:rPr lang="en-US" sz="2000"/>
              <a:t>PEDIDOS FEITOS ONLINE</a:t>
            </a:r>
          </a:p>
          <a:p>
            <a:r>
              <a:rPr lang="en-US" sz="2000"/>
              <a:t>CONTROLE DE ESTOQUE</a:t>
            </a:r>
          </a:p>
          <a:p>
            <a:r>
              <a:rPr lang="en-US" sz="2000"/>
              <a:t>AGENDAMENTO ORGANIZADO</a:t>
            </a:r>
            <a:br>
              <a:rPr lang="en-US" sz="2000"/>
            </a:br>
            <a:r>
              <a:rPr lang="en-US" sz="1200"/>
              <a:t>(ENTREGAS, SUPORTE À EMPRESAS ASSOCIADAS, ETC)</a:t>
            </a:r>
          </a:p>
          <a:p>
            <a:r>
              <a:rPr lang="en-US" sz="2000"/>
              <a:t>ALTO RENDIMENTO</a:t>
            </a:r>
            <a:endParaRPr lang="en-US" sz="14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1752" y="131591"/>
            <a:ext cx="8534400" cy="758952"/>
          </a:xfrm>
        </p:spPr>
        <p:txBody>
          <a:bodyPr/>
          <a:lstStyle/>
          <a:p>
            <a:r>
              <a:rPr lang="en-US"/>
              <a:t>HISTÓRICO DA ORGANIZAÇÃO</a:t>
            </a:r>
          </a:p>
        </p:txBody>
      </p:sp>
    </p:spTree>
    <p:extLst>
      <p:ext uri="{BB962C8B-B14F-4D97-AF65-F5344CB8AC3E}">
        <p14:creationId xmlns:p14="http://schemas.microsoft.com/office/powerpoint/2010/main" val="249800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532874"/>
            <a:ext cx="7772400" cy="994789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/>
              <a:t>COMO FUNCIONA?</a:t>
            </a:r>
          </a:p>
        </p:txBody>
      </p:sp>
    </p:spTree>
    <p:extLst>
      <p:ext uri="{BB962C8B-B14F-4D97-AF65-F5344CB8AC3E}">
        <p14:creationId xmlns:p14="http://schemas.microsoft.com/office/powerpoint/2010/main" val="321361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398637"/>
            <a:ext cx="7772400" cy="465641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INCLUSÃO DE PRODUTOS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0" y="1146491"/>
            <a:ext cx="8834520" cy="45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50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116</TotalTime>
  <Words>189</Words>
  <Application>Microsoft Macintosh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Fundamentos de Sistemas de Informação</vt:lpstr>
      <vt:lpstr>Mega Eletrônicos</vt:lpstr>
      <vt:lpstr>Papel estratégico do ERP para a organização</vt:lpstr>
      <vt:lpstr>O que é EPESI?</vt:lpstr>
      <vt:lpstr>EPESI</vt:lpstr>
      <vt:lpstr>Módulos utilizados:</vt:lpstr>
      <vt:lpstr>HISTÓRICO DA ORGANIZAÇÃO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Sistemas de Informação</dc:title>
  <dc:creator>HiTech Mac</dc:creator>
  <cp:lastModifiedBy>HiTech Mac</cp:lastModifiedBy>
  <cp:revision>10</cp:revision>
  <dcterms:created xsi:type="dcterms:W3CDTF">2014-11-13T12:22:08Z</dcterms:created>
  <dcterms:modified xsi:type="dcterms:W3CDTF">2014-11-13T19:47:44Z</dcterms:modified>
</cp:coreProperties>
</file>