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file:///E:/UCP/factorypatternjava/Documentaci%C3%B3n/Class%20Diagram.png" TargetMode="External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hyperlink" Target="https://github.com/fabiodmk/factorypatternjava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360000" y="1080000"/>
            <a:ext cx="9214560" cy="27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PATRONES DE DISEÑO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PATRÓN FACTORY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60000" y="1080000"/>
            <a:ext cx="575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CÁLCULO IVA – JAVA Y TYPESCRIPT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13640" y="1752840"/>
            <a:ext cx="1674000" cy="12535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880000" y="1551240"/>
            <a:ext cx="669492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Una empresa vende artículos informáticos y de oficina.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Ambos artículos graban IVA (Impuesto al Valor Agregado), pero los informáticos tienen una tasa del 10.7%, los de oficina el 21% y dentro de los informáticos hay algunos casos particulares donde AFIP extenúa el pago del impuesto (artículos exentos).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desea poder obtener el valor del IVA para todos los artículos disponibles y posibilitar el agregado futuro de nuevas condiciones para su cálculo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AR" sz="1200" spc="-1" strike="noStrike">
              <a:latin typeface="Arial"/>
            </a:endParaRPr>
          </a:p>
        </p:txBody>
      </p:sp>
      <p:graphicFrame>
        <p:nvGraphicFramePr>
          <p:cNvPr id="87" name="Table 4"/>
          <p:cNvGraphicFramePr/>
          <p:nvPr/>
        </p:nvGraphicFramePr>
        <p:xfrm>
          <a:off x="2972880" y="3373200"/>
          <a:ext cx="6170760" cy="1809720"/>
        </p:xfrm>
        <a:graphic>
          <a:graphicData uri="http://schemas.openxmlformats.org/drawingml/2006/table">
            <a:tbl>
              <a:tblPr/>
              <a:tblGrid>
                <a:gridCol w="2056680"/>
                <a:gridCol w="2056680"/>
                <a:gridCol w="2057760"/>
              </a:tblGrid>
              <a:tr h="330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1400" spc="-1" strike="noStrike">
                          <a:latin typeface="Calibri"/>
                        </a:rPr>
                        <a:t>ARTÍCULO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1400" spc="-1" strike="noStrike">
                          <a:latin typeface="Calibri"/>
                        </a:rPr>
                        <a:t>IVA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AR" sz="1400" spc="-1" strike="noStrike">
                          <a:latin typeface="Calibri"/>
                        </a:rPr>
                        <a:t>Descripción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 rowSpan="2"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Informáticos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10.7%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La gran mayoría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54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0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Artículos particulares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Oficina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21%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latin typeface="Calibri"/>
                        </a:rPr>
                        <a:t>Todos los artículos de oficina</a:t>
                      </a:r>
                      <a:endParaRPr b="0" lang="es-A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76000" y="3482640"/>
            <a:ext cx="1582920" cy="105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60000" y="1080000"/>
            <a:ext cx="575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CÁLCULO IVA – JAVA Y TYPESCRIPT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251000" y="2701800"/>
            <a:ext cx="76989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400" spc="-1" strike="noStrike" u="sng">
                <a:solidFill>
                  <a:srgbClr val="0000ff"/>
                </a:solidFill>
                <a:uFillTx/>
                <a:latin typeface="Times New Roman"/>
                <a:hlinkClick r:id="rId2"/>
              </a:rPr>
              <a:t>Diagrama de Clases del Ejemplo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60000" y="1080000"/>
            <a:ext cx="92865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VENTAJAS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Flexibilidad de uso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Mantenibilidad y legibilidad del código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Facilita la conexión entre jerarquías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DESVENTAJAS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Obliga a definir subclases de la clase Creator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Está relacionado con los patrones Singleton y Prototype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60000" y="1080000"/>
            <a:ext cx="92865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Algunos ejemplos de uso pueden ser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 En los call-center, los representantes de servicio responden las quejas de los clientes desde una aplicación de escritorio hecha en .NET y las respuestas son enviadas a diferentes fuentes (Un chat de Facebook, un Tweet, un msj de Instagram, etc.).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 En el cálculo del IVA de una factura, la factoría instancia la forma de cálculo en función al tipo de contribuyente que se factura, en tipo de ejecución.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3- La generación del sistema se realiza en el dispositivo correspondiente según el tipo de contribuyente en tiempo de ejecución (factura electrónica, impresora fiscal, etc).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60000" y="1080000"/>
            <a:ext cx="9286560" cy="32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PREGUNTAS??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MUCHAS GRACIAS!!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184000" y="1521720"/>
            <a:ext cx="4210200" cy="31575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2016000" y="5015880"/>
            <a:ext cx="6119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400" spc="-1" strike="noStrike" u="sng">
                <a:solidFill>
                  <a:srgbClr val="0000ff"/>
                </a:solidFill>
                <a:uFillTx/>
                <a:latin typeface="Times New Roman"/>
                <a:hlinkClick r:id="rId3"/>
              </a:rPr>
              <a:t>https://github.com/fabiodmk/factorypatternjava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60000" y="1080000"/>
            <a:ext cx="9214560" cy="44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Patrón Factory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Problema que resuelve: </a:t>
            </a: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 ocasiones, no se puede saber con anticipación el tipo de objeto a instanciar o el método a invocar.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 trata de un patrón creacional con dos variantes según si es de clase o de objeto.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Solución: </a:t>
            </a: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delegar a una clase (la factoría) la responsabilidad de crear los objetos o llamar al método en cuestión.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- Variantes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Factory method (Clase)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Abstract Factory (Objeto)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60000" y="720000"/>
            <a:ext cx="619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504000" y="1322280"/>
            <a:ext cx="9142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Caso de tipos de triángulos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224000" y="2664000"/>
            <a:ext cx="1006560" cy="862560"/>
          </a:xfrm>
          <a:custGeom>
            <a:avLst/>
            <a:gdLst/>
            <a:ahLst/>
            <a:rect l="l" t="t" r="r" b="b"/>
            <a:pathLst>
              <a:path w="2802" h="2402">
                <a:moveTo>
                  <a:pt x="1400" y="0"/>
                </a:moveTo>
                <a:lnTo>
                  <a:pt x="2801" y="2401"/>
                </a:lnTo>
                <a:lnTo>
                  <a:pt x="0" y="2401"/>
                </a:lnTo>
                <a:lnTo>
                  <a:pt x="1400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4032000" y="1944000"/>
            <a:ext cx="2158560" cy="790560"/>
          </a:xfrm>
          <a:custGeom>
            <a:avLst/>
            <a:gdLst/>
            <a:ahLst/>
            <a:rect l="l" t="t" r="r" b="b"/>
            <a:pathLst>
              <a:path w="6002" h="2202">
                <a:moveTo>
                  <a:pt x="3000" y="0"/>
                </a:moveTo>
                <a:lnTo>
                  <a:pt x="6001" y="2201"/>
                </a:lnTo>
                <a:lnTo>
                  <a:pt x="0" y="2201"/>
                </a:lnTo>
                <a:lnTo>
                  <a:pt x="30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4392000" y="3168000"/>
            <a:ext cx="1366560" cy="1006560"/>
          </a:xfrm>
          <a:custGeom>
            <a:avLst/>
            <a:gdLst/>
            <a:ahLst/>
            <a:rect l="l" t="t" r="r" b="b"/>
            <a:pathLst>
              <a:path w="3802" h="2802">
                <a:moveTo>
                  <a:pt x="1900" y="0"/>
                </a:moveTo>
                <a:lnTo>
                  <a:pt x="3801" y="2801"/>
                </a:lnTo>
                <a:lnTo>
                  <a:pt x="0" y="2801"/>
                </a:lnTo>
                <a:lnTo>
                  <a:pt x="19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7"/>
          <p:cNvSpPr/>
          <p:nvPr/>
        </p:nvSpPr>
        <p:spPr>
          <a:xfrm flipV="1">
            <a:off x="4032000" y="4608000"/>
            <a:ext cx="50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8"/>
          <p:cNvSpPr/>
          <p:nvPr/>
        </p:nvSpPr>
        <p:spPr>
          <a:xfrm>
            <a:off x="4536000" y="4608000"/>
            <a:ext cx="1440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9"/>
          <p:cNvSpPr/>
          <p:nvPr/>
        </p:nvSpPr>
        <p:spPr>
          <a:xfrm>
            <a:off x="4032000" y="5040000"/>
            <a:ext cx="194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1008000" y="3816000"/>
            <a:ext cx="16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TRIÁNGULO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6408000" y="2016000"/>
            <a:ext cx="32385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ISÓSCELES (2 LADOS = 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EQUILÁTERO (3 LADOS =)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ESCALENO (3 LADOS !=)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360000" y="720000"/>
            <a:ext cx="619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de Clases Patrón Factory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872000" y="1296000"/>
            <a:ext cx="5902560" cy="380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60000" y="720000"/>
            <a:ext cx="619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del Problema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04000" y="1322280"/>
            <a:ext cx="91425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requiere disponer de un creador de triángulos, que me cree el triángulo correspondiente en función a sus dimensiones (3 lados).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 factory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→ tengo que comparar los lados para saber que tipo de triángulo crear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 factory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→ le pido a la factoría que me devuelva un triángulo. Ella sabe que tipo de triángulo según las dimensiones.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360000" y="720000"/>
            <a:ext cx="619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 Factory            :-(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697680" y="1584000"/>
            <a:ext cx="8589240" cy="32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360000" y="720000"/>
            <a:ext cx="619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 Factory            :-(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504000" y="1368000"/>
            <a:ext cx="921456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 ladoA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 ladoB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 ladoC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triangulo;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if(ladoA == ladoB &amp;&amp; ladoA != ladoC){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= new TrianguloIsosceles(ladoA, ladoB, ladoC);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 ese if(ladoA == ladoB == ladoC){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= new TrianguloEquilatero(ladoA, ladoB, ladoC);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}else{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= new TrianguloEscaleno(ladoA, ladoB, ladoC);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6480000" y="2160000"/>
            <a:ext cx="3071160" cy="23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360000" y="720000"/>
            <a:ext cx="619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 Factory            :-)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00840" y="1152000"/>
            <a:ext cx="7641720" cy="428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6000" y="216000"/>
            <a:ext cx="885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1440" cy="72144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360000" y="720000"/>
            <a:ext cx="619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 Factory            :-)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92000" y="1512000"/>
            <a:ext cx="8350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TrianguloFactory trianguloFactory = new TrianguloFactory();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Triangulo triangulo = trianguloFactory(5,5,5);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System.out.println(triangulo.getDescripcion());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936000" y="3391200"/>
            <a:ext cx="7486560" cy="128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2019-05-01T18:44:01Z</dcterms:created>
  <dc:creator/>
  <dc:description/>
  <dc:language>es-AR</dc:language>
  <cp:lastModifiedBy/>
  <dcterms:modified xsi:type="dcterms:W3CDTF">2019-05-04T17:29:01Z</dcterms:modified>
  <cp:revision>10</cp:revision>
  <dc:subject/>
  <dc:title/>
</cp:coreProperties>
</file>