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ofilz/newspaper_app" TargetMode="External"/><Relationship Id="rId2" Type="http://schemas.openxmlformats.org/officeDocument/2006/relationships/hyperlink" Target="https://ffs-newspaper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10DB-1B38-6F42-B29A-C9DF5774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Newspaper App</a:t>
            </a:r>
            <a:br>
              <a:rPr lang="en-US" dirty="0"/>
            </a:b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https://ffs-newspaper.herokuapp.com/</a:t>
            </a:r>
            <a:br>
              <a:rPr lang="en-US" sz="1400" dirty="0"/>
            </a:b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https://github.com/fabiofilz/newspaper_app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5ECBF-0FF9-C44F-BD24-12E71986C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Newspaper website built with Django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E131B6-8224-4849-8332-FF8C5177F8AD}"/>
              </a:ext>
            </a:extLst>
          </p:cNvPr>
          <p:cNvSpPr txBox="1">
            <a:spLocks/>
          </p:cNvSpPr>
          <p:nvPr/>
        </p:nvSpPr>
        <p:spPr>
          <a:xfrm>
            <a:off x="801626" y="6016049"/>
            <a:ext cx="10572000" cy="5604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Fabio de Simoni</a:t>
            </a:r>
          </a:p>
          <a:p>
            <a:pPr algn="r"/>
            <a:r>
              <a:rPr lang="en-US" dirty="0"/>
              <a:t>14/12/2018</a:t>
            </a:r>
          </a:p>
        </p:txBody>
      </p:sp>
    </p:spTree>
    <p:extLst>
      <p:ext uri="{BB962C8B-B14F-4D97-AF65-F5344CB8AC3E}">
        <p14:creationId xmlns:p14="http://schemas.microsoft.com/office/powerpoint/2010/main" val="31563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305AD-40B0-D44B-9521-BEC62D50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48" y="167843"/>
            <a:ext cx="3778814" cy="299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B6966-5A78-E848-8901-00C6EC38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1" y="167843"/>
            <a:ext cx="4059344" cy="3112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364EB-4491-CB4F-9EF1-A90ABEF3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1" y="3429000"/>
            <a:ext cx="4117482" cy="3161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48DF9-08CA-F344-92A3-4D4686F9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230" y="4097872"/>
            <a:ext cx="6104672" cy="19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7EE61-4A79-D741-9E43-6BDE927B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" y="3429000"/>
            <a:ext cx="4832510" cy="3261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11C59-253E-EF41-930A-1BDD853A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31" y="189599"/>
            <a:ext cx="4832510" cy="3073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7DC3C-0CFD-5242-AEE1-D6046726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36" y="189599"/>
            <a:ext cx="5260622" cy="300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89650-3C58-4648-AEE0-02C286D41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36" y="3429000"/>
            <a:ext cx="5274028" cy="31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77FB0-8AC6-C64D-AEB9-5840B6BE86C3}"/>
              </a:ext>
            </a:extLst>
          </p:cNvPr>
          <p:cNvSpPr txBox="1"/>
          <p:nvPr/>
        </p:nvSpPr>
        <p:spPr>
          <a:xfrm>
            <a:off x="170822" y="10057"/>
            <a:ext cx="1064120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web application built with the Django 2.1 and Python 3.7 and deployed into Heroku.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using the most modern user access control built-in with Django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responsive website powered by Bootstrap 4.0 allowing the user to access the application from mobile, compute and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uses </a:t>
            </a:r>
            <a:r>
              <a:rPr lang="en-GB" sz="1600" dirty="0" err="1"/>
              <a:t>sendgrid</a:t>
            </a:r>
            <a:r>
              <a:rPr lang="en-US" sz="1600" dirty="0"/>
              <a:t> service to send e-mail with </a:t>
            </a:r>
            <a:r>
              <a:rPr lang="en-GB" sz="1600" dirty="0"/>
              <a:t>smtp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It uses SQLite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It uses Django generic views to reduce the amount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code is stored in bitbucket repository</a:t>
            </a:r>
            <a:endParaRPr lang="en-US" sz="1600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details of the release 1.0: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Administrative control that allows the webmaster to see and edit any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newspaper app allows the user to sign in, log in, log out, change the password and recover the password by 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requires the user to be logged in order to read or edit any Article or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allows the user to add new Articles, edit or 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allows the user to add, edit and delete comments about a specific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the user to edit/delete only articles and comments that he is the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 the user to update the user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Associating automatically the Article when adding a new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Improvement of access control by rule (admin / reporters / customer)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 only reports and Admin to add new 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Age classification per article allowing control if the user has the minimal age to read the article/comments</a:t>
            </a:r>
          </a:p>
        </p:txBody>
      </p:sp>
    </p:spTree>
    <p:extLst>
      <p:ext uri="{BB962C8B-B14F-4D97-AF65-F5344CB8AC3E}">
        <p14:creationId xmlns:p14="http://schemas.microsoft.com/office/powerpoint/2010/main" val="154309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84</TotalTime>
  <Words>264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Newspaper App https://ffs-newspaper.herokuapp.com/ https://github.com/fabiofilz/newspaper_app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App</dc:title>
  <dc:creator>Fabio Filz</dc:creator>
  <cp:lastModifiedBy>Fabio Filz</cp:lastModifiedBy>
  <cp:revision>13</cp:revision>
  <dcterms:created xsi:type="dcterms:W3CDTF">2018-12-14T10:54:00Z</dcterms:created>
  <dcterms:modified xsi:type="dcterms:W3CDTF">2018-12-17T13:57:54Z</dcterms:modified>
</cp:coreProperties>
</file>