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16"/>
    <p:restoredTop sz="94694"/>
  </p:normalViewPr>
  <p:slideViewPr>
    <p:cSldViewPr snapToGrid="0" snapToObjects="1">
      <p:cViewPr varScale="1">
        <p:scale>
          <a:sx n="127" d="100"/>
          <a:sy n="127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biofilz/newspaper_app" TargetMode="External"/><Relationship Id="rId2" Type="http://schemas.openxmlformats.org/officeDocument/2006/relationships/hyperlink" Target="https://ffs-newspaper.herokuapp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10DB-1B38-6F42-B29A-C9DF5774E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Newspaper App</a:t>
            </a:r>
            <a:br>
              <a:rPr lang="en-US" dirty="0"/>
            </a:b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https://ffs-newspaper.herokuapp.com/</a:t>
            </a:r>
            <a:br>
              <a:rPr lang="en-US" sz="1400" dirty="0"/>
            </a:br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https://github.com/fabiofilz/newspaper_app</a:t>
            </a:r>
            <a:endParaRPr lang="en-US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5ECBF-0FF9-C44F-BD24-12E71986C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Newspaper website built with Django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FE131B6-8224-4849-8332-FF8C5177F8AD}"/>
              </a:ext>
            </a:extLst>
          </p:cNvPr>
          <p:cNvSpPr txBox="1">
            <a:spLocks/>
          </p:cNvSpPr>
          <p:nvPr/>
        </p:nvSpPr>
        <p:spPr>
          <a:xfrm>
            <a:off x="801626" y="6016049"/>
            <a:ext cx="10572000" cy="56042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/>
              <a:t>Fabio de Simoni</a:t>
            </a:r>
          </a:p>
          <a:p>
            <a:pPr algn="r"/>
            <a:r>
              <a:rPr lang="en-US" dirty="0"/>
              <a:t>14/12/2018</a:t>
            </a:r>
          </a:p>
        </p:txBody>
      </p:sp>
    </p:spTree>
    <p:extLst>
      <p:ext uri="{BB962C8B-B14F-4D97-AF65-F5344CB8AC3E}">
        <p14:creationId xmlns:p14="http://schemas.microsoft.com/office/powerpoint/2010/main" val="315638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C87DDD-A038-394B-AB3B-F65C6A500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24" y="616226"/>
            <a:ext cx="11650752" cy="53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5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E77FB0-8AC6-C64D-AEB9-5840B6BE86C3}"/>
              </a:ext>
            </a:extLst>
          </p:cNvPr>
          <p:cNvSpPr txBox="1"/>
          <p:nvPr/>
        </p:nvSpPr>
        <p:spPr>
          <a:xfrm>
            <a:off x="170822" y="10057"/>
            <a:ext cx="10641203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Technical details: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It is a web application built with the Django 2.1 and Python 3.7 and deployed into Heroku.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It is using the most modern user access control built-in with Django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It is responsive website powered by Bootstrap 4.0 allowing the user to access the application from mobile, compute and 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It uses </a:t>
            </a:r>
            <a:r>
              <a:rPr lang="en-GB" sz="1600" dirty="0" err="1"/>
              <a:t>sendgrid</a:t>
            </a:r>
            <a:r>
              <a:rPr lang="en-US" sz="1600" dirty="0"/>
              <a:t> service to send e-mail with </a:t>
            </a:r>
            <a:r>
              <a:rPr lang="en-GB" sz="1600" dirty="0"/>
              <a:t>smtp protocol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It uses SQLite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It uses Django generic views to reduce the amount of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The code is stored in bitbucket repository</a:t>
            </a:r>
            <a:endParaRPr lang="en-US" sz="1600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details of the release 1.0: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Administrative control that allows the webmaster to see and edit any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newspaper app allows the user to sign in, log in, log out, change the password and recover the password by e-mail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It requires the user to be logged in order to read or edit any Article or comment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it allows the user to add new Articles, edit or delete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It allows the user to add, edit and delete comments about a specific 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Allowing the user to edit/delete only articles and comments that he is the owner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Allow the user to update the user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Associating automatically the Article when adding a new comment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Improvement of access control by rule (admin / reporters / customer)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Allow only reports and Admin to add new articles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Age classification per article allowing control if the user has the minimal age to read the article/comments</a:t>
            </a:r>
          </a:p>
        </p:txBody>
      </p:sp>
    </p:spTree>
    <p:extLst>
      <p:ext uri="{BB962C8B-B14F-4D97-AF65-F5344CB8AC3E}">
        <p14:creationId xmlns:p14="http://schemas.microsoft.com/office/powerpoint/2010/main" val="1543094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51</TotalTime>
  <Words>264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2</vt:lpstr>
      <vt:lpstr>Quotable</vt:lpstr>
      <vt:lpstr>Newspaper App https://ffs-newspaper.herokuapp.com/ https://github.com/fabiofilz/newspaper_app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Newspaper App</dc:title>
  <dc:creator>Fabio Filz</dc:creator>
  <cp:lastModifiedBy>Fabio Filz</cp:lastModifiedBy>
  <cp:revision>10</cp:revision>
  <dcterms:created xsi:type="dcterms:W3CDTF">2018-12-14T10:54:00Z</dcterms:created>
  <dcterms:modified xsi:type="dcterms:W3CDTF">2018-12-14T13:34:42Z</dcterms:modified>
</cp:coreProperties>
</file>