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Tuleap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Jane Doe</cp:lastModifiedBy>
  <cp:revision>1</cp:revision>
  <dcterms:created xsi:type="dcterms:W3CDTF">2012-12-03T06:56:55Z</dcterms:created>
  <dcterms:modified xsi:type="dcterms:W3CDTF">2022-11-23T09:00:00Z</dcterms:modified>
  <cp:category/>
  <cp:contentStatus/>
  <cp:version/>
</cp:coreProperties>
</file>