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0" r:id="rId3"/>
    <p:sldId id="268" r:id="rId4"/>
    <p:sldId id="263" r:id="rId5"/>
    <p:sldId id="267" r:id="rId6"/>
    <p:sldId id="264" r:id="rId7"/>
    <p:sldId id="265" r:id="rId8"/>
    <p:sldId id="266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97C705-0B27-4B2C-A0B6-2F37F60E2345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C16C76-3268-419C-9ACB-698BE449BC17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7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63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57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15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19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71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4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05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95C5A32F-B11B-4198-BF1F-469846FED3C7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7A22F-C3BC-48E4-B7E8-42FF755270F7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73714531-8DEC-48B8-86EE-2A681EAAF7C9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F6B80-9E6F-448B-8FB9-CC2D43432C75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0626DB6-73AF-4FDF-B195-79784B91542F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4A3D2D-6C83-404E-95BB-08FFBA12B83C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0CAF06-696A-47FC-BABB-83546C66321C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6C12C1-AEEC-4CE3-B8FE-F54DE778788F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6D4D7-957E-4FFD-A684-B2032D1A8654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18B4DD-D571-4693-9866-45333624F2E8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B094A-3F7C-4AB4-B88E-1616BDFB30F3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  <a:p>
            <a:pPr lvl="5" rtl="0"/>
            <a:r>
              <a:rPr lang="pt-BR" dirty="0"/>
              <a:t>Sexto</a:t>
            </a:r>
          </a:p>
          <a:p>
            <a:pPr lvl="6" rtl="0"/>
            <a:r>
              <a:rPr lang="pt-BR" dirty="0"/>
              <a:t>Sétimo</a:t>
            </a:r>
          </a:p>
          <a:p>
            <a:pPr lvl="7" rtl="0"/>
            <a:r>
              <a:rPr lang="pt-BR" dirty="0"/>
              <a:t>Oitavo</a:t>
            </a:r>
          </a:p>
          <a:p>
            <a:pPr lvl="8" rtl="0"/>
            <a:r>
              <a:rPr lang="pt-BR" dirty="0"/>
              <a:t>Nono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7577AC4E-A065-4165-9720-156E6C8028D0}" type="datetime1">
              <a:rPr lang="pt-BR" smtClean="0"/>
              <a:t>09/03/2021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Aula 5</a:t>
            </a:r>
            <a:br>
              <a:rPr lang="pt-BR" dirty="0"/>
            </a:br>
            <a:r>
              <a:rPr lang="pt-BR" dirty="0"/>
              <a:t>Aplicações com Seleções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 Mauricio Duarte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583096" y="2213113"/>
            <a:ext cx="10986052" cy="4386470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sz="3200" dirty="0">
                <a:solidFill>
                  <a:schemeClr val="tx2"/>
                </a:solidFill>
              </a:rPr>
              <a:t>1.) Escreva um algoritmo que leia a altura e o sexo de uma pessoa. Calcule e imprima o seu peso ideal utilizando as seguintes fórmulas:</a:t>
            </a:r>
          </a:p>
          <a:p>
            <a:pPr lvl="4">
              <a:spcBef>
                <a:spcPct val="0"/>
              </a:spcBef>
              <a:buNone/>
            </a:pPr>
            <a:r>
              <a:rPr lang="pt-BR" altLang="pt-BR" sz="3200" dirty="0">
                <a:solidFill>
                  <a:schemeClr val="tx2"/>
                </a:solidFill>
              </a:rPr>
              <a:t>	</a:t>
            </a:r>
          </a:p>
          <a:p>
            <a:pPr lvl="4">
              <a:spcBef>
                <a:spcPct val="0"/>
              </a:spcBef>
              <a:buNone/>
            </a:pPr>
            <a:r>
              <a:rPr lang="pt-BR" altLang="pt-BR" sz="3200" dirty="0">
                <a:solidFill>
                  <a:schemeClr val="tx2"/>
                </a:solidFill>
              </a:rPr>
              <a:t>	Para homens: (72.7*h)-58;</a:t>
            </a:r>
          </a:p>
          <a:p>
            <a:pPr lvl="4">
              <a:spcBef>
                <a:spcPct val="0"/>
              </a:spcBef>
              <a:buNone/>
            </a:pPr>
            <a:r>
              <a:rPr lang="pt-BR" altLang="pt-BR" sz="3200" dirty="0">
                <a:solidFill>
                  <a:schemeClr val="tx2"/>
                </a:solidFill>
              </a:rPr>
              <a:t>	Para mulheres: (62.1*h)-44.7;</a:t>
            </a:r>
          </a:p>
          <a:p>
            <a:pPr lvl="1">
              <a:spcBef>
                <a:spcPct val="0"/>
              </a:spcBef>
              <a:buNone/>
            </a:pPr>
            <a:endParaRPr lang="pt-BR" altLang="pt-BR" sz="3200" dirty="0">
              <a:solidFill>
                <a:schemeClr val="tx2"/>
              </a:solidFill>
            </a:endParaRPr>
          </a:p>
          <a:p>
            <a:pPr marL="0" indent="0" rtl="0">
              <a:buNone/>
            </a:pPr>
            <a:endParaRPr lang="pt-B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583096" y="2213113"/>
            <a:ext cx="10986052" cy="4386470"/>
          </a:xfrm>
        </p:spPr>
        <p:txBody>
          <a:bodyPr rtlCol="0">
            <a:normAutofit/>
          </a:bodyPr>
          <a:lstStyle/>
          <a:p>
            <a:pPr lvl="1">
              <a:spcBef>
                <a:spcPct val="0"/>
              </a:spcBef>
              <a:buNone/>
            </a:pPr>
            <a:endParaRPr lang="pt-BR" altLang="pt-BR" sz="28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</a:rPr>
              <a:t>2.) Uma competição de natação é organizada de acordo com idade de cada nadador. Elabore um algoritmo que leia a idade de um nadador e determine qual a categoria que ele deve competir. Considere:</a:t>
            </a:r>
          </a:p>
          <a:p>
            <a:pPr>
              <a:spcBef>
                <a:spcPct val="0"/>
              </a:spcBef>
              <a:buNone/>
            </a:pPr>
            <a:endParaRPr lang="pt-BR" altLang="pt-BR" sz="2800" dirty="0">
              <a:solidFill>
                <a:schemeClr val="tx2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</a:rPr>
              <a:t>		idade&lt;=8 anos </a:t>
            </a: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 Categoria Infantil A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		idade &lt;13 anos  Categoria Infantil B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		idade &lt;18 anos  Categoria Juvenil A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		idade &lt;21 anos  Categoria Juvenil B</a:t>
            </a:r>
          </a:p>
          <a:p>
            <a:pPr lvl="1"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		idade&gt;=21  Categoria Sênior</a:t>
            </a:r>
            <a:endParaRPr lang="pt-BR" altLang="pt-BR" sz="2800" dirty="0">
              <a:solidFill>
                <a:schemeClr val="tx2"/>
              </a:solidFill>
            </a:endParaRPr>
          </a:p>
          <a:p>
            <a:pPr marL="0" indent="0" rtl="0">
              <a:buNone/>
            </a:pPr>
            <a:endParaRPr lang="pt-B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384313" y="2080591"/>
            <a:ext cx="11184835" cy="4518992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pt-BR" altLang="pt-BR" sz="2800" dirty="0">
                <a:solidFill>
                  <a:schemeClr val="tx2"/>
                </a:solidFill>
              </a:rPr>
              <a:t>3.) No Brasil, temos regras para quem pode ou não votar. Vejam:</a:t>
            </a:r>
          </a:p>
          <a:p>
            <a:r>
              <a:rPr lang="pt-BR" sz="2800" dirty="0">
                <a:solidFill>
                  <a:schemeClr val="tx2"/>
                </a:solidFill>
              </a:rPr>
              <a:t>Idade &lt; 16 </a:t>
            </a:r>
            <a:r>
              <a:rPr 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chemeClr val="tx2"/>
                </a:solidFill>
              </a:rPr>
              <a:t>“Votar é proibido!”</a:t>
            </a:r>
          </a:p>
          <a:p>
            <a:r>
              <a:rPr lang="pt-BR" sz="2800" dirty="0">
                <a:solidFill>
                  <a:schemeClr val="tx2"/>
                </a:solidFill>
              </a:rPr>
              <a:t>Idade &gt;=16 e idade &lt; 18 ou  idade &gt;= 65 </a:t>
            </a:r>
            <a:r>
              <a:rPr 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chemeClr val="tx2"/>
                </a:solidFill>
              </a:rPr>
              <a:t>“Votar é facultativo!”</a:t>
            </a:r>
          </a:p>
          <a:p>
            <a:r>
              <a:rPr lang="pt-BR" sz="2800" dirty="0">
                <a:solidFill>
                  <a:schemeClr val="tx2"/>
                </a:solidFill>
              </a:rPr>
              <a:t>Idade &gt;=18 e idade &lt; 65 </a:t>
            </a:r>
            <a:r>
              <a:rPr 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 “Votar é obrigatório!”</a:t>
            </a:r>
          </a:p>
          <a:p>
            <a:endParaRPr lang="pt-BR" sz="2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Elabore um algoritmo que leia da idade de uma pessoa e determina sua situação com relação  ao seu voto.</a:t>
            </a:r>
            <a:endParaRPr lang="pt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384313" y="2080591"/>
            <a:ext cx="11184835" cy="451899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pt-BR" altLang="pt-BR" sz="2400" b="1" dirty="0">
                <a:solidFill>
                  <a:schemeClr val="tx2"/>
                </a:solidFill>
              </a:rPr>
              <a:t>4.) Uma loja, lançou uma grande promoção a seus clientes... Dependendo do valor da compra, um certo desconto será concedido, como mostrado abaixo: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20% se o valor da compra for maior ou igual a R$ 500,00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15% se for maior ou igual a R$200,00 e menor que R$ 500,00 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10% caso seja menor que R$200,00. </a:t>
            </a:r>
          </a:p>
          <a:p>
            <a:pPr marL="0" indent="0">
              <a:buNone/>
            </a:pPr>
            <a:endParaRPr lang="pt-BR" altLang="pt-BR" sz="2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altLang="pt-BR" sz="2400" b="1" dirty="0">
                <a:solidFill>
                  <a:schemeClr val="tx2"/>
                </a:solidFill>
              </a:rPr>
              <a:t>Escreva um algoritmo que após ler o valor da compra, calcule e mostre: 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o valor da compra do cliente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o valor do desconto obtido </a:t>
            </a:r>
          </a:p>
          <a:p>
            <a:r>
              <a:rPr lang="pt-BR" altLang="pt-BR" sz="2400" b="1" dirty="0">
                <a:solidFill>
                  <a:schemeClr val="tx2"/>
                </a:solidFill>
              </a:rPr>
              <a:t>o valor a ser pago pelo cliente.</a:t>
            </a:r>
          </a:p>
          <a:p>
            <a:pPr marL="0" indent="0" rtl="0">
              <a:buNone/>
            </a:pPr>
            <a:endParaRPr lang="pt-B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238539" y="2213114"/>
            <a:ext cx="11184835" cy="548419"/>
          </a:xfrm>
        </p:spPr>
        <p:txBody>
          <a:bodyPr rtlCol="0">
            <a:noAutofit/>
          </a:bodyPr>
          <a:lstStyle/>
          <a:p>
            <a:pPr marL="457200" indent="-457200">
              <a:lnSpc>
                <a:spcPct val="80000"/>
              </a:lnSpc>
              <a:buNone/>
              <a:defRPr/>
            </a:pPr>
            <a:r>
              <a:rPr lang="pt-BR" altLang="pt-BR" sz="2400" dirty="0">
                <a:solidFill>
                  <a:schemeClr val="tx2"/>
                </a:solidFill>
              </a:rPr>
              <a:t>5.) O IMC – Índice de Massa Corporal é calculado pela seguinte fórmula:</a:t>
            </a:r>
          </a:p>
          <a:p>
            <a:pPr marL="457200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None/>
              <a:defRPr/>
            </a:pPr>
            <a:r>
              <a:rPr lang="pt-BR" altLang="pt-BR" sz="400" dirty="0">
                <a:solidFill>
                  <a:schemeClr val="tx2"/>
                </a:solidFill>
              </a:rPr>
              <a:t>		</a:t>
            </a:r>
          </a:p>
          <a:p>
            <a:pPr marL="914400" lvl="1" indent="-457200">
              <a:lnSpc>
                <a:spcPct val="80000"/>
              </a:lnSpc>
              <a:buNone/>
              <a:defRPr/>
            </a:pPr>
            <a:endParaRPr lang="pt-BR" altLang="pt-BR" sz="400" dirty="0">
              <a:solidFill>
                <a:schemeClr val="tx2"/>
              </a:solidFill>
            </a:endParaRPr>
          </a:p>
          <a:p>
            <a:pPr marL="0" indent="0" rtl="0">
              <a:buNone/>
            </a:pPr>
            <a:endParaRPr lang="pt-BR" sz="400" dirty="0">
              <a:solidFill>
                <a:schemeClr val="tx2"/>
              </a:solidFill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08A9787-1B3B-4D99-9387-AEAB4F453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931553"/>
              </p:ext>
            </p:extLst>
          </p:nvPr>
        </p:nvGraphicFramePr>
        <p:xfrm>
          <a:off x="1405972" y="2948073"/>
          <a:ext cx="1628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990170" imgH="393529" progId="Equation.3">
                  <p:embed/>
                </p:oleObj>
              </mc:Choice>
              <mc:Fallback>
                <p:oleObj name="Equation" r:id="rId4" imgW="990170" imgH="393529" progId="Equation.3">
                  <p:embed/>
                  <p:pic>
                    <p:nvPicPr>
                      <p:cNvPr id="6148" name="Object 5">
                        <a:extLst>
                          <a:ext uri="{FF2B5EF4-FFF2-40B4-BE49-F238E27FC236}">
                            <a16:creationId xmlns:a16="http://schemas.microsoft.com/office/drawing/2014/main" id="{D6290E63-8935-4DBF-B9A1-14C12A469E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972" y="2948073"/>
                        <a:ext cx="16287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IMC TABELA - Jornalistas que correm">
            <a:extLst>
              <a:ext uri="{FF2B5EF4-FFF2-40B4-BE49-F238E27FC236}">
                <a16:creationId xmlns:a16="http://schemas.microsoft.com/office/drawing/2014/main" id="{0A691517-5825-4869-B0D4-63081DFA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17" y="3271923"/>
            <a:ext cx="6521591" cy="275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622BEF-86A2-4A98-B28D-A7BB45B2D9F6}"/>
              </a:ext>
            </a:extLst>
          </p:cNvPr>
          <p:cNvSpPr/>
          <p:nvPr/>
        </p:nvSpPr>
        <p:spPr>
          <a:xfrm>
            <a:off x="-211166" y="4441242"/>
            <a:ext cx="5592417" cy="1281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80000"/>
              </a:lnSpc>
              <a:defRPr/>
            </a:pPr>
            <a:r>
              <a:rPr lang="pt-BR" altLang="pt-BR" sz="2400" dirty="0">
                <a:solidFill>
                  <a:schemeClr val="tx2"/>
                </a:solidFill>
              </a:rPr>
              <a:t>	Elabore um algoritmo que calcule leia o peso e a altura de uma pessoa e calcule o seu  IMC. Em seguida  mostre a sua classificação:</a:t>
            </a:r>
          </a:p>
        </p:txBody>
      </p:sp>
    </p:spTree>
    <p:extLst>
      <p:ext uri="{BB962C8B-B14F-4D97-AF65-F5344CB8AC3E}">
        <p14:creationId xmlns:p14="http://schemas.microsoft.com/office/powerpoint/2010/main" val="30991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384313" y="2464903"/>
            <a:ext cx="11184835" cy="4055167"/>
          </a:xfrm>
        </p:spPr>
        <p:txBody>
          <a:bodyPr rtlCol="0"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pt-BR" sz="2400" dirty="0">
                <a:solidFill>
                  <a:schemeClr val="tx2"/>
                </a:solidFill>
              </a:rPr>
              <a:t>6.) </a:t>
            </a:r>
            <a:r>
              <a:rPr lang="pt-BR" sz="2400" dirty="0">
                <a:solidFill>
                  <a:schemeClr val="tx2"/>
                </a:solidFill>
                <a:latin typeface="Arial" charset="0"/>
              </a:rPr>
              <a:t>Elabore um algoritmo que leia 3 medidas (a, b e c). Verifique se elas podem ser medidas de um triângulo. Caso sejam, determine se este triângulo é equilátero, isósceles ou escaleno.</a:t>
            </a:r>
          </a:p>
          <a:p>
            <a:pPr marL="914400" lvl="1" indent="-457200">
              <a:lnSpc>
                <a:spcPct val="80000"/>
              </a:lnSpc>
              <a:defRPr/>
            </a:pPr>
            <a:endParaRPr lang="pt-BR" sz="2400" dirty="0">
              <a:solidFill>
                <a:schemeClr val="tx2"/>
              </a:solidFill>
              <a:latin typeface="Arial" charset="0"/>
            </a:endParaRPr>
          </a:p>
          <a:p>
            <a:pPr marL="914400" lvl="1" indent="-457200">
              <a:lnSpc>
                <a:spcPct val="80000"/>
              </a:lnSpc>
              <a:defRPr/>
            </a:pPr>
            <a:endParaRPr lang="pt-BR" dirty="0">
              <a:solidFill>
                <a:schemeClr val="tx2"/>
              </a:solidFill>
              <a:latin typeface="Arial" charset="0"/>
            </a:endParaRPr>
          </a:p>
          <a:p>
            <a:pPr marL="914400" lvl="1" indent="-457200">
              <a:lnSpc>
                <a:spcPct val="80000"/>
              </a:lnSpc>
              <a:defRPr/>
            </a:pPr>
            <a:endParaRPr lang="pt-BR" dirty="0">
              <a:solidFill>
                <a:schemeClr val="tx2"/>
              </a:solidFill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pt-BR" sz="2400" dirty="0">
                <a:solidFill>
                  <a:schemeClr val="tx2"/>
                </a:solidFill>
                <a:latin typeface="Arial" charset="0"/>
              </a:rPr>
              <a:t>7.) </a:t>
            </a:r>
            <a:r>
              <a:rPr lang="pt-BR" sz="24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Elabore um algoritmo que determine se um ano é ou não bissexto. Obs. Um ano é bissexto se ele for divisível por 400 ou se ele for divisível por 4 e não por 100.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</a:t>
            </a:r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384313" y="2464903"/>
            <a:ext cx="11184835" cy="4055167"/>
          </a:xfrm>
        </p:spPr>
        <p:txBody>
          <a:bodyPr rtlCol="0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8.) Elabore um algoritmo que leia 3 valores inteiros (</a:t>
            </a:r>
            <a:r>
              <a:rPr lang="pt-BR" altLang="pt-BR" sz="2800" dirty="0" err="1">
                <a:solidFill>
                  <a:schemeClr val="tx2"/>
                </a:solidFill>
                <a:sym typeface="Wingdings" panose="05000000000000000000" pitchFamily="2" charset="2"/>
              </a:rPr>
              <a:t>a,b</a:t>
            </a: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 e c) e os coloque em ordem crescente, de modo que em a fique o menor valor, em b o valor intermediário e em c o maior valor. </a:t>
            </a:r>
          </a:p>
          <a:p>
            <a:pPr>
              <a:spcBef>
                <a:spcPct val="0"/>
              </a:spcBef>
              <a:buNone/>
            </a:pPr>
            <a:r>
              <a:rPr lang="pt-BR" altLang="pt-BR" sz="2800" dirty="0">
                <a:solidFill>
                  <a:schemeClr val="tx2"/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suntos educacionai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45_TF03462902_TF03462902.potx" id="{40133AEE-29B6-41FE-9947-DDF30634B4BB}" vid="{9DE7FA61-2447-42FB-ACA3-1F3F09875B9E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1B18BF-90EB-44A2-A61D-B38E3D96A5E8}"/>
</file>

<file path=customXml/itemProps2.xml><?xml version="1.0" encoding="utf-8"?>
<ds:datastoreItem xmlns:ds="http://schemas.openxmlformats.org/officeDocument/2006/customXml" ds:itemID="{F1F5154C-CBEE-4F92-8A22-D4F137D847F6}"/>
</file>

<file path=customXml/itemProps3.xml><?xml version="1.0" encoding="utf-8"?>
<ds:datastoreItem xmlns:ds="http://schemas.openxmlformats.org/officeDocument/2006/customXml" ds:itemID="{8EB04477-7325-4599-A8A9-A53B6C636EF7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temas educacionais, design de ilustrações de quadro negro (widescreen)</Template>
  <TotalTime>551</TotalTime>
  <Words>513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Assuntos educacionais 16X9</vt:lpstr>
      <vt:lpstr>Equation</vt:lpstr>
      <vt:lpstr>Aula 5 Aplicações com Seleções</vt:lpstr>
      <vt:lpstr>Exercícios </vt:lpstr>
      <vt:lpstr>Exercícios </vt:lpstr>
      <vt:lpstr>Exercícios </vt:lpstr>
      <vt:lpstr>Exercícios </vt:lpstr>
      <vt:lpstr>Exercícios </vt:lpstr>
      <vt:lpstr>Exercícios </vt:lpstr>
      <vt:lpstr>Exercícios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 Aplicações com Seleções</dc:title>
  <dc:creator>MAURICIO DUARTE</dc:creator>
  <cp:lastModifiedBy>MAURICIO DUARTE</cp:lastModifiedBy>
  <cp:revision>9</cp:revision>
  <dcterms:created xsi:type="dcterms:W3CDTF">2020-09-08T10:28:22Z</dcterms:created>
  <dcterms:modified xsi:type="dcterms:W3CDTF">2021-03-09T19:27:58Z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