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handoutMasterIdLst>
    <p:handoutMasterId r:id="rId12"/>
  </p:handoutMasterIdLst>
  <p:sldIdLst>
    <p:sldId id="257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941C6-1D6C-E92F-5562-84C1F3F43516}" v="6" dt="2020-04-06T11:31:5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490A96-0344-44C7-AB8B-FC6216F608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6F229F-ECEC-421C-BE28-9AFED1A71E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7AA0D3-BEF9-4891-BAF5-0ED97071E319}" type="datetimeFigureOut">
              <a:rPr lang="pt-BR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B21EC5-B797-46B6-BC2B-CCE4A24E4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47ACFC-22F4-4D41-B92A-808FB7298A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0E45C8B-6339-4D87-AB43-2D5438B11407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1549CE2-62DC-4BFF-83BB-FE184F6E7112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C3D15B-1464-4B56-8F2B-8CE2E0640D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144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49CE2-62DC-4BFF-83BB-FE184F6E7112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D15B-1464-4B56-8F2B-8CE2E0640D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37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1549CE2-62DC-4BFF-83BB-FE184F6E7112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C3D15B-1464-4B56-8F2B-8CE2E0640D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459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49CE2-62DC-4BFF-83BB-FE184F6E7112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D15B-1464-4B56-8F2B-8CE2E0640D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44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BCBD98D-7BA5-42A0-A443-046800FE7436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78F8FA-3569-469A-87F4-5BB48F80AF3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60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D8207-511D-4CE3-9D0B-0370451FFCC4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348C-1C65-4E54-9BDC-62DC032D631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160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5168F-57E3-4585-9FF1-39E6C6138DCC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1637-F81E-4C3A-A07C-97D51BE9665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1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49CE2-62DC-4BFF-83BB-FE184F6E7112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D15B-1464-4B56-8F2B-8CE2E0640D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090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49CE2-62DC-4BFF-83BB-FE184F6E7112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D15B-1464-4B56-8F2B-8CE2E0640D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76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A9DD16F-4D9F-49EC-8A1F-C11ECCD558C8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E9BC80-4541-45AF-8EA1-579564F47A9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65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4A0AB1-7439-40F8-9CBD-B50BB5E17291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953-9582-4E61-9CF5-71026AB291D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26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B1549CE2-62DC-4BFF-83BB-FE184F6E7112}" type="datetimeFigureOut">
              <a:rPr lang="pt-BR" smtClean="0"/>
              <a:pPr>
                <a:defRPr/>
              </a:pPr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8C3D15B-1464-4B56-8F2B-8CE2E0640DDA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9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4AC6370-2919-427D-9012-7087707176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3645024"/>
            <a:ext cx="7380288" cy="1500187"/>
          </a:xfrm>
        </p:spPr>
        <p:txBody>
          <a:bodyPr/>
          <a:lstStyle/>
          <a:p>
            <a:r>
              <a:rPr lang="pt-BR" altLang="pt-BR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Aula 9 - Aplicações</a:t>
            </a:r>
            <a:br>
              <a:rPr lang="pt-BR" altLang="pt-BR" sz="3200" b="1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br>
              <a:rPr lang="pt-BR" altLang="pt-BR" sz="3200" b="1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pt-BR" alt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AF8AC3B-0E49-4662-838A-EFE99AC297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4050" y="4293096"/>
            <a:ext cx="5184105" cy="1365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altLang="pt-BR" sz="2400" dirty="0"/>
              <a:t>Prof. Mauricio Duarte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C2B162F-E16B-46C7-BA8F-311634CBA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002588" cy="47148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pt-BR" altLang="pt-B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pt-BR" altLang="pt-B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A9DE-A6ED-41AF-A5B0-3C7FEA4CA6E7}"/>
              </a:ext>
            </a:extLst>
          </p:cNvPr>
          <p:cNvSpPr txBox="1"/>
          <p:nvPr/>
        </p:nvSpPr>
        <p:spPr>
          <a:xfrm>
            <a:off x="683568" y="90872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Exercícios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E16D3F2-25B8-43B7-B1E9-93AD4AAB6D03}"/>
              </a:ext>
            </a:extLst>
          </p:cNvPr>
          <p:cNvSpPr/>
          <p:nvPr/>
        </p:nvSpPr>
        <p:spPr>
          <a:xfrm>
            <a:off x="467544" y="2136339"/>
            <a:ext cx="80025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12.) Elabore um algoritmo para mostrar todos os números primos menores ou iguais a 1000.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13.) Elabore um algoritmo que leia um número inteiro e retorne com o número primo mais próximo a ele. Veja o exemplo: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Num == 100 </a:t>
            </a:r>
            <a:r>
              <a:rPr lang="pt-BR" altLang="pt-BR" sz="2400" dirty="0">
                <a:sym typeface="Wingdings" panose="05000000000000000000" pitchFamily="2" charset="2"/>
              </a:rPr>
              <a:t> número primo mais próximo = 97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84831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C2B162F-E16B-46C7-BA8F-311634CBA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002588" cy="4714875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chemeClr val="tx1"/>
                </a:solidFill>
              </a:rPr>
              <a:t>1.) João Papo-de-Pescador, homem de bem, comprou um microcomputador para controlar o rendimento diário de seu trabalho. Toda vez que ele traz um peso de peixes maior que o estabelecido pelo regulamento de pesca do estado de São Paulo (50 quilos) deve pagar uma multa de R$ 4,00 por quilo excedente. João precisa que você faça um algoritmo que leia a variável P (peso de peixes) e verifique se há excesso. Se houver, calcular quanto foi o excesso e qual será o valor da multa que João deverá pagar.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pt-BR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A9DE-A6ED-41AF-A5B0-3C7FEA4CA6E7}"/>
              </a:ext>
            </a:extLst>
          </p:cNvPr>
          <p:cNvSpPr txBox="1"/>
          <p:nvPr/>
        </p:nvSpPr>
        <p:spPr>
          <a:xfrm>
            <a:off x="683568" y="90872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Exercícios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C2B162F-E16B-46C7-BA8F-311634CBA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002588" cy="4714875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chemeClr val="tx1"/>
                </a:solidFill>
              </a:rPr>
              <a:t>2.) </a:t>
            </a:r>
            <a:r>
              <a:rPr lang="pt-BR" altLang="pt-BR" sz="2000" dirty="0">
                <a:solidFill>
                  <a:schemeClr val="tx1"/>
                </a:solidFill>
              </a:rPr>
              <a:t>A Secretaria de Meio Ambiente que controla o índice de poluição mantém 3 grupos de indústrias que são altamente poluentes do meio ambiente. O índice de poluição aceitável varia de 0,05 até 0,25. Se o índice sobe para 0,3 as indústrias do 1º grupo são intimadas a suspenderem suas atividades, se o índice crescer para 0,4 as indústrias do 1º e 2º grupo são intimadas a suspenderem suas atividades, se o índice atingir 0,5 todos os grupos devem ser notificados a paralisarem suas atividades. Faça um algoritmo que leia o índice de poluição medido e emita a notificação adequada aos diferentes grupos de empresas.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A9DE-A6ED-41AF-A5B0-3C7FEA4CA6E7}"/>
              </a:ext>
            </a:extLst>
          </p:cNvPr>
          <p:cNvSpPr txBox="1"/>
          <p:nvPr/>
        </p:nvSpPr>
        <p:spPr>
          <a:xfrm>
            <a:off x="683568" y="90872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12230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C2B162F-E16B-46C7-BA8F-311634CBA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2348880"/>
            <a:ext cx="8002588" cy="4282827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3.) Elabore um algoritmo para calcular e mostrar a soma: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 = 2 + 2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... + 2</a:t>
            </a:r>
            <a:r>
              <a:rPr lang="pt-BR" altLang="pt-BR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4.) Elabore um algoritmo para mostrar a série:</a:t>
            </a:r>
          </a:p>
          <a:p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1000   997   994    991   988   985 ...  199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A9DE-A6ED-41AF-A5B0-3C7FEA4CA6E7}"/>
              </a:ext>
            </a:extLst>
          </p:cNvPr>
          <p:cNvSpPr txBox="1"/>
          <p:nvPr/>
        </p:nvSpPr>
        <p:spPr>
          <a:xfrm>
            <a:off x="683568" y="90872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55702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C2B162F-E16B-46C7-BA8F-311634CBA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002588" cy="4714875"/>
          </a:xfrm>
        </p:spPr>
        <p:txBody>
          <a:bodyPr/>
          <a:lstStyle/>
          <a:p>
            <a:pPr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pt-BR" altLang="pt-BR" sz="2000" dirty="0">
                <a:solidFill>
                  <a:schemeClr val="tx1"/>
                </a:solidFill>
              </a:rPr>
              <a:t>5.) Um colégio quer certificar com honra ao mérito o aluno que obteve a melhor média final entre todos. Considerando que a turma possui 40 aluno, elabore um algoritmo que leia o nome e a média final de cada aluno e, em seguida,  mostre  o nome e a média do melhor aluno (a maior entre todas).</a:t>
            </a:r>
          </a:p>
          <a:p>
            <a:pPr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endParaRPr lang="pt-BR" altLang="pt-BR" sz="20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pt-BR" altLang="pt-BR" sz="2000" dirty="0">
                <a:solidFill>
                  <a:schemeClr val="tx1"/>
                </a:solidFill>
              </a:rPr>
              <a:t>6.) Os grandes atletas percorrem os 100m em menos de 10 segundos... Elabore um algoritmo que, em grupo de 10 competidores, leia o tempo que cada um obteve para percorrer os 100m e mostre qual o foi o tempo do vencedor (Vence a corrida aquele que fizer o menor tempo).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A9DE-A6ED-41AF-A5B0-3C7FEA4CA6E7}"/>
              </a:ext>
            </a:extLst>
          </p:cNvPr>
          <p:cNvSpPr txBox="1"/>
          <p:nvPr/>
        </p:nvSpPr>
        <p:spPr>
          <a:xfrm>
            <a:off x="683568" y="90872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3591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C2B162F-E16B-46C7-BA8F-311634CBA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8280920" cy="44988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7.) Elabore um algoritmo que mostre todos os números ascendentes menores que 1000. Um número é ascendente se seus algarismos estão em ordem crescente. Por exemplo, o número 258 é ascendente, pois, 2 &lt; 5 e 5 &lt; 8.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8.) Elabore um algoritmo para mostrar a </a:t>
            </a:r>
            <a:r>
              <a:rPr lang="pt-BR" altLang="pt-BR" sz="2400" dirty="0" err="1">
                <a:solidFill>
                  <a:schemeClr val="tx1"/>
                </a:solidFill>
              </a:rPr>
              <a:t>seqüência</a:t>
            </a:r>
            <a:r>
              <a:rPr lang="pt-BR" altLang="pt-BR" sz="2400" dirty="0">
                <a:solidFill>
                  <a:schemeClr val="tx1"/>
                </a:solidFill>
              </a:rPr>
              <a:t> dos N primeiro números da série de Fibonacci: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 	1   1   2   3   5   8   13   21   34   55   89 ....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tx1"/>
                </a:solidFill>
              </a:rPr>
              <a:t> Sempre o próximo elemento é a soma dos dois anteriores, assim será: 144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A9DE-A6ED-41AF-A5B0-3C7FEA4CA6E7}"/>
              </a:ext>
            </a:extLst>
          </p:cNvPr>
          <p:cNvSpPr txBox="1"/>
          <p:nvPr/>
        </p:nvSpPr>
        <p:spPr>
          <a:xfrm>
            <a:off x="683568" y="90872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54524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C2B162F-E16B-46C7-BA8F-311634CBA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002588" cy="4714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9.) Uma empresa de cosméticos irá lançar um novo produto no mercado. Para saber se haverá aceitação, produziu 2000 amostras e as distribuiu a uma população. Cada pessoa respondeu se gostou ou não do produto (‘s’ ou ‘n’)e o seu sexo (‘f’ ou ‘m’). Elabore um algoritmo para: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	a)Calcular o total de homens e o total de mulheres que gostaram do produto.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	b)Calcular o total de homens e o total de mulheres que não gostaram do produto.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tx1"/>
                </a:solidFill>
              </a:rPr>
              <a:t>	c)A empresa deve ou não lançar o produto?</a:t>
            </a:r>
          </a:p>
          <a:p>
            <a:pPr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A9DE-A6ED-41AF-A5B0-3C7FEA4CA6E7}"/>
              </a:ext>
            </a:extLst>
          </p:cNvPr>
          <p:cNvSpPr txBox="1"/>
          <p:nvPr/>
        </p:nvSpPr>
        <p:spPr>
          <a:xfrm>
            <a:off x="683568" y="90872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1139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C2B162F-E16B-46C7-BA8F-311634CBA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002588" cy="4714875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000" dirty="0">
                <a:solidFill>
                  <a:schemeClr val="tx1"/>
                </a:solidFill>
              </a:rPr>
              <a:t>10.) O número 3025 tem a seguinte característica: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000" dirty="0">
                <a:solidFill>
                  <a:schemeClr val="tx1"/>
                </a:solidFill>
              </a:rPr>
              <a:t> 		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000" dirty="0">
                <a:solidFill>
                  <a:schemeClr val="tx1"/>
                </a:solidFill>
              </a:rPr>
              <a:t>		30 + 25 = 55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000" dirty="0">
                <a:solidFill>
                  <a:schemeClr val="tx1"/>
                </a:solidFill>
              </a:rPr>
              <a:t> 		55</a:t>
            </a:r>
            <a:r>
              <a:rPr lang="pt-BR" altLang="pt-BR" sz="2000" baseline="30000" dirty="0">
                <a:solidFill>
                  <a:schemeClr val="tx1"/>
                </a:solidFill>
              </a:rPr>
              <a:t>2</a:t>
            </a:r>
            <a:r>
              <a:rPr lang="pt-BR" altLang="pt-BR" sz="2000" dirty="0">
                <a:solidFill>
                  <a:schemeClr val="tx1"/>
                </a:solidFill>
              </a:rPr>
              <a:t> = 3025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000" dirty="0">
                <a:solidFill>
                  <a:schemeClr val="tx1"/>
                </a:solidFill>
              </a:rPr>
              <a:t> 	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000" dirty="0">
                <a:solidFill>
                  <a:schemeClr val="tx1"/>
                </a:solidFill>
              </a:rPr>
              <a:t>	Elabore um algoritmo para mostrar todos os números de 4 algarismos que possuem esta mesma característica.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A9DE-A6ED-41AF-A5B0-3C7FEA4CA6E7}"/>
              </a:ext>
            </a:extLst>
          </p:cNvPr>
          <p:cNvSpPr txBox="1"/>
          <p:nvPr/>
        </p:nvSpPr>
        <p:spPr>
          <a:xfrm>
            <a:off x="683568" y="90872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33428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C2B162F-E16B-46C7-BA8F-311634CBA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002588" cy="4714875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pt-BR" altLang="pt-BR" sz="26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11.) Uma forma de verificar se um número é um quadrado perfeito é calculando a soma dos números ímpares, veja:</a:t>
            </a:r>
          </a:p>
          <a:p>
            <a:pPr lvl="4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pt-BR" altLang="pt-BR" sz="1900" dirty="0">
              <a:solidFill>
                <a:schemeClr val="tx1"/>
              </a:solidFill>
            </a:endParaRPr>
          </a:p>
          <a:p>
            <a:pPr lvl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1 </a:t>
            </a:r>
            <a:r>
              <a:rPr lang="pt-BR" altLang="pt-BR" sz="2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600" dirty="0">
                <a:solidFill>
                  <a:schemeClr val="tx1"/>
                </a:solidFill>
              </a:rPr>
              <a:t> quadrado perfeito</a:t>
            </a:r>
          </a:p>
          <a:p>
            <a:pPr lvl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1 + 3 = 4 </a:t>
            </a:r>
            <a:r>
              <a:rPr lang="pt-BR" altLang="pt-BR" sz="2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600" dirty="0">
                <a:solidFill>
                  <a:schemeClr val="tx1"/>
                </a:solidFill>
              </a:rPr>
              <a:t> quadrado perfeito</a:t>
            </a:r>
          </a:p>
          <a:p>
            <a:pPr lvl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1 + 3 + 5 = 9 </a:t>
            </a:r>
            <a:r>
              <a:rPr lang="pt-BR" altLang="pt-BR" sz="2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600" dirty="0">
                <a:solidFill>
                  <a:schemeClr val="tx1"/>
                </a:solidFill>
              </a:rPr>
              <a:t> quadrado perfeito</a:t>
            </a:r>
          </a:p>
          <a:p>
            <a:pPr lvl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1 + 3 + 5 + 7 = 16 </a:t>
            </a:r>
            <a:r>
              <a:rPr lang="pt-BR" altLang="pt-BR" sz="2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600" dirty="0">
                <a:solidFill>
                  <a:schemeClr val="tx1"/>
                </a:solidFill>
              </a:rPr>
              <a:t> quadrado perfeito</a:t>
            </a:r>
          </a:p>
          <a:p>
            <a:pPr lvl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1 + 3 + 5 + 7 + 9 = 25 </a:t>
            </a:r>
            <a:r>
              <a:rPr lang="pt-BR" altLang="pt-BR" sz="2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600" dirty="0">
                <a:solidFill>
                  <a:schemeClr val="tx1"/>
                </a:solidFill>
              </a:rPr>
              <a:t> quadrado perfeito</a:t>
            </a:r>
          </a:p>
          <a:p>
            <a:pPr lvl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1 + 3 + 5 + 7 + 9 + 11 = 36 </a:t>
            </a:r>
            <a:r>
              <a:rPr lang="pt-BR" altLang="pt-BR" sz="2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pt-BR" altLang="pt-BR" sz="2600" dirty="0">
                <a:solidFill>
                  <a:schemeClr val="tx1"/>
                </a:solidFill>
              </a:rPr>
              <a:t> quadrado perfeito</a:t>
            </a:r>
            <a:endParaRPr lang="pt-BR" altLang="pt-BR" sz="30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E assim por diante...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 	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pt-BR" altLang="pt-BR" sz="2600" dirty="0">
                <a:solidFill>
                  <a:schemeClr val="tx1"/>
                </a:solidFill>
              </a:rPr>
              <a:t>	Elabore um algoritmo que leia um número inteiro e verifique se ele é ou não quadrado perfeito.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pt-BR" altLang="pt-BR" sz="26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BAA9DE-A6ED-41AF-A5B0-3C7FEA4CA6E7}"/>
              </a:ext>
            </a:extLst>
          </p:cNvPr>
          <p:cNvSpPr txBox="1"/>
          <p:nvPr/>
        </p:nvSpPr>
        <p:spPr>
          <a:xfrm>
            <a:off x="683568" y="90872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9706760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DE3A97D2A1134DB3D26313D3519F9C" ma:contentTypeVersion="2" ma:contentTypeDescription="Crie um novo documento." ma:contentTypeScope="" ma:versionID="05e8e8242be369b4be2efa6c77ed9cbe">
  <xsd:schema xmlns:xsd="http://www.w3.org/2001/XMLSchema" xmlns:xs="http://www.w3.org/2001/XMLSchema" xmlns:p="http://schemas.microsoft.com/office/2006/metadata/properties" xmlns:ns2="24cbbf99-6729-4b9e-8edc-80ba2352c67e" targetNamespace="http://schemas.microsoft.com/office/2006/metadata/properties" ma:root="true" ma:fieldsID="428dd624140a0e9b4f13d7a58187b6b3" ns2:_="">
    <xsd:import namespace="24cbbf99-6729-4b9e-8edc-80ba2352c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bbf99-6729-4b9e-8edc-80ba2352c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508DD8-6F0D-4D88-A852-AE8667404D49}"/>
</file>

<file path=customXml/itemProps2.xml><?xml version="1.0" encoding="utf-8"?>
<ds:datastoreItem xmlns:ds="http://schemas.openxmlformats.org/officeDocument/2006/customXml" ds:itemID="{314EB1CC-525E-4DAF-827A-22E5F7D7D0C1}"/>
</file>

<file path=customXml/itemProps3.xml><?xml version="1.0" encoding="utf-8"?>
<ds:datastoreItem xmlns:ds="http://schemas.openxmlformats.org/officeDocument/2006/customXml" ds:itemID="{517A80BD-AFE3-4261-9455-82BA53B27D6F}"/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907</TotalTime>
  <Words>816</Words>
  <Application>Microsoft Office PowerPoint</Application>
  <PresentationFormat>Apresentação na tela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Wingdings 2</vt:lpstr>
      <vt:lpstr>Wingdings 3</vt:lpstr>
      <vt:lpstr>Dividendo</vt:lpstr>
      <vt:lpstr>Aula 9 - Aplicações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Controle - Repetições  FATEC - Garça</dc:title>
  <dc:creator>professores</dc:creator>
  <cp:lastModifiedBy>MAURICIO DUARTE</cp:lastModifiedBy>
  <cp:revision>26</cp:revision>
  <dcterms:created xsi:type="dcterms:W3CDTF">2010-05-20T17:07:32Z</dcterms:created>
  <dcterms:modified xsi:type="dcterms:W3CDTF">2020-09-23T11:29:50Z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0x01010013DE3A97D2A1134DB3D26313D3519F9C</vt:lpwstr>
  </property>
</Properties>
</file>