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colors3.xml" ContentType="application/vnd.openxmlformats-officedocument.drawingml.diagramCol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1" r:id="rId21"/>
    <p:sldId id="275" r:id="rId22"/>
  </p:sldIdLst>
  <p:sldSz cx="9144000" cy="6858000" type="screen4x3"/>
  <p:notesSz cx="6858000" cy="9144000"/>
  <p:embeddedFontLst>
    <p:embeddedFont>
      <p:font typeface="Rambla" panose="020B0604020202020204" charset="0"/>
      <p:regular r:id="rId24"/>
      <p:bold r:id="rId25"/>
      <p:italic r:id="rId26"/>
      <p:boldItalic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  <p:embeddedFont>
      <p:font typeface="Tw Cen MT Condensed" panose="020B0606020104020203" pitchFamily="3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E2AA3-ACC3-4940-9C4B-F070B24D7E88}">
  <a:tblStyle styleId="{184E2AA3-ACC3-4940-9C4B-F070B24D7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99F70-0537-4756-8E44-A043D90C062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9FB55B-CB56-47FA-A426-A24E7E650856}">
      <dgm:prSet custT="1"/>
      <dgm:spPr/>
      <dgm:t>
        <a:bodyPr/>
        <a:lstStyle/>
        <a:p>
          <a:r>
            <a:rPr lang="en-US" sz="2400" b="1" i="0"/>
            <a:t>Matrizes – Declaração</a:t>
          </a:r>
          <a:endParaRPr lang="en-US" sz="2400"/>
        </a:p>
      </dgm:t>
    </dgm:pt>
    <dgm:pt modelId="{3195645A-8BE3-4D70-8491-1B2E606583F6}" type="parTrans" cxnId="{DF6A3EB7-39E8-4950-A3E0-A7137390A13A}">
      <dgm:prSet/>
      <dgm:spPr/>
      <dgm:t>
        <a:bodyPr/>
        <a:lstStyle/>
        <a:p>
          <a:endParaRPr lang="en-US" sz="1600"/>
        </a:p>
      </dgm:t>
    </dgm:pt>
    <dgm:pt modelId="{6014D176-8BC4-4347-ABDF-2A7132AB4AF9}" type="sibTrans" cxnId="{DF6A3EB7-39E8-4950-A3E0-A7137390A13A}">
      <dgm:prSet/>
      <dgm:spPr/>
      <dgm:t>
        <a:bodyPr/>
        <a:lstStyle/>
        <a:p>
          <a:endParaRPr lang="en-US" sz="1600"/>
        </a:p>
      </dgm:t>
    </dgm:pt>
    <dgm:pt modelId="{9F4D587F-1D08-41F8-8B85-DC28A2D0A395}">
      <dgm:prSet custT="1"/>
      <dgm:spPr/>
      <dgm:t>
        <a:bodyPr/>
        <a:lstStyle/>
        <a:p>
          <a:r>
            <a:rPr lang="en-US" sz="2400" b="1" dirty="0"/>
            <a:t>&lt;</a:t>
          </a:r>
          <a:r>
            <a:rPr lang="en-US" sz="2400" b="1" dirty="0" err="1"/>
            <a:t>identificadorMatriz</a:t>
          </a:r>
          <a:r>
            <a:rPr lang="en-US" sz="2400" b="1" dirty="0"/>
            <a:t>&gt; = [ 0 ] * n</a:t>
          </a:r>
          <a:endParaRPr lang="en-US" sz="2400" dirty="0"/>
        </a:p>
      </dgm:t>
    </dgm:pt>
    <dgm:pt modelId="{5309CBE8-1F50-49D7-ABB6-D126803C9371}" type="parTrans" cxnId="{EFC51D87-8F6E-4D5A-9D2C-E2FD1A88F2CC}">
      <dgm:prSet/>
      <dgm:spPr/>
      <dgm:t>
        <a:bodyPr/>
        <a:lstStyle/>
        <a:p>
          <a:endParaRPr lang="en-US" sz="1600"/>
        </a:p>
      </dgm:t>
    </dgm:pt>
    <dgm:pt modelId="{8FDC1A76-BC4F-4D73-90F9-6186A197ACD0}" type="sibTrans" cxnId="{EFC51D87-8F6E-4D5A-9D2C-E2FD1A88F2CC}">
      <dgm:prSet/>
      <dgm:spPr/>
      <dgm:t>
        <a:bodyPr/>
        <a:lstStyle/>
        <a:p>
          <a:endParaRPr lang="en-US" sz="1600"/>
        </a:p>
      </dgm:t>
    </dgm:pt>
    <dgm:pt modelId="{B4D84FDC-18EE-4E76-AA9A-8393FDF9B794}">
      <dgm:prSet custT="1"/>
      <dgm:spPr/>
      <dgm:t>
        <a:bodyPr/>
        <a:lstStyle/>
        <a:p>
          <a:r>
            <a:rPr lang="en-US" sz="2400" b="1"/>
            <a:t>&lt;identificadorMatriz&gt;[ 0 ] =  [ 0 ] * m</a:t>
          </a:r>
          <a:endParaRPr lang="en-US" sz="2400"/>
        </a:p>
      </dgm:t>
    </dgm:pt>
    <dgm:pt modelId="{C91B28D2-07C9-41A4-851B-7D705989E66E}" type="parTrans" cxnId="{5243EDB9-1299-49E1-B00C-590A97C0F1D2}">
      <dgm:prSet/>
      <dgm:spPr/>
      <dgm:t>
        <a:bodyPr/>
        <a:lstStyle/>
        <a:p>
          <a:endParaRPr lang="en-US" sz="1600"/>
        </a:p>
      </dgm:t>
    </dgm:pt>
    <dgm:pt modelId="{1A31DD41-E13B-4EBE-89B6-D5F498AB2211}" type="sibTrans" cxnId="{5243EDB9-1299-49E1-B00C-590A97C0F1D2}">
      <dgm:prSet/>
      <dgm:spPr/>
      <dgm:t>
        <a:bodyPr/>
        <a:lstStyle/>
        <a:p>
          <a:endParaRPr lang="en-US" sz="1600"/>
        </a:p>
      </dgm:t>
    </dgm:pt>
    <dgm:pt modelId="{5447D06C-C205-4322-9C2E-FFD7F92CF9F3}">
      <dgm:prSet custT="1"/>
      <dgm:spPr/>
      <dgm:t>
        <a:bodyPr/>
        <a:lstStyle/>
        <a:p>
          <a:r>
            <a:rPr lang="en-US" sz="2400" b="1"/>
            <a:t>&lt;identificadorMatriz&gt;[ 1 ] =  [ 0 ] * m</a:t>
          </a:r>
          <a:endParaRPr lang="en-US" sz="2400"/>
        </a:p>
      </dgm:t>
    </dgm:pt>
    <dgm:pt modelId="{180D9D37-2FCA-4BAE-978A-38810E8CBA66}" type="parTrans" cxnId="{43D73961-15AF-4310-89CD-C4249002BFE0}">
      <dgm:prSet/>
      <dgm:spPr/>
      <dgm:t>
        <a:bodyPr/>
        <a:lstStyle/>
        <a:p>
          <a:endParaRPr lang="en-US" sz="1600"/>
        </a:p>
      </dgm:t>
    </dgm:pt>
    <dgm:pt modelId="{BA512A86-0A5F-4D2B-ADCB-8B76CF0D59CB}" type="sibTrans" cxnId="{43D73961-15AF-4310-89CD-C4249002BFE0}">
      <dgm:prSet/>
      <dgm:spPr/>
      <dgm:t>
        <a:bodyPr/>
        <a:lstStyle/>
        <a:p>
          <a:endParaRPr lang="en-US" sz="1600"/>
        </a:p>
      </dgm:t>
    </dgm:pt>
    <dgm:pt modelId="{A2322FA1-4346-411B-927B-8A10A320F1C4}">
      <dgm:prSet custT="1"/>
      <dgm:spPr/>
      <dgm:t>
        <a:bodyPr/>
        <a:lstStyle/>
        <a:p>
          <a:r>
            <a:rPr lang="en-US" sz="2400" b="1"/>
            <a:t>&lt;identificadorMatriz&gt;[ 2 ] =  [ 0 ] * m</a:t>
          </a:r>
          <a:endParaRPr lang="en-US" sz="2400"/>
        </a:p>
      </dgm:t>
    </dgm:pt>
    <dgm:pt modelId="{703B0C8B-A838-4030-8E0B-49040D2AC119}" type="parTrans" cxnId="{723F8E9E-8160-4FDE-9116-CC431322557C}">
      <dgm:prSet/>
      <dgm:spPr/>
      <dgm:t>
        <a:bodyPr/>
        <a:lstStyle/>
        <a:p>
          <a:endParaRPr lang="en-US" sz="1600"/>
        </a:p>
      </dgm:t>
    </dgm:pt>
    <dgm:pt modelId="{B464E5DC-693E-41C2-9D21-E35A8EB7129F}" type="sibTrans" cxnId="{723F8E9E-8160-4FDE-9116-CC431322557C}">
      <dgm:prSet/>
      <dgm:spPr/>
      <dgm:t>
        <a:bodyPr/>
        <a:lstStyle/>
        <a:p>
          <a:endParaRPr lang="en-US" sz="1600"/>
        </a:p>
      </dgm:t>
    </dgm:pt>
    <dgm:pt modelId="{082CA3F7-9B93-4405-8C75-BE19A8167060}" type="pres">
      <dgm:prSet presAssocID="{C7E99F70-0537-4756-8E44-A043D90C0626}" presName="vert0" presStyleCnt="0">
        <dgm:presLayoutVars>
          <dgm:dir/>
          <dgm:animOne val="branch"/>
          <dgm:animLvl val="lvl"/>
        </dgm:presLayoutVars>
      </dgm:prSet>
      <dgm:spPr/>
    </dgm:pt>
    <dgm:pt modelId="{8DD52004-9C3B-4C26-B6D7-42D14ACCD029}" type="pres">
      <dgm:prSet presAssocID="{B79FB55B-CB56-47FA-A426-A24E7E650856}" presName="thickLine" presStyleLbl="alignNode1" presStyleIdx="0" presStyleCnt="5"/>
      <dgm:spPr/>
    </dgm:pt>
    <dgm:pt modelId="{E6471240-E7E2-433C-AFA5-426BD4134C5E}" type="pres">
      <dgm:prSet presAssocID="{B79FB55B-CB56-47FA-A426-A24E7E650856}" presName="horz1" presStyleCnt="0"/>
      <dgm:spPr/>
    </dgm:pt>
    <dgm:pt modelId="{28ECE246-4153-4F52-AD17-7BA6BAC85861}" type="pres">
      <dgm:prSet presAssocID="{B79FB55B-CB56-47FA-A426-A24E7E650856}" presName="tx1" presStyleLbl="revTx" presStyleIdx="0" presStyleCnt="5"/>
      <dgm:spPr/>
    </dgm:pt>
    <dgm:pt modelId="{53211F2F-821D-4A33-9837-8C3F4345C4DB}" type="pres">
      <dgm:prSet presAssocID="{B79FB55B-CB56-47FA-A426-A24E7E650856}" presName="vert1" presStyleCnt="0"/>
      <dgm:spPr/>
    </dgm:pt>
    <dgm:pt modelId="{91307292-A2CB-453F-96F7-9139A8BBC1AF}" type="pres">
      <dgm:prSet presAssocID="{9F4D587F-1D08-41F8-8B85-DC28A2D0A395}" presName="thickLine" presStyleLbl="alignNode1" presStyleIdx="1" presStyleCnt="5"/>
      <dgm:spPr/>
    </dgm:pt>
    <dgm:pt modelId="{FCCEFE95-61EB-4ACE-95B7-7301C2A5BE09}" type="pres">
      <dgm:prSet presAssocID="{9F4D587F-1D08-41F8-8B85-DC28A2D0A395}" presName="horz1" presStyleCnt="0"/>
      <dgm:spPr/>
    </dgm:pt>
    <dgm:pt modelId="{D30675EF-518F-4CED-BBFA-DB54355E6F37}" type="pres">
      <dgm:prSet presAssocID="{9F4D587F-1D08-41F8-8B85-DC28A2D0A395}" presName="tx1" presStyleLbl="revTx" presStyleIdx="1" presStyleCnt="5"/>
      <dgm:spPr/>
    </dgm:pt>
    <dgm:pt modelId="{72FCD8B1-A1CB-493D-9DB1-E1906CAC2993}" type="pres">
      <dgm:prSet presAssocID="{9F4D587F-1D08-41F8-8B85-DC28A2D0A395}" presName="vert1" presStyleCnt="0"/>
      <dgm:spPr/>
    </dgm:pt>
    <dgm:pt modelId="{53846723-A6EE-4DDE-BCD2-786BC5F32D9A}" type="pres">
      <dgm:prSet presAssocID="{B4D84FDC-18EE-4E76-AA9A-8393FDF9B794}" presName="thickLine" presStyleLbl="alignNode1" presStyleIdx="2" presStyleCnt="5"/>
      <dgm:spPr/>
    </dgm:pt>
    <dgm:pt modelId="{DB984C49-58C8-4B6C-A7B1-0ED93085289B}" type="pres">
      <dgm:prSet presAssocID="{B4D84FDC-18EE-4E76-AA9A-8393FDF9B794}" presName="horz1" presStyleCnt="0"/>
      <dgm:spPr/>
    </dgm:pt>
    <dgm:pt modelId="{81B4CE84-CE2C-4D54-88ED-C99A9CBDC042}" type="pres">
      <dgm:prSet presAssocID="{B4D84FDC-18EE-4E76-AA9A-8393FDF9B794}" presName="tx1" presStyleLbl="revTx" presStyleIdx="2" presStyleCnt="5"/>
      <dgm:spPr/>
    </dgm:pt>
    <dgm:pt modelId="{D6299328-F516-4DD3-A990-072AAC2A9C39}" type="pres">
      <dgm:prSet presAssocID="{B4D84FDC-18EE-4E76-AA9A-8393FDF9B794}" presName="vert1" presStyleCnt="0"/>
      <dgm:spPr/>
    </dgm:pt>
    <dgm:pt modelId="{68644926-24ED-4D5D-A4AC-3257BBB2FB74}" type="pres">
      <dgm:prSet presAssocID="{5447D06C-C205-4322-9C2E-FFD7F92CF9F3}" presName="thickLine" presStyleLbl="alignNode1" presStyleIdx="3" presStyleCnt="5"/>
      <dgm:spPr/>
    </dgm:pt>
    <dgm:pt modelId="{849D1AA8-C736-4A79-BCE3-9027BF1B27FF}" type="pres">
      <dgm:prSet presAssocID="{5447D06C-C205-4322-9C2E-FFD7F92CF9F3}" presName="horz1" presStyleCnt="0"/>
      <dgm:spPr/>
    </dgm:pt>
    <dgm:pt modelId="{A5D4A195-658D-4799-A2B4-6D45E5EFA5AC}" type="pres">
      <dgm:prSet presAssocID="{5447D06C-C205-4322-9C2E-FFD7F92CF9F3}" presName="tx1" presStyleLbl="revTx" presStyleIdx="3" presStyleCnt="5"/>
      <dgm:spPr/>
    </dgm:pt>
    <dgm:pt modelId="{55FD1F77-2F0A-4F3A-8DAF-D263B957548E}" type="pres">
      <dgm:prSet presAssocID="{5447D06C-C205-4322-9C2E-FFD7F92CF9F3}" presName="vert1" presStyleCnt="0"/>
      <dgm:spPr/>
    </dgm:pt>
    <dgm:pt modelId="{70E9A440-7F2F-4A34-B28B-7D1AD9592948}" type="pres">
      <dgm:prSet presAssocID="{A2322FA1-4346-411B-927B-8A10A320F1C4}" presName="thickLine" presStyleLbl="alignNode1" presStyleIdx="4" presStyleCnt="5"/>
      <dgm:spPr/>
    </dgm:pt>
    <dgm:pt modelId="{4BEA2F99-E661-4B25-BD7F-A6D44A93652A}" type="pres">
      <dgm:prSet presAssocID="{A2322FA1-4346-411B-927B-8A10A320F1C4}" presName="horz1" presStyleCnt="0"/>
      <dgm:spPr/>
    </dgm:pt>
    <dgm:pt modelId="{364F475B-98DD-435B-B471-E314C3C167C5}" type="pres">
      <dgm:prSet presAssocID="{A2322FA1-4346-411B-927B-8A10A320F1C4}" presName="tx1" presStyleLbl="revTx" presStyleIdx="4" presStyleCnt="5"/>
      <dgm:spPr/>
    </dgm:pt>
    <dgm:pt modelId="{84562F4E-31D4-4185-B2F6-1F800B95A217}" type="pres">
      <dgm:prSet presAssocID="{A2322FA1-4346-411B-927B-8A10A320F1C4}" presName="vert1" presStyleCnt="0"/>
      <dgm:spPr/>
    </dgm:pt>
  </dgm:ptLst>
  <dgm:cxnLst>
    <dgm:cxn modelId="{8FF73A00-034E-415B-8353-B51E3F3E6AAC}" type="presOf" srcId="{B79FB55B-CB56-47FA-A426-A24E7E650856}" destId="{28ECE246-4153-4F52-AD17-7BA6BAC85861}" srcOrd="0" destOrd="0" presId="urn:microsoft.com/office/officeart/2008/layout/LinedList"/>
    <dgm:cxn modelId="{8B8D641E-DD0A-4DC4-9A1E-19D673F10DB2}" type="presOf" srcId="{5447D06C-C205-4322-9C2E-FFD7F92CF9F3}" destId="{A5D4A195-658D-4799-A2B4-6D45E5EFA5AC}" srcOrd="0" destOrd="0" presId="urn:microsoft.com/office/officeart/2008/layout/LinedList"/>
    <dgm:cxn modelId="{43D73961-15AF-4310-89CD-C4249002BFE0}" srcId="{C7E99F70-0537-4756-8E44-A043D90C0626}" destId="{5447D06C-C205-4322-9C2E-FFD7F92CF9F3}" srcOrd="3" destOrd="0" parTransId="{180D9D37-2FCA-4BAE-978A-38810E8CBA66}" sibTransId="{BA512A86-0A5F-4D2B-ADCB-8B76CF0D59CB}"/>
    <dgm:cxn modelId="{5FE5E265-2540-4735-BEDF-B09821565D08}" type="presOf" srcId="{A2322FA1-4346-411B-927B-8A10A320F1C4}" destId="{364F475B-98DD-435B-B471-E314C3C167C5}" srcOrd="0" destOrd="0" presId="urn:microsoft.com/office/officeart/2008/layout/LinedList"/>
    <dgm:cxn modelId="{EFC51D87-8F6E-4D5A-9D2C-E2FD1A88F2CC}" srcId="{C7E99F70-0537-4756-8E44-A043D90C0626}" destId="{9F4D587F-1D08-41F8-8B85-DC28A2D0A395}" srcOrd="1" destOrd="0" parTransId="{5309CBE8-1F50-49D7-ABB6-D126803C9371}" sibTransId="{8FDC1A76-BC4F-4D73-90F9-6186A197ACD0}"/>
    <dgm:cxn modelId="{723F8E9E-8160-4FDE-9116-CC431322557C}" srcId="{C7E99F70-0537-4756-8E44-A043D90C0626}" destId="{A2322FA1-4346-411B-927B-8A10A320F1C4}" srcOrd="4" destOrd="0" parTransId="{703B0C8B-A838-4030-8E0B-49040D2AC119}" sibTransId="{B464E5DC-693E-41C2-9D21-E35A8EB7129F}"/>
    <dgm:cxn modelId="{527D0AAF-E708-46C1-AFFB-EE4F3D41346B}" type="presOf" srcId="{C7E99F70-0537-4756-8E44-A043D90C0626}" destId="{082CA3F7-9B93-4405-8C75-BE19A8167060}" srcOrd="0" destOrd="0" presId="urn:microsoft.com/office/officeart/2008/layout/LinedList"/>
    <dgm:cxn modelId="{DF6A3EB7-39E8-4950-A3E0-A7137390A13A}" srcId="{C7E99F70-0537-4756-8E44-A043D90C0626}" destId="{B79FB55B-CB56-47FA-A426-A24E7E650856}" srcOrd="0" destOrd="0" parTransId="{3195645A-8BE3-4D70-8491-1B2E606583F6}" sibTransId="{6014D176-8BC4-4347-ABDF-2A7132AB4AF9}"/>
    <dgm:cxn modelId="{5243EDB9-1299-49E1-B00C-590A97C0F1D2}" srcId="{C7E99F70-0537-4756-8E44-A043D90C0626}" destId="{B4D84FDC-18EE-4E76-AA9A-8393FDF9B794}" srcOrd="2" destOrd="0" parTransId="{C91B28D2-07C9-41A4-851B-7D705989E66E}" sibTransId="{1A31DD41-E13B-4EBE-89B6-D5F498AB2211}"/>
    <dgm:cxn modelId="{157776DB-0A6B-49D3-93D0-37C5DC6FD2AB}" type="presOf" srcId="{9F4D587F-1D08-41F8-8B85-DC28A2D0A395}" destId="{D30675EF-518F-4CED-BBFA-DB54355E6F37}" srcOrd="0" destOrd="0" presId="urn:microsoft.com/office/officeart/2008/layout/LinedList"/>
    <dgm:cxn modelId="{9D149FEE-2718-4FC3-9948-61CB2FDBAD44}" type="presOf" srcId="{B4D84FDC-18EE-4E76-AA9A-8393FDF9B794}" destId="{81B4CE84-CE2C-4D54-88ED-C99A9CBDC042}" srcOrd="0" destOrd="0" presId="urn:microsoft.com/office/officeart/2008/layout/LinedList"/>
    <dgm:cxn modelId="{CD6746F4-4183-47E2-BD19-1E4B1AA9B39D}" type="presParOf" srcId="{082CA3F7-9B93-4405-8C75-BE19A8167060}" destId="{8DD52004-9C3B-4C26-B6D7-42D14ACCD029}" srcOrd="0" destOrd="0" presId="urn:microsoft.com/office/officeart/2008/layout/LinedList"/>
    <dgm:cxn modelId="{647A9EDA-7F48-400D-B3C6-7E3AAC5B60E9}" type="presParOf" srcId="{082CA3F7-9B93-4405-8C75-BE19A8167060}" destId="{E6471240-E7E2-433C-AFA5-426BD4134C5E}" srcOrd="1" destOrd="0" presId="urn:microsoft.com/office/officeart/2008/layout/LinedList"/>
    <dgm:cxn modelId="{991F6BF0-1239-4A04-B40D-2B8F24A378C7}" type="presParOf" srcId="{E6471240-E7E2-433C-AFA5-426BD4134C5E}" destId="{28ECE246-4153-4F52-AD17-7BA6BAC85861}" srcOrd="0" destOrd="0" presId="urn:microsoft.com/office/officeart/2008/layout/LinedList"/>
    <dgm:cxn modelId="{66465CA7-5CA1-4C8E-8E52-45CC87F9CBBC}" type="presParOf" srcId="{E6471240-E7E2-433C-AFA5-426BD4134C5E}" destId="{53211F2F-821D-4A33-9837-8C3F4345C4DB}" srcOrd="1" destOrd="0" presId="urn:microsoft.com/office/officeart/2008/layout/LinedList"/>
    <dgm:cxn modelId="{5228E3FF-5604-41ED-9E49-F7F6DC93A788}" type="presParOf" srcId="{082CA3F7-9B93-4405-8C75-BE19A8167060}" destId="{91307292-A2CB-453F-96F7-9139A8BBC1AF}" srcOrd="2" destOrd="0" presId="urn:microsoft.com/office/officeart/2008/layout/LinedList"/>
    <dgm:cxn modelId="{5C193043-CBF8-4350-9BBC-863EB751F5B3}" type="presParOf" srcId="{082CA3F7-9B93-4405-8C75-BE19A8167060}" destId="{FCCEFE95-61EB-4ACE-95B7-7301C2A5BE09}" srcOrd="3" destOrd="0" presId="urn:microsoft.com/office/officeart/2008/layout/LinedList"/>
    <dgm:cxn modelId="{4D67E1D5-471C-4127-BE3D-CA372464DD4D}" type="presParOf" srcId="{FCCEFE95-61EB-4ACE-95B7-7301C2A5BE09}" destId="{D30675EF-518F-4CED-BBFA-DB54355E6F37}" srcOrd="0" destOrd="0" presId="urn:microsoft.com/office/officeart/2008/layout/LinedList"/>
    <dgm:cxn modelId="{190A726F-60A9-4095-8322-A2B48151C655}" type="presParOf" srcId="{FCCEFE95-61EB-4ACE-95B7-7301C2A5BE09}" destId="{72FCD8B1-A1CB-493D-9DB1-E1906CAC2993}" srcOrd="1" destOrd="0" presId="urn:microsoft.com/office/officeart/2008/layout/LinedList"/>
    <dgm:cxn modelId="{8488F116-3D5C-47AC-91A5-2C5DEE6A5F97}" type="presParOf" srcId="{082CA3F7-9B93-4405-8C75-BE19A8167060}" destId="{53846723-A6EE-4DDE-BCD2-786BC5F32D9A}" srcOrd="4" destOrd="0" presId="urn:microsoft.com/office/officeart/2008/layout/LinedList"/>
    <dgm:cxn modelId="{F0768D86-3C6E-4B89-98C1-C39C652A5FA0}" type="presParOf" srcId="{082CA3F7-9B93-4405-8C75-BE19A8167060}" destId="{DB984C49-58C8-4B6C-A7B1-0ED93085289B}" srcOrd="5" destOrd="0" presId="urn:microsoft.com/office/officeart/2008/layout/LinedList"/>
    <dgm:cxn modelId="{797F600C-E33B-46B7-ADD9-D39D6794E2C9}" type="presParOf" srcId="{DB984C49-58C8-4B6C-A7B1-0ED93085289B}" destId="{81B4CE84-CE2C-4D54-88ED-C99A9CBDC042}" srcOrd="0" destOrd="0" presId="urn:microsoft.com/office/officeart/2008/layout/LinedList"/>
    <dgm:cxn modelId="{5029021A-B8C4-4F39-ABC5-407F4B1C7016}" type="presParOf" srcId="{DB984C49-58C8-4B6C-A7B1-0ED93085289B}" destId="{D6299328-F516-4DD3-A990-072AAC2A9C39}" srcOrd="1" destOrd="0" presId="urn:microsoft.com/office/officeart/2008/layout/LinedList"/>
    <dgm:cxn modelId="{9C38F28E-70F4-4177-9FC4-4DA262EA3A20}" type="presParOf" srcId="{082CA3F7-9B93-4405-8C75-BE19A8167060}" destId="{68644926-24ED-4D5D-A4AC-3257BBB2FB74}" srcOrd="6" destOrd="0" presId="urn:microsoft.com/office/officeart/2008/layout/LinedList"/>
    <dgm:cxn modelId="{A7119D03-FFC8-4C59-A12D-43A17136B387}" type="presParOf" srcId="{082CA3F7-9B93-4405-8C75-BE19A8167060}" destId="{849D1AA8-C736-4A79-BCE3-9027BF1B27FF}" srcOrd="7" destOrd="0" presId="urn:microsoft.com/office/officeart/2008/layout/LinedList"/>
    <dgm:cxn modelId="{08723C60-B129-46AD-A913-7B502C09F7FE}" type="presParOf" srcId="{849D1AA8-C736-4A79-BCE3-9027BF1B27FF}" destId="{A5D4A195-658D-4799-A2B4-6D45E5EFA5AC}" srcOrd="0" destOrd="0" presId="urn:microsoft.com/office/officeart/2008/layout/LinedList"/>
    <dgm:cxn modelId="{1890E25C-8DF6-478A-A407-570357071003}" type="presParOf" srcId="{849D1AA8-C736-4A79-BCE3-9027BF1B27FF}" destId="{55FD1F77-2F0A-4F3A-8DAF-D263B957548E}" srcOrd="1" destOrd="0" presId="urn:microsoft.com/office/officeart/2008/layout/LinedList"/>
    <dgm:cxn modelId="{12BEF840-227F-4CF7-BDFB-7EB663296619}" type="presParOf" srcId="{082CA3F7-9B93-4405-8C75-BE19A8167060}" destId="{70E9A440-7F2F-4A34-B28B-7D1AD9592948}" srcOrd="8" destOrd="0" presId="urn:microsoft.com/office/officeart/2008/layout/LinedList"/>
    <dgm:cxn modelId="{F85F46C1-AC87-4527-91E3-5E7A2F31ED87}" type="presParOf" srcId="{082CA3F7-9B93-4405-8C75-BE19A8167060}" destId="{4BEA2F99-E661-4B25-BD7F-A6D44A93652A}" srcOrd="9" destOrd="0" presId="urn:microsoft.com/office/officeart/2008/layout/LinedList"/>
    <dgm:cxn modelId="{74D3000C-0847-4C38-A348-CC4EE9E04536}" type="presParOf" srcId="{4BEA2F99-E661-4B25-BD7F-A6D44A93652A}" destId="{364F475B-98DD-435B-B471-E314C3C167C5}" srcOrd="0" destOrd="0" presId="urn:microsoft.com/office/officeart/2008/layout/LinedList"/>
    <dgm:cxn modelId="{FF6EA92C-E023-444A-BF11-910175136B3E}" type="presParOf" srcId="{4BEA2F99-E661-4B25-BD7F-A6D44A93652A}" destId="{84562F4E-31D4-4185-B2F6-1F800B95A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5F52C-2F15-41B5-9B47-1A56034C72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97465B-20F4-47EB-BF08-D9403D77E968}">
      <dgm:prSet/>
      <dgm:spPr/>
      <dgm:t>
        <a:bodyPr/>
        <a:lstStyle/>
        <a:p>
          <a:r>
            <a:rPr lang="en-US" b="1" i="0">
              <a:solidFill>
                <a:schemeClr val="tx1"/>
              </a:solidFill>
            </a:rPr>
            <a:t>Matrizes – Declaração</a:t>
          </a:r>
          <a:endParaRPr lang="en-US">
            <a:solidFill>
              <a:schemeClr val="tx1"/>
            </a:solidFill>
          </a:endParaRPr>
        </a:p>
      </dgm:t>
    </dgm:pt>
    <dgm:pt modelId="{ECBA5884-609C-4550-B272-DC130DC3B56C}" type="parTrans" cxnId="{088800AE-4AB2-403C-8C96-F3CFAEDF13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ED589F-5EB4-4B55-8D57-E3FE0429BE11}" type="sibTrans" cxnId="{088800AE-4AB2-403C-8C96-F3CFAEDF13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101EA5-281B-452F-A6C5-2288BDE556B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&lt;ident1&gt; = [ 0 ] * n</a:t>
          </a:r>
          <a:endParaRPr lang="en-US">
            <a:solidFill>
              <a:schemeClr val="tx1"/>
            </a:solidFill>
          </a:endParaRPr>
        </a:p>
      </dgm:t>
    </dgm:pt>
    <dgm:pt modelId="{CFC1F2A0-E9E4-4542-8E00-71D55886D4D7}" type="parTrans" cxnId="{D57228A0-C001-43F9-B564-1C86FB68F4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3B75A4-6A01-4D19-AFA4-8E4469A4094B}" type="sibTrans" cxnId="{D57228A0-C001-43F9-B564-1C86FB68F4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25D56E-80FD-483E-8B4A-6D5ADEDFAF5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&lt;ident2&gt; = [ 0 ] * n</a:t>
          </a:r>
          <a:endParaRPr lang="en-US">
            <a:solidFill>
              <a:schemeClr val="tx1"/>
            </a:solidFill>
          </a:endParaRPr>
        </a:p>
      </dgm:t>
    </dgm:pt>
    <dgm:pt modelId="{F08A98EC-9120-4C15-B757-3C5535142DEF}" type="parTrans" cxnId="{B98F977E-DD38-4B29-985E-9C659CA534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727401-8C5F-48AD-9D44-E99A86EF5C1A}" type="sibTrans" cxnId="{B98F977E-DD38-4B29-985E-9C659CA534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93267F-C7D2-476F-B04C-237B1555A4C1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&lt;ident3&gt; = [ 0 ] * n</a:t>
          </a:r>
          <a:endParaRPr lang="en-US">
            <a:solidFill>
              <a:schemeClr val="tx1"/>
            </a:solidFill>
          </a:endParaRPr>
        </a:p>
      </dgm:t>
    </dgm:pt>
    <dgm:pt modelId="{1461661D-90A1-4B26-A9B5-4D262C6E5356}" type="parTrans" cxnId="{AF2DFB25-CFDD-4A5A-9641-0DD4A13BEC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3B87F5-6596-410A-8E1F-D619AA21816A}" type="sibTrans" cxnId="{AF2DFB25-CFDD-4A5A-9641-0DD4A13BEC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774CE9-7619-4A7F-8FAB-0149458F78A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&lt;identificadorMatriz&gt; = [&lt;ident1&gt;, &lt;ident2&gt;, &lt;ident3&gt;]</a:t>
          </a:r>
          <a:endParaRPr lang="en-US">
            <a:solidFill>
              <a:schemeClr val="tx1"/>
            </a:solidFill>
          </a:endParaRPr>
        </a:p>
      </dgm:t>
    </dgm:pt>
    <dgm:pt modelId="{36DD2F34-A273-4600-BE60-D1EB4840A683}" type="parTrans" cxnId="{C70EEB74-9969-4866-9535-E54EBF047B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AECC3-D9D5-40AF-AF77-D6E12313C728}" type="sibTrans" cxnId="{C70EEB74-9969-4866-9535-E54EBF047B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053B4C-B367-4147-9E96-F555186F9FD0}" type="pres">
      <dgm:prSet presAssocID="{5A75F52C-2F15-41B5-9B47-1A56034C7239}" presName="linear" presStyleCnt="0">
        <dgm:presLayoutVars>
          <dgm:animLvl val="lvl"/>
          <dgm:resizeHandles val="exact"/>
        </dgm:presLayoutVars>
      </dgm:prSet>
      <dgm:spPr/>
    </dgm:pt>
    <dgm:pt modelId="{53B9F99B-E3EA-467C-858C-9AF515075E3B}" type="pres">
      <dgm:prSet presAssocID="{A297465B-20F4-47EB-BF08-D9403D77E9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7E825D-E77E-4CCA-BF1E-EC4A78C9E164}" type="pres">
      <dgm:prSet presAssocID="{D7ED589F-5EB4-4B55-8D57-E3FE0429BE11}" presName="spacer" presStyleCnt="0"/>
      <dgm:spPr/>
    </dgm:pt>
    <dgm:pt modelId="{F6029C96-A284-4A4E-B080-2D07B25F109B}" type="pres">
      <dgm:prSet presAssocID="{D0101EA5-281B-452F-A6C5-2288BDE556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E2EA9C-9F00-43B9-BAA6-152879F4948A}" type="pres">
      <dgm:prSet presAssocID="{B83B75A4-6A01-4D19-AFA4-8E4469A4094B}" presName="spacer" presStyleCnt="0"/>
      <dgm:spPr/>
    </dgm:pt>
    <dgm:pt modelId="{EF6FF698-259C-423C-A259-35DA9F89E645}" type="pres">
      <dgm:prSet presAssocID="{5525D56E-80FD-483E-8B4A-6D5ADEDFAF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98EEBF-3658-4223-A64E-A8BBBF244A61}" type="pres">
      <dgm:prSet presAssocID="{FB727401-8C5F-48AD-9D44-E99A86EF5C1A}" presName="spacer" presStyleCnt="0"/>
      <dgm:spPr/>
    </dgm:pt>
    <dgm:pt modelId="{A35FB82D-AB04-4EEF-A995-F03979FAEA9C}" type="pres">
      <dgm:prSet presAssocID="{9293267F-C7D2-476F-B04C-237B1555A4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AC5C46-5294-461C-B03F-A36C8B1417AD}" type="pres">
      <dgm:prSet presAssocID="{6E3B87F5-6596-410A-8E1F-D619AA21816A}" presName="spacer" presStyleCnt="0"/>
      <dgm:spPr/>
    </dgm:pt>
    <dgm:pt modelId="{6015C0D7-8FD9-414A-A9E4-9B9A92995672}" type="pres">
      <dgm:prSet presAssocID="{37774CE9-7619-4A7F-8FAB-0149458F78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09C6312-8974-4C01-9A1D-6E8C093A142D}" type="presOf" srcId="{A297465B-20F4-47EB-BF08-D9403D77E968}" destId="{53B9F99B-E3EA-467C-858C-9AF515075E3B}" srcOrd="0" destOrd="0" presId="urn:microsoft.com/office/officeart/2005/8/layout/vList2"/>
    <dgm:cxn modelId="{AF2DFB25-CFDD-4A5A-9641-0DD4A13BEC86}" srcId="{5A75F52C-2F15-41B5-9B47-1A56034C7239}" destId="{9293267F-C7D2-476F-B04C-237B1555A4C1}" srcOrd="3" destOrd="0" parTransId="{1461661D-90A1-4B26-A9B5-4D262C6E5356}" sibTransId="{6E3B87F5-6596-410A-8E1F-D619AA21816A}"/>
    <dgm:cxn modelId="{AFFBC045-CC87-49E8-B04D-02BC0F659756}" type="presOf" srcId="{37774CE9-7619-4A7F-8FAB-0149458F78A6}" destId="{6015C0D7-8FD9-414A-A9E4-9B9A92995672}" srcOrd="0" destOrd="0" presId="urn:microsoft.com/office/officeart/2005/8/layout/vList2"/>
    <dgm:cxn modelId="{C70EEB74-9969-4866-9535-E54EBF047BA1}" srcId="{5A75F52C-2F15-41B5-9B47-1A56034C7239}" destId="{37774CE9-7619-4A7F-8FAB-0149458F78A6}" srcOrd="4" destOrd="0" parTransId="{36DD2F34-A273-4600-BE60-D1EB4840A683}" sibTransId="{A2BAECC3-D9D5-40AF-AF77-D6E12313C728}"/>
    <dgm:cxn modelId="{B98F977E-DD38-4B29-985E-9C659CA53461}" srcId="{5A75F52C-2F15-41B5-9B47-1A56034C7239}" destId="{5525D56E-80FD-483E-8B4A-6D5ADEDFAF5F}" srcOrd="2" destOrd="0" parTransId="{F08A98EC-9120-4C15-B757-3C5535142DEF}" sibTransId="{FB727401-8C5F-48AD-9D44-E99A86EF5C1A}"/>
    <dgm:cxn modelId="{06B50294-F03C-49DF-8392-43C7D2EFE2BC}" type="presOf" srcId="{5A75F52C-2F15-41B5-9B47-1A56034C7239}" destId="{7F053B4C-B367-4147-9E96-F555186F9FD0}" srcOrd="0" destOrd="0" presId="urn:microsoft.com/office/officeart/2005/8/layout/vList2"/>
    <dgm:cxn modelId="{D57228A0-C001-43F9-B564-1C86FB68F42A}" srcId="{5A75F52C-2F15-41B5-9B47-1A56034C7239}" destId="{D0101EA5-281B-452F-A6C5-2288BDE556B9}" srcOrd="1" destOrd="0" parTransId="{CFC1F2A0-E9E4-4542-8E00-71D55886D4D7}" sibTransId="{B83B75A4-6A01-4D19-AFA4-8E4469A4094B}"/>
    <dgm:cxn modelId="{088800AE-4AB2-403C-8C96-F3CFAEDF13BD}" srcId="{5A75F52C-2F15-41B5-9B47-1A56034C7239}" destId="{A297465B-20F4-47EB-BF08-D9403D77E968}" srcOrd="0" destOrd="0" parTransId="{ECBA5884-609C-4550-B272-DC130DC3B56C}" sibTransId="{D7ED589F-5EB4-4B55-8D57-E3FE0429BE11}"/>
    <dgm:cxn modelId="{DF14DACB-603D-4FD0-9A74-7A7ED44CF4D6}" type="presOf" srcId="{9293267F-C7D2-476F-B04C-237B1555A4C1}" destId="{A35FB82D-AB04-4EEF-A995-F03979FAEA9C}" srcOrd="0" destOrd="0" presId="urn:microsoft.com/office/officeart/2005/8/layout/vList2"/>
    <dgm:cxn modelId="{67ECDEED-C025-46E0-B81D-1F218E45F5A5}" type="presOf" srcId="{D0101EA5-281B-452F-A6C5-2288BDE556B9}" destId="{F6029C96-A284-4A4E-B080-2D07B25F109B}" srcOrd="0" destOrd="0" presId="urn:microsoft.com/office/officeart/2005/8/layout/vList2"/>
    <dgm:cxn modelId="{3AAC78FA-9A41-413A-9AB3-42A554802F56}" type="presOf" srcId="{5525D56E-80FD-483E-8B4A-6D5ADEDFAF5F}" destId="{EF6FF698-259C-423C-A259-35DA9F89E645}" srcOrd="0" destOrd="0" presId="urn:microsoft.com/office/officeart/2005/8/layout/vList2"/>
    <dgm:cxn modelId="{A6752F7F-416E-4196-B12E-3B6DF008F72A}" type="presParOf" srcId="{7F053B4C-B367-4147-9E96-F555186F9FD0}" destId="{53B9F99B-E3EA-467C-858C-9AF515075E3B}" srcOrd="0" destOrd="0" presId="urn:microsoft.com/office/officeart/2005/8/layout/vList2"/>
    <dgm:cxn modelId="{76F55FDB-87E6-434D-9C6A-1FFD2985473F}" type="presParOf" srcId="{7F053B4C-B367-4147-9E96-F555186F9FD0}" destId="{927E825D-E77E-4CCA-BF1E-EC4A78C9E164}" srcOrd="1" destOrd="0" presId="urn:microsoft.com/office/officeart/2005/8/layout/vList2"/>
    <dgm:cxn modelId="{CDB26060-595F-4649-926B-9F76F04621C4}" type="presParOf" srcId="{7F053B4C-B367-4147-9E96-F555186F9FD0}" destId="{F6029C96-A284-4A4E-B080-2D07B25F109B}" srcOrd="2" destOrd="0" presId="urn:microsoft.com/office/officeart/2005/8/layout/vList2"/>
    <dgm:cxn modelId="{8384DA6F-CACE-477E-9C43-520350B16BCB}" type="presParOf" srcId="{7F053B4C-B367-4147-9E96-F555186F9FD0}" destId="{1CE2EA9C-9F00-43B9-BAA6-152879F4948A}" srcOrd="3" destOrd="0" presId="urn:microsoft.com/office/officeart/2005/8/layout/vList2"/>
    <dgm:cxn modelId="{D9940EFB-A354-43AA-A644-CB3EBE13B730}" type="presParOf" srcId="{7F053B4C-B367-4147-9E96-F555186F9FD0}" destId="{EF6FF698-259C-423C-A259-35DA9F89E645}" srcOrd="4" destOrd="0" presId="urn:microsoft.com/office/officeart/2005/8/layout/vList2"/>
    <dgm:cxn modelId="{20BE3CF7-C623-4C1D-9A9A-E8FB938DBD9D}" type="presParOf" srcId="{7F053B4C-B367-4147-9E96-F555186F9FD0}" destId="{7E98EEBF-3658-4223-A64E-A8BBBF244A61}" srcOrd="5" destOrd="0" presId="urn:microsoft.com/office/officeart/2005/8/layout/vList2"/>
    <dgm:cxn modelId="{40AE196E-7A12-445E-845D-C41B16055A3E}" type="presParOf" srcId="{7F053B4C-B367-4147-9E96-F555186F9FD0}" destId="{A35FB82D-AB04-4EEF-A995-F03979FAEA9C}" srcOrd="6" destOrd="0" presId="urn:microsoft.com/office/officeart/2005/8/layout/vList2"/>
    <dgm:cxn modelId="{9F3FBF13-F1FC-4C18-A20B-B35BCCE99572}" type="presParOf" srcId="{7F053B4C-B367-4147-9E96-F555186F9FD0}" destId="{27AC5C46-5294-461C-B03F-A36C8B1417AD}" srcOrd="7" destOrd="0" presId="urn:microsoft.com/office/officeart/2005/8/layout/vList2"/>
    <dgm:cxn modelId="{6AA277B4-EFC7-46AA-857D-94EB71C48001}" type="presParOf" srcId="{7F053B4C-B367-4147-9E96-F555186F9FD0}" destId="{6015C0D7-8FD9-414A-A9E4-9B9A929956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ED19C-B3F0-47F7-B154-6AF5BD0473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54E9EC-EC64-4506-8612-3D831AB977E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Exemplo:</a:t>
          </a:r>
          <a:endParaRPr lang="en-US">
            <a:solidFill>
              <a:schemeClr val="tx1"/>
            </a:solidFill>
          </a:endParaRPr>
        </a:p>
      </dgm:t>
    </dgm:pt>
    <dgm:pt modelId="{032B9C17-7130-4E44-B46E-C2D972ECA205}" type="parTrans" cxnId="{D3001882-EA59-47C4-AA6A-59DD4BC77A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650494-FAE3-4224-8225-5D1D272A86F2}" type="sibTrans" cxnId="{D3001882-EA59-47C4-AA6A-59DD4BC77A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E9E64F-5498-4A11-9750-154687F8A3B7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 = [1,2,3,4,5]</a:t>
          </a:r>
          <a:endParaRPr lang="en-US">
            <a:solidFill>
              <a:schemeClr val="tx1"/>
            </a:solidFill>
          </a:endParaRPr>
        </a:p>
      </dgm:t>
    </dgm:pt>
    <dgm:pt modelId="{F952F1A2-00E2-4A64-AE18-E1DF47BD7B94}" type="parTrans" cxnId="{D6C0E358-3279-45BF-B3E3-4A062FB626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219DDA-DC96-490E-87E5-570688453025}" type="sibTrans" cxnId="{D6C0E358-3279-45BF-B3E3-4A062FB626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B6DE2-5BA6-414C-90E1-DC27FB73446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b = [11,22,33,44,55]</a:t>
          </a:r>
          <a:endParaRPr lang="en-US">
            <a:solidFill>
              <a:schemeClr val="tx1"/>
            </a:solidFill>
          </a:endParaRPr>
        </a:p>
      </dgm:t>
    </dgm:pt>
    <dgm:pt modelId="{E6759805-84C4-4AD0-A63C-C254CE90F99B}" type="parTrans" cxnId="{ECD458B3-A49F-4CD1-8642-D29A12EA42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BDC8F7-2642-49F9-9C58-A899DE5FFB60}" type="sibTrans" cxnId="{ECD458B3-A49F-4CD1-8642-D29A12EA42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9E95DA-73E6-4E5C-B270-54DFDE626E10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 = [111,222,333,444,555]</a:t>
          </a:r>
          <a:endParaRPr lang="en-US">
            <a:solidFill>
              <a:schemeClr val="tx1"/>
            </a:solidFill>
          </a:endParaRPr>
        </a:p>
      </dgm:t>
    </dgm:pt>
    <dgm:pt modelId="{5ECBD9B3-D36E-494F-B573-A6C790CA6F8F}" type="parTrans" cxnId="{8D02DD43-54C7-4DD4-9B06-9422645E3D7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88EB81-CF2B-4FBA-8572-962362DFEBE5}" type="sibTrans" cxnId="{8D02DD43-54C7-4DD4-9B06-9422645E3D7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F01A8B-5CCF-4C2A-80B1-FCEF05F1AA1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matriz = [a,b,c]</a:t>
          </a:r>
          <a:endParaRPr lang="en-US">
            <a:solidFill>
              <a:schemeClr val="tx1"/>
            </a:solidFill>
          </a:endParaRPr>
        </a:p>
      </dgm:t>
    </dgm:pt>
    <dgm:pt modelId="{8EE75F26-6D47-4391-B1CB-F216641E2FF3}" type="parTrans" cxnId="{BFF749AC-6D5D-4781-9B1D-910CB5363F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26D12E-F21A-4566-84CF-FDFF98C14000}" type="sibTrans" cxnId="{BFF749AC-6D5D-4781-9B1D-910CB5363F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22158E-FA23-41EB-B5C3-C818FF3012E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OU</a:t>
          </a:r>
          <a:endParaRPr lang="en-US">
            <a:solidFill>
              <a:schemeClr val="tx1"/>
            </a:solidFill>
          </a:endParaRPr>
        </a:p>
      </dgm:t>
    </dgm:pt>
    <dgm:pt modelId="{CADFF951-0C8B-4E2D-B08B-117E8C714CFD}" type="parTrans" cxnId="{EE9306CB-007A-40B3-9924-7CD5886BAD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F4C345-3E3A-413E-B8C7-7787C5F63211}" type="sibTrans" cxnId="{EE9306CB-007A-40B3-9924-7CD5886BAD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C352F8-B05E-4EF2-89A4-808C4E65136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matriz = [[1,2,3,4,5],[11,22,33,44,55],[111,222,333,444,555]]</a:t>
          </a:r>
          <a:endParaRPr lang="en-US">
            <a:solidFill>
              <a:schemeClr val="tx1"/>
            </a:solidFill>
          </a:endParaRPr>
        </a:p>
      </dgm:t>
    </dgm:pt>
    <dgm:pt modelId="{A2E66B04-5D32-406B-BB44-AEED091F923B}" type="parTrans" cxnId="{7217F2F1-D7D8-4EE6-9609-42F41EF967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58E0C-48B3-4F39-AC8D-EDDD2E3A74FB}" type="sibTrans" cxnId="{7217F2F1-D7D8-4EE6-9609-42F41EF967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B9A809-EF1F-4D94-B6B3-792590A33D9D}" type="pres">
      <dgm:prSet presAssocID="{30CED19C-B3F0-47F7-B154-6AF5BD04735F}" presName="linear" presStyleCnt="0">
        <dgm:presLayoutVars>
          <dgm:animLvl val="lvl"/>
          <dgm:resizeHandles val="exact"/>
        </dgm:presLayoutVars>
      </dgm:prSet>
      <dgm:spPr/>
    </dgm:pt>
    <dgm:pt modelId="{A21A1027-9029-40D8-BE30-1DCD0C65C6C2}" type="pres">
      <dgm:prSet presAssocID="{BB54E9EC-EC64-4506-8612-3D831AB977E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EAF3C3C-19F1-4F7D-84C4-7D4D3AD4F40D}" type="pres">
      <dgm:prSet presAssocID="{19650494-FAE3-4224-8225-5D1D272A86F2}" presName="spacer" presStyleCnt="0"/>
      <dgm:spPr/>
    </dgm:pt>
    <dgm:pt modelId="{27CF9879-0EA4-428E-9B55-3B9D5079DCB4}" type="pres">
      <dgm:prSet presAssocID="{D0E9E64F-5498-4A11-9750-154687F8A3B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6DFEF71-C1E8-4809-9BA7-7AAF9166C8DC}" type="pres">
      <dgm:prSet presAssocID="{C8219DDA-DC96-490E-87E5-570688453025}" presName="spacer" presStyleCnt="0"/>
      <dgm:spPr/>
    </dgm:pt>
    <dgm:pt modelId="{60A87C51-E845-4EDA-9E39-25E5F9F65E9C}" type="pres">
      <dgm:prSet presAssocID="{605B6DE2-5BA6-414C-90E1-DC27FB73446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83C9B1B-D830-4712-A134-531365CD716B}" type="pres">
      <dgm:prSet presAssocID="{2BBDC8F7-2642-49F9-9C58-A899DE5FFB60}" presName="spacer" presStyleCnt="0"/>
      <dgm:spPr/>
    </dgm:pt>
    <dgm:pt modelId="{F0B46E4B-C48D-4C1F-8096-81D9AE5BA3C0}" type="pres">
      <dgm:prSet presAssocID="{609E95DA-73E6-4E5C-B270-54DFDE626E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147968-BA75-46B4-995C-0AB27931DDC6}" type="pres">
      <dgm:prSet presAssocID="{9588EB81-CF2B-4FBA-8572-962362DFEBE5}" presName="spacer" presStyleCnt="0"/>
      <dgm:spPr/>
    </dgm:pt>
    <dgm:pt modelId="{D7E053FC-07D8-4D62-A162-EA844F06A41B}" type="pres">
      <dgm:prSet presAssocID="{15F01A8B-5CCF-4C2A-80B1-FCEF05F1AA1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9FCCE3D-E390-4FAA-A756-98BCE7F9F5C3}" type="pres">
      <dgm:prSet presAssocID="{CC26D12E-F21A-4566-84CF-FDFF98C14000}" presName="spacer" presStyleCnt="0"/>
      <dgm:spPr/>
    </dgm:pt>
    <dgm:pt modelId="{7D4C630B-D934-4F67-BDEE-3AFF0D727156}" type="pres">
      <dgm:prSet presAssocID="{4E22158E-FA23-41EB-B5C3-C818FF3012E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73FCF30-2D38-4D96-B88A-623772C0954F}" type="pres">
      <dgm:prSet presAssocID="{7FF4C345-3E3A-413E-B8C7-7787C5F63211}" presName="spacer" presStyleCnt="0"/>
      <dgm:spPr/>
    </dgm:pt>
    <dgm:pt modelId="{E405DFA4-DA8C-4BA6-B361-EDDF55C31319}" type="pres">
      <dgm:prSet presAssocID="{79C352F8-B05E-4EF2-89A4-808C4E65136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368CE09-BD94-49E4-A43A-39FF4E8951CC}" type="presOf" srcId="{15F01A8B-5CCF-4C2A-80B1-FCEF05F1AA16}" destId="{D7E053FC-07D8-4D62-A162-EA844F06A41B}" srcOrd="0" destOrd="0" presId="urn:microsoft.com/office/officeart/2005/8/layout/vList2"/>
    <dgm:cxn modelId="{27474823-36ED-435E-BF08-220E7B2018E2}" type="presOf" srcId="{4E22158E-FA23-41EB-B5C3-C818FF3012EF}" destId="{7D4C630B-D934-4F67-BDEE-3AFF0D727156}" srcOrd="0" destOrd="0" presId="urn:microsoft.com/office/officeart/2005/8/layout/vList2"/>
    <dgm:cxn modelId="{820DCE31-0075-4A14-A049-BC5D8ECA9AB5}" type="presOf" srcId="{609E95DA-73E6-4E5C-B270-54DFDE626E10}" destId="{F0B46E4B-C48D-4C1F-8096-81D9AE5BA3C0}" srcOrd="0" destOrd="0" presId="urn:microsoft.com/office/officeart/2005/8/layout/vList2"/>
    <dgm:cxn modelId="{8D02DD43-54C7-4DD4-9B06-9422645E3D7B}" srcId="{30CED19C-B3F0-47F7-B154-6AF5BD04735F}" destId="{609E95DA-73E6-4E5C-B270-54DFDE626E10}" srcOrd="3" destOrd="0" parTransId="{5ECBD9B3-D36E-494F-B573-A6C790CA6F8F}" sibTransId="{9588EB81-CF2B-4FBA-8572-962362DFEBE5}"/>
    <dgm:cxn modelId="{7BD81A4B-9EB9-467D-BA01-1BC40F926CC7}" type="presOf" srcId="{D0E9E64F-5498-4A11-9750-154687F8A3B7}" destId="{27CF9879-0EA4-428E-9B55-3B9D5079DCB4}" srcOrd="0" destOrd="0" presId="urn:microsoft.com/office/officeart/2005/8/layout/vList2"/>
    <dgm:cxn modelId="{861FA26C-02E7-4C96-A243-975E90060C48}" type="presOf" srcId="{30CED19C-B3F0-47F7-B154-6AF5BD04735F}" destId="{55B9A809-EF1F-4D94-B6B3-792590A33D9D}" srcOrd="0" destOrd="0" presId="urn:microsoft.com/office/officeart/2005/8/layout/vList2"/>
    <dgm:cxn modelId="{CA3BA776-746F-4DE5-88CA-3AF0C5F96A55}" type="presOf" srcId="{79C352F8-B05E-4EF2-89A4-808C4E65136C}" destId="{E405DFA4-DA8C-4BA6-B361-EDDF55C31319}" srcOrd="0" destOrd="0" presId="urn:microsoft.com/office/officeart/2005/8/layout/vList2"/>
    <dgm:cxn modelId="{D6C0E358-3279-45BF-B3E3-4A062FB62639}" srcId="{30CED19C-B3F0-47F7-B154-6AF5BD04735F}" destId="{D0E9E64F-5498-4A11-9750-154687F8A3B7}" srcOrd="1" destOrd="0" parTransId="{F952F1A2-00E2-4A64-AE18-E1DF47BD7B94}" sibTransId="{C8219DDA-DC96-490E-87E5-570688453025}"/>
    <dgm:cxn modelId="{D3001882-EA59-47C4-AA6A-59DD4BC77A33}" srcId="{30CED19C-B3F0-47F7-B154-6AF5BD04735F}" destId="{BB54E9EC-EC64-4506-8612-3D831AB977EC}" srcOrd="0" destOrd="0" parTransId="{032B9C17-7130-4E44-B46E-C2D972ECA205}" sibTransId="{19650494-FAE3-4224-8225-5D1D272A86F2}"/>
    <dgm:cxn modelId="{BFF749AC-6D5D-4781-9B1D-910CB5363F09}" srcId="{30CED19C-B3F0-47F7-B154-6AF5BD04735F}" destId="{15F01A8B-5CCF-4C2A-80B1-FCEF05F1AA16}" srcOrd="4" destOrd="0" parTransId="{8EE75F26-6D47-4391-B1CB-F216641E2FF3}" sibTransId="{CC26D12E-F21A-4566-84CF-FDFF98C14000}"/>
    <dgm:cxn modelId="{ECD458B3-A49F-4CD1-8642-D29A12EA428B}" srcId="{30CED19C-B3F0-47F7-B154-6AF5BD04735F}" destId="{605B6DE2-5BA6-414C-90E1-DC27FB73446D}" srcOrd="2" destOrd="0" parTransId="{E6759805-84C4-4AD0-A63C-C254CE90F99B}" sibTransId="{2BBDC8F7-2642-49F9-9C58-A899DE5FFB60}"/>
    <dgm:cxn modelId="{EE9306CB-007A-40B3-9924-7CD5886BAD54}" srcId="{30CED19C-B3F0-47F7-B154-6AF5BD04735F}" destId="{4E22158E-FA23-41EB-B5C3-C818FF3012EF}" srcOrd="5" destOrd="0" parTransId="{CADFF951-0C8B-4E2D-B08B-117E8C714CFD}" sibTransId="{7FF4C345-3E3A-413E-B8C7-7787C5F63211}"/>
    <dgm:cxn modelId="{7CBEDAD3-CA2D-48D8-9DD6-35650325BC57}" type="presOf" srcId="{BB54E9EC-EC64-4506-8612-3D831AB977EC}" destId="{A21A1027-9029-40D8-BE30-1DCD0C65C6C2}" srcOrd="0" destOrd="0" presId="urn:microsoft.com/office/officeart/2005/8/layout/vList2"/>
    <dgm:cxn modelId="{FA87B4E5-2253-46F8-92F3-AFCF5F2AFC29}" type="presOf" srcId="{605B6DE2-5BA6-414C-90E1-DC27FB73446D}" destId="{60A87C51-E845-4EDA-9E39-25E5F9F65E9C}" srcOrd="0" destOrd="0" presId="urn:microsoft.com/office/officeart/2005/8/layout/vList2"/>
    <dgm:cxn modelId="{7217F2F1-D7D8-4EE6-9609-42F41EF967C6}" srcId="{30CED19C-B3F0-47F7-B154-6AF5BD04735F}" destId="{79C352F8-B05E-4EF2-89A4-808C4E65136C}" srcOrd="6" destOrd="0" parTransId="{A2E66B04-5D32-406B-BB44-AEED091F923B}" sibTransId="{A8358E0C-48B3-4F39-AC8D-EDDD2E3A74FB}"/>
    <dgm:cxn modelId="{A8A0B5FB-502E-4251-BBF4-61CEFDB4C040}" type="presParOf" srcId="{55B9A809-EF1F-4D94-B6B3-792590A33D9D}" destId="{A21A1027-9029-40D8-BE30-1DCD0C65C6C2}" srcOrd="0" destOrd="0" presId="urn:microsoft.com/office/officeart/2005/8/layout/vList2"/>
    <dgm:cxn modelId="{E0E38924-3FA1-410B-BE15-559803173BDB}" type="presParOf" srcId="{55B9A809-EF1F-4D94-B6B3-792590A33D9D}" destId="{AEAF3C3C-19F1-4F7D-84C4-7D4D3AD4F40D}" srcOrd="1" destOrd="0" presId="urn:microsoft.com/office/officeart/2005/8/layout/vList2"/>
    <dgm:cxn modelId="{147B8E72-F0A0-4E27-96BF-FC6833E72449}" type="presParOf" srcId="{55B9A809-EF1F-4D94-B6B3-792590A33D9D}" destId="{27CF9879-0EA4-428E-9B55-3B9D5079DCB4}" srcOrd="2" destOrd="0" presId="urn:microsoft.com/office/officeart/2005/8/layout/vList2"/>
    <dgm:cxn modelId="{F1C11A23-88F7-4B29-8446-A8601FE3D782}" type="presParOf" srcId="{55B9A809-EF1F-4D94-B6B3-792590A33D9D}" destId="{C6DFEF71-C1E8-4809-9BA7-7AAF9166C8DC}" srcOrd="3" destOrd="0" presId="urn:microsoft.com/office/officeart/2005/8/layout/vList2"/>
    <dgm:cxn modelId="{A97C3BE9-9638-46AC-A649-4EC242270A5A}" type="presParOf" srcId="{55B9A809-EF1F-4D94-B6B3-792590A33D9D}" destId="{60A87C51-E845-4EDA-9E39-25E5F9F65E9C}" srcOrd="4" destOrd="0" presId="urn:microsoft.com/office/officeart/2005/8/layout/vList2"/>
    <dgm:cxn modelId="{D09EA215-8FC4-436C-8A69-813FC0917BEE}" type="presParOf" srcId="{55B9A809-EF1F-4D94-B6B3-792590A33D9D}" destId="{983C9B1B-D830-4712-A134-531365CD716B}" srcOrd="5" destOrd="0" presId="urn:microsoft.com/office/officeart/2005/8/layout/vList2"/>
    <dgm:cxn modelId="{3F8D227E-66BE-4CD4-A6D8-30A5E5D3B651}" type="presParOf" srcId="{55B9A809-EF1F-4D94-B6B3-792590A33D9D}" destId="{F0B46E4B-C48D-4C1F-8096-81D9AE5BA3C0}" srcOrd="6" destOrd="0" presId="urn:microsoft.com/office/officeart/2005/8/layout/vList2"/>
    <dgm:cxn modelId="{22369717-0CB3-481B-A6F2-E1E2AF05C28A}" type="presParOf" srcId="{55B9A809-EF1F-4D94-B6B3-792590A33D9D}" destId="{AC147968-BA75-46B4-995C-0AB27931DDC6}" srcOrd="7" destOrd="0" presId="urn:microsoft.com/office/officeart/2005/8/layout/vList2"/>
    <dgm:cxn modelId="{C8044B53-766B-4E97-B89C-940AB09713A0}" type="presParOf" srcId="{55B9A809-EF1F-4D94-B6B3-792590A33D9D}" destId="{D7E053FC-07D8-4D62-A162-EA844F06A41B}" srcOrd="8" destOrd="0" presId="urn:microsoft.com/office/officeart/2005/8/layout/vList2"/>
    <dgm:cxn modelId="{38C59BA1-EA15-42BF-944C-BC706C44D223}" type="presParOf" srcId="{55B9A809-EF1F-4D94-B6B3-792590A33D9D}" destId="{59FCCE3D-E390-4FAA-A756-98BCE7F9F5C3}" srcOrd="9" destOrd="0" presId="urn:microsoft.com/office/officeart/2005/8/layout/vList2"/>
    <dgm:cxn modelId="{CA19B8CF-7406-41C8-8F48-A5DEA6088E6F}" type="presParOf" srcId="{55B9A809-EF1F-4D94-B6B3-792590A33D9D}" destId="{7D4C630B-D934-4F67-BDEE-3AFF0D727156}" srcOrd="10" destOrd="0" presId="urn:microsoft.com/office/officeart/2005/8/layout/vList2"/>
    <dgm:cxn modelId="{7A3F6072-B34F-4E5E-9127-B605BF28D405}" type="presParOf" srcId="{55B9A809-EF1F-4D94-B6B3-792590A33D9D}" destId="{B73FCF30-2D38-4D96-B88A-623772C0954F}" srcOrd="11" destOrd="0" presId="urn:microsoft.com/office/officeart/2005/8/layout/vList2"/>
    <dgm:cxn modelId="{66F05AAE-3BFF-425B-B489-8524CAEA17EC}" type="presParOf" srcId="{55B9A809-EF1F-4D94-B6B3-792590A33D9D}" destId="{E405DFA4-DA8C-4BA6-B361-EDDF55C3131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52004-9C3B-4C26-B6D7-42D14ACCD029}">
      <dsp:nvSpPr>
        <dsp:cNvPr id="0" name=""/>
        <dsp:cNvSpPr/>
      </dsp:nvSpPr>
      <dsp:spPr>
        <a:xfrm>
          <a:off x="0" y="619"/>
          <a:ext cx="524724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E246-4153-4F52-AD17-7BA6BAC85861}">
      <dsp:nvSpPr>
        <dsp:cNvPr id="0" name=""/>
        <dsp:cNvSpPr/>
      </dsp:nvSpPr>
      <dsp:spPr>
        <a:xfrm>
          <a:off x="0" y="619"/>
          <a:ext cx="5247248" cy="10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Matrizes – Declaração</a:t>
          </a:r>
          <a:endParaRPr lang="en-US" sz="2400" kern="1200"/>
        </a:p>
      </dsp:txBody>
      <dsp:txXfrm>
        <a:off x="0" y="619"/>
        <a:ext cx="5247248" cy="1014448"/>
      </dsp:txXfrm>
    </dsp:sp>
    <dsp:sp modelId="{91307292-A2CB-453F-96F7-9139A8BBC1AF}">
      <dsp:nvSpPr>
        <dsp:cNvPr id="0" name=""/>
        <dsp:cNvSpPr/>
      </dsp:nvSpPr>
      <dsp:spPr>
        <a:xfrm>
          <a:off x="0" y="1015067"/>
          <a:ext cx="5247248" cy="0"/>
        </a:xfrm>
        <a:prstGeom prst="line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675EF-518F-4CED-BBFA-DB54355E6F37}">
      <dsp:nvSpPr>
        <dsp:cNvPr id="0" name=""/>
        <dsp:cNvSpPr/>
      </dsp:nvSpPr>
      <dsp:spPr>
        <a:xfrm>
          <a:off x="0" y="1015067"/>
          <a:ext cx="5247248" cy="10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&lt;</a:t>
          </a:r>
          <a:r>
            <a:rPr lang="en-US" sz="2400" b="1" kern="1200" dirty="0" err="1"/>
            <a:t>identificadorMatriz</a:t>
          </a:r>
          <a:r>
            <a:rPr lang="en-US" sz="2400" b="1" kern="1200" dirty="0"/>
            <a:t>&gt; = [ 0 ] * n</a:t>
          </a:r>
          <a:endParaRPr lang="en-US" sz="2400" kern="1200" dirty="0"/>
        </a:p>
      </dsp:txBody>
      <dsp:txXfrm>
        <a:off x="0" y="1015067"/>
        <a:ext cx="5247248" cy="1014448"/>
      </dsp:txXfrm>
    </dsp:sp>
    <dsp:sp modelId="{53846723-A6EE-4DDE-BCD2-786BC5F32D9A}">
      <dsp:nvSpPr>
        <dsp:cNvPr id="0" name=""/>
        <dsp:cNvSpPr/>
      </dsp:nvSpPr>
      <dsp:spPr>
        <a:xfrm>
          <a:off x="0" y="2029515"/>
          <a:ext cx="5247248" cy="0"/>
        </a:xfrm>
        <a:prstGeom prst="line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4CE84-CE2C-4D54-88ED-C99A9CBDC042}">
      <dsp:nvSpPr>
        <dsp:cNvPr id="0" name=""/>
        <dsp:cNvSpPr/>
      </dsp:nvSpPr>
      <dsp:spPr>
        <a:xfrm>
          <a:off x="0" y="2029515"/>
          <a:ext cx="5247248" cy="10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&lt;identificadorMatriz&gt;[ 0 ] =  [ 0 ] * m</a:t>
          </a:r>
          <a:endParaRPr lang="en-US" sz="2400" kern="1200"/>
        </a:p>
      </dsp:txBody>
      <dsp:txXfrm>
        <a:off x="0" y="2029515"/>
        <a:ext cx="5247248" cy="1014448"/>
      </dsp:txXfrm>
    </dsp:sp>
    <dsp:sp modelId="{68644926-24ED-4D5D-A4AC-3257BBB2FB74}">
      <dsp:nvSpPr>
        <dsp:cNvPr id="0" name=""/>
        <dsp:cNvSpPr/>
      </dsp:nvSpPr>
      <dsp:spPr>
        <a:xfrm>
          <a:off x="0" y="3043964"/>
          <a:ext cx="5247248" cy="0"/>
        </a:xfrm>
        <a:prstGeom prst="line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A195-658D-4799-A2B4-6D45E5EFA5AC}">
      <dsp:nvSpPr>
        <dsp:cNvPr id="0" name=""/>
        <dsp:cNvSpPr/>
      </dsp:nvSpPr>
      <dsp:spPr>
        <a:xfrm>
          <a:off x="0" y="3043964"/>
          <a:ext cx="5247248" cy="10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&lt;identificadorMatriz&gt;[ 1 ] =  [ 0 ] * m</a:t>
          </a:r>
          <a:endParaRPr lang="en-US" sz="2400" kern="1200"/>
        </a:p>
      </dsp:txBody>
      <dsp:txXfrm>
        <a:off x="0" y="3043964"/>
        <a:ext cx="5247248" cy="1014448"/>
      </dsp:txXfrm>
    </dsp:sp>
    <dsp:sp modelId="{70E9A440-7F2F-4A34-B28B-7D1AD9592948}">
      <dsp:nvSpPr>
        <dsp:cNvPr id="0" name=""/>
        <dsp:cNvSpPr/>
      </dsp:nvSpPr>
      <dsp:spPr>
        <a:xfrm>
          <a:off x="0" y="4058412"/>
          <a:ext cx="5247248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F475B-98DD-435B-B471-E314C3C167C5}">
      <dsp:nvSpPr>
        <dsp:cNvPr id="0" name=""/>
        <dsp:cNvSpPr/>
      </dsp:nvSpPr>
      <dsp:spPr>
        <a:xfrm>
          <a:off x="0" y="4058412"/>
          <a:ext cx="5247248" cy="10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&lt;identificadorMatriz&gt;[ 2 ] =  [ 0 ] * m</a:t>
          </a:r>
          <a:endParaRPr lang="en-US" sz="2400" kern="1200"/>
        </a:p>
      </dsp:txBody>
      <dsp:txXfrm>
        <a:off x="0" y="4058412"/>
        <a:ext cx="5247248" cy="1014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9F99B-E3EA-467C-858C-9AF515075E3B}">
      <dsp:nvSpPr>
        <dsp:cNvPr id="0" name=""/>
        <dsp:cNvSpPr/>
      </dsp:nvSpPr>
      <dsp:spPr>
        <a:xfrm>
          <a:off x="0" y="483180"/>
          <a:ext cx="4692649" cy="9090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>
              <a:solidFill>
                <a:schemeClr val="tx1"/>
              </a:solidFill>
            </a:rPr>
            <a:t>Matrizes – Declaração</a:t>
          </a:r>
          <a:endParaRPr lang="en-US" sz="2500" kern="1200">
            <a:solidFill>
              <a:schemeClr val="tx1"/>
            </a:solidFill>
          </a:endParaRPr>
        </a:p>
      </dsp:txBody>
      <dsp:txXfrm>
        <a:off x="44375" y="527555"/>
        <a:ext cx="4603899" cy="820285"/>
      </dsp:txXfrm>
    </dsp:sp>
    <dsp:sp modelId="{F6029C96-A284-4A4E-B080-2D07B25F109B}">
      <dsp:nvSpPr>
        <dsp:cNvPr id="0" name=""/>
        <dsp:cNvSpPr/>
      </dsp:nvSpPr>
      <dsp:spPr>
        <a:xfrm>
          <a:off x="0" y="1464215"/>
          <a:ext cx="4692649" cy="909035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tx1"/>
              </a:solidFill>
            </a:rPr>
            <a:t>&lt;ident1&gt; = [ 0 ] * n</a:t>
          </a:r>
          <a:endParaRPr lang="en-US" sz="2500" kern="1200">
            <a:solidFill>
              <a:schemeClr val="tx1"/>
            </a:solidFill>
          </a:endParaRPr>
        </a:p>
      </dsp:txBody>
      <dsp:txXfrm>
        <a:off x="44375" y="1508590"/>
        <a:ext cx="4603899" cy="820285"/>
      </dsp:txXfrm>
    </dsp:sp>
    <dsp:sp modelId="{EF6FF698-259C-423C-A259-35DA9F89E645}">
      <dsp:nvSpPr>
        <dsp:cNvPr id="0" name=""/>
        <dsp:cNvSpPr/>
      </dsp:nvSpPr>
      <dsp:spPr>
        <a:xfrm>
          <a:off x="0" y="2445250"/>
          <a:ext cx="4692649" cy="909035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tx1"/>
              </a:solidFill>
            </a:rPr>
            <a:t>&lt;ident2&gt; = [ 0 ] * n</a:t>
          </a:r>
          <a:endParaRPr lang="en-US" sz="2500" kern="1200">
            <a:solidFill>
              <a:schemeClr val="tx1"/>
            </a:solidFill>
          </a:endParaRPr>
        </a:p>
      </dsp:txBody>
      <dsp:txXfrm>
        <a:off x="44375" y="2489625"/>
        <a:ext cx="4603899" cy="820285"/>
      </dsp:txXfrm>
    </dsp:sp>
    <dsp:sp modelId="{A35FB82D-AB04-4EEF-A995-F03979FAEA9C}">
      <dsp:nvSpPr>
        <dsp:cNvPr id="0" name=""/>
        <dsp:cNvSpPr/>
      </dsp:nvSpPr>
      <dsp:spPr>
        <a:xfrm>
          <a:off x="0" y="3426285"/>
          <a:ext cx="4692649" cy="909035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tx1"/>
              </a:solidFill>
            </a:rPr>
            <a:t>&lt;ident3&gt; = [ 0 ] * n</a:t>
          </a:r>
          <a:endParaRPr lang="en-US" sz="2500" kern="1200">
            <a:solidFill>
              <a:schemeClr val="tx1"/>
            </a:solidFill>
          </a:endParaRPr>
        </a:p>
      </dsp:txBody>
      <dsp:txXfrm>
        <a:off x="44375" y="3470660"/>
        <a:ext cx="4603899" cy="820285"/>
      </dsp:txXfrm>
    </dsp:sp>
    <dsp:sp modelId="{6015C0D7-8FD9-414A-A9E4-9B9A92995672}">
      <dsp:nvSpPr>
        <dsp:cNvPr id="0" name=""/>
        <dsp:cNvSpPr/>
      </dsp:nvSpPr>
      <dsp:spPr>
        <a:xfrm>
          <a:off x="0" y="4407320"/>
          <a:ext cx="4692649" cy="909035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tx1"/>
              </a:solidFill>
            </a:rPr>
            <a:t>&lt;identificadorMatriz&gt; = [&lt;ident1&gt;, &lt;ident2&gt;, &lt;ident3&gt;]</a:t>
          </a:r>
          <a:endParaRPr lang="en-US" sz="2500" kern="1200">
            <a:solidFill>
              <a:schemeClr val="tx1"/>
            </a:solidFill>
          </a:endParaRPr>
        </a:p>
      </dsp:txBody>
      <dsp:txXfrm>
        <a:off x="44375" y="4451695"/>
        <a:ext cx="4603899" cy="820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A1027-9029-40D8-BE30-1DCD0C65C6C2}">
      <dsp:nvSpPr>
        <dsp:cNvPr id="0" name=""/>
        <dsp:cNvSpPr/>
      </dsp:nvSpPr>
      <dsp:spPr>
        <a:xfrm>
          <a:off x="0" y="664933"/>
          <a:ext cx="5205046" cy="6181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Exemplo: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695108"/>
        <a:ext cx="5144696" cy="557793"/>
      </dsp:txXfrm>
    </dsp:sp>
    <dsp:sp modelId="{27CF9879-0EA4-428E-9B55-3B9D5079DCB4}">
      <dsp:nvSpPr>
        <dsp:cNvPr id="0" name=""/>
        <dsp:cNvSpPr/>
      </dsp:nvSpPr>
      <dsp:spPr>
        <a:xfrm>
          <a:off x="0" y="1332037"/>
          <a:ext cx="5205046" cy="618143"/>
        </a:xfrm>
        <a:prstGeom prst="roundRect">
          <a:avLst/>
        </a:prstGeom>
        <a:solidFill>
          <a:schemeClr val="accent5">
            <a:hueOff val="392797"/>
            <a:satOff val="-1878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a = [1,2,3,4,5]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1362212"/>
        <a:ext cx="5144696" cy="557793"/>
      </dsp:txXfrm>
    </dsp:sp>
    <dsp:sp modelId="{60A87C51-E845-4EDA-9E39-25E5F9F65E9C}">
      <dsp:nvSpPr>
        <dsp:cNvPr id="0" name=""/>
        <dsp:cNvSpPr/>
      </dsp:nvSpPr>
      <dsp:spPr>
        <a:xfrm>
          <a:off x="0" y="1999141"/>
          <a:ext cx="5205046" cy="618143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b = [11,22,33,44,55]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2029316"/>
        <a:ext cx="5144696" cy="557793"/>
      </dsp:txXfrm>
    </dsp:sp>
    <dsp:sp modelId="{F0B46E4B-C48D-4C1F-8096-81D9AE5BA3C0}">
      <dsp:nvSpPr>
        <dsp:cNvPr id="0" name=""/>
        <dsp:cNvSpPr/>
      </dsp:nvSpPr>
      <dsp:spPr>
        <a:xfrm>
          <a:off x="0" y="2666245"/>
          <a:ext cx="5205046" cy="618143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c = [111,222,333,444,555]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2696420"/>
        <a:ext cx="5144696" cy="557793"/>
      </dsp:txXfrm>
    </dsp:sp>
    <dsp:sp modelId="{D7E053FC-07D8-4D62-A162-EA844F06A41B}">
      <dsp:nvSpPr>
        <dsp:cNvPr id="0" name=""/>
        <dsp:cNvSpPr/>
      </dsp:nvSpPr>
      <dsp:spPr>
        <a:xfrm>
          <a:off x="0" y="3333348"/>
          <a:ext cx="5205046" cy="618143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matriz = [a,b,c]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3363523"/>
        <a:ext cx="5144696" cy="557793"/>
      </dsp:txXfrm>
    </dsp:sp>
    <dsp:sp modelId="{7D4C630B-D934-4F67-BDEE-3AFF0D727156}">
      <dsp:nvSpPr>
        <dsp:cNvPr id="0" name=""/>
        <dsp:cNvSpPr/>
      </dsp:nvSpPr>
      <dsp:spPr>
        <a:xfrm>
          <a:off x="0" y="4000452"/>
          <a:ext cx="5205046" cy="618143"/>
        </a:xfrm>
        <a:prstGeom prst="roundRect">
          <a:avLst/>
        </a:prstGeom>
        <a:solidFill>
          <a:schemeClr val="accent5">
            <a:hueOff val="1963986"/>
            <a:satOff val="-9392"/>
            <a:lumOff val="10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OU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4030627"/>
        <a:ext cx="5144696" cy="557793"/>
      </dsp:txXfrm>
    </dsp:sp>
    <dsp:sp modelId="{E405DFA4-DA8C-4BA6-B361-EDDF55C31319}">
      <dsp:nvSpPr>
        <dsp:cNvPr id="0" name=""/>
        <dsp:cNvSpPr/>
      </dsp:nvSpPr>
      <dsp:spPr>
        <a:xfrm>
          <a:off x="0" y="4667556"/>
          <a:ext cx="5205046" cy="618143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matriz = [[1,2,3,4,5],[11,22,33,44,55],[111,222,333,444,555]]</a:t>
          </a:r>
          <a:endParaRPr lang="en-US" sz="1700" kern="1200">
            <a:solidFill>
              <a:schemeClr val="tx1"/>
            </a:solidFill>
          </a:endParaRPr>
        </a:p>
      </dsp:txBody>
      <dsp:txXfrm>
        <a:off x="30175" y="4697731"/>
        <a:ext cx="5144696" cy="557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500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619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410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19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46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25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63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16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34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37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84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34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e85090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51e8509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6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70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37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0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e85090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51e85090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65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c7e82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51c7e82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2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78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58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35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29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481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90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134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732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87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894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18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672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234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19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8540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 i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3534918" y="1105351"/>
            <a:ext cx="4765475" cy="3023981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Rambla"/>
              <a:buNone/>
            </a:pPr>
            <a:r>
              <a:rPr lang="pt-BR" sz="4200" b="1" i="0" u="none" strike="noStrike" cap="none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Aula 12: </a:t>
            </a:r>
            <a:br>
              <a:rPr lang="pt-BR" sz="4200" b="1" i="0" u="none" strike="noStrike" cap="none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i="0" u="none" strike="noStrike" cap="none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Variáveis Compostas homogêneas - Matrizes</a:t>
            </a:r>
            <a:endParaRPr lang="pt-BR" sz="4200" b="1" i="0" u="none" strike="noStrike" cap="none" dirty="0">
              <a:solidFill>
                <a:schemeClr val="tx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3534918" y="4297556"/>
            <a:ext cx="4765476" cy="1433391"/>
          </a:xfrm>
          <a:prstGeom prst="rect">
            <a:avLst/>
          </a:prstGeom>
        </p:spPr>
        <p:txBody>
          <a:bodyPr spcFirstLastPara="1" lIns="45700" tIns="45700" rIns="45700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632"/>
              <a:buNone/>
            </a:pPr>
            <a:endParaRPr lang="pt-BR" b="1" i="0" u="none" dirty="0">
              <a:solidFill>
                <a:schemeClr val="tx1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>
              <a:spcBef>
                <a:spcPts val="400"/>
              </a:spcBef>
              <a:spcAft>
                <a:spcPts val="0"/>
              </a:spcAft>
              <a:buSzPts val="1632"/>
            </a:pPr>
            <a:r>
              <a:rPr lang="pt-BR" b="1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Prof. </a:t>
            </a:r>
            <a:r>
              <a:rPr lang="pt-BR" b="1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Mauricio Duarte</a:t>
            </a:r>
            <a:endParaRPr lang="pt-BR" b="1" dirty="0">
              <a:solidFill>
                <a:schemeClr val="tx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31837" y="499745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549275" y="1645920"/>
            <a:ext cx="8594725" cy="189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calcule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mostre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diagonal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secundária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endParaRPr lang="en-US" sz="2000" dirty="0">
              <a:solidFill>
                <a:schemeClr val="dk1"/>
              </a:solidFill>
              <a:latin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dirty="0">
                <a:solidFill>
                  <a:schemeClr val="dk1"/>
                </a:solidFill>
                <a:latin typeface="Rambla"/>
                <a:sym typeface="Rambla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Rambla"/>
                <a:sym typeface="Rambla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Rambla"/>
                <a:sym typeface="Rambla"/>
              </a:rPr>
              <a:t> + j  == 4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06" name="Google Shape;106;p14"/>
          <p:cNvGraphicFramePr/>
          <p:nvPr>
            <p:extLst>
              <p:ext uri="{D42A27DB-BD31-4B8C-83A1-F6EECF244321}">
                <p14:modId xmlns:p14="http://schemas.microsoft.com/office/powerpoint/2010/main" val="2015811606"/>
              </p:ext>
            </p:extLst>
          </p:nvPr>
        </p:nvGraphicFramePr>
        <p:xfrm>
          <a:off x="2593530" y="2792095"/>
          <a:ext cx="3956940" cy="2832933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66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90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ambl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6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0 4</a:t>
                      </a:r>
                      <a:endParaRPr sz="1800" dirty="0">
                        <a:solidFill>
                          <a:schemeClr val="tx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 1 3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2  2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6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3   1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8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4  0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31837" y="499745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549275" y="1645920"/>
            <a:ext cx="8594725" cy="189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mostre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triângulo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superior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direito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acima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diagonal principal).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06" name="Google Shape;106;p14"/>
          <p:cNvGraphicFramePr/>
          <p:nvPr>
            <p:extLst>
              <p:ext uri="{D42A27DB-BD31-4B8C-83A1-F6EECF244321}">
                <p14:modId xmlns:p14="http://schemas.microsoft.com/office/powerpoint/2010/main" val="3530457459"/>
              </p:ext>
            </p:extLst>
          </p:nvPr>
        </p:nvGraphicFramePr>
        <p:xfrm>
          <a:off x="3615397" y="3742006"/>
          <a:ext cx="3956940" cy="2832933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66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90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ambl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lang="pt-BR"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6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= 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0   0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0  1     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 0   3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0  4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 err="1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i</a:t>
                      </a: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=1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1   3  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1   4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 err="1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i</a:t>
                      </a: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=2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2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2   3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2  4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6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 err="1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i</a:t>
                      </a: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=3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3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3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8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6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549275" y="459582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549275" y="1643063"/>
            <a:ext cx="85947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mostre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triângulo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inferior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esquerdo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abaixo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diagonal principal).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025899422"/>
              </p:ext>
            </p:extLst>
          </p:nvPr>
        </p:nvGraphicFramePr>
        <p:xfrm>
          <a:off x="2143125" y="2714625"/>
          <a:ext cx="4500525" cy="326702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7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ambla"/>
                        <a:buNone/>
                      </a:pPr>
                      <a:r>
                        <a:rPr lang="en-US" sz="3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2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3    0 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3     1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3    2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4   0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4     1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4   3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671756" y="274636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671756" y="1560512"/>
            <a:ext cx="8594725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mostre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triângulo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superior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esquerdo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acima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diagonal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secundária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20" name="Google Shape;120;p16"/>
          <p:cNvGraphicFramePr/>
          <p:nvPr>
            <p:extLst>
              <p:ext uri="{D42A27DB-BD31-4B8C-83A1-F6EECF244321}">
                <p14:modId xmlns:p14="http://schemas.microsoft.com/office/powerpoint/2010/main" val="2360142324"/>
              </p:ext>
            </p:extLst>
          </p:nvPr>
        </p:nvGraphicFramePr>
        <p:xfrm>
          <a:off x="2143125" y="2714625"/>
          <a:ext cx="4500525" cy="326702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7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ambla"/>
                        <a:buNone/>
                      </a:pPr>
                      <a:r>
                        <a:rPr lang="en-US" sz="3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0   0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0   2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0  3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1   0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1    1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1     2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2   0  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 2    1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3   0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08892" y="268286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26" name="Google Shape;126;p17"/>
          <p:cNvSpPr txBox="1"/>
          <p:nvPr/>
        </p:nvSpPr>
        <p:spPr>
          <a:xfrm>
            <a:off x="689317" y="1533379"/>
            <a:ext cx="8084795" cy="89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5.)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mostre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triângulo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inferior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direito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abaixo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diagonal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secundária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).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114810269"/>
              </p:ext>
            </p:extLst>
          </p:nvPr>
        </p:nvGraphicFramePr>
        <p:xfrm>
          <a:off x="2143125" y="2714625"/>
          <a:ext cx="4500525" cy="326702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7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ambla"/>
                        <a:buNone/>
                      </a:pPr>
                      <a:r>
                        <a:rPr lang="en-US" sz="3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2   3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 2    4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3   3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3    4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4   1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4   2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4   3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 4    4</a:t>
                      </a: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808892" y="691039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410771" y="2307077"/>
            <a:ext cx="7950908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6.)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4x6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calcule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mostre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transposta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equivalente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34" name="Google Shape;134;p18"/>
          <p:cNvGraphicFramePr/>
          <p:nvPr>
            <p:extLst>
              <p:ext uri="{D42A27DB-BD31-4B8C-83A1-F6EECF244321}">
                <p14:modId xmlns:p14="http://schemas.microsoft.com/office/powerpoint/2010/main" val="86207850"/>
              </p:ext>
            </p:extLst>
          </p:nvPr>
        </p:nvGraphicFramePr>
        <p:xfrm>
          <a:off x="457200" y="3294065"/>
          <a:ext cx="3929025" cy="213518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ambla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3948295145"/>
              </p:ext>
            </p:extLst>
          </p:nvPr>
        </p:nvGraphicFramePr>
        <p:xfrm>
          <a:off x="5407489" y="3187431"/>
          <a:ext cx="2806675" cy="297337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ambla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endParaRPr sz="10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endParaRPr sz="10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endParaRPr sz="10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00" marB="457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endParaRPr sz="10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00" marB="457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20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22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00" marB="457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33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00" marB="457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44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ambla"/>
                        <a:buNone/>
                      </a:pPr>
                      <a:r>
                        <a:rPr lang="en-US" sz="10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/>
                    </a:p>
                  </a:txBody>
                  <a:tcPr marL="91450" marR="91450" marT="45700" marB="457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66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80757" y="555991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589512" y="1871003"/>
            <a:ext cx="7964975" cy="102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7.)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verifique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esta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é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simétrica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 Uma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para ser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simétrica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deve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ter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A[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][j] == A[j][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] para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todo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j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válidos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Veja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abaixo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simetria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42" name="Google Shape;142;p19"/>
          <p:cNvGraphicFramePr/>
          <p:nvPr>
            <p:extLst>
              <p:ext uri="{D42A27DB-BD31-4B8C-83A1-F6EECF244321}">
                <p14:modId xmlns:p14="http://schemas.microsoft.com/office/powerpoint/2010/main" val="89062737"/>
              </p:ext>
            </p:extLst>
          </p:nvPr>
        </p:nvGraphicFramePr>
        <p:xfrm>
          <a:off x="2724297" y="3791968"/>
          <a:ext cx="3938550" cy="279139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6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ambla"/>
                        <a:buNone/>
                      </a:pPr>
                      <a:r>
                        <a:rPr lang="en-US" sz="2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 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11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12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11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13</a:t>
                      </a:r>
                      <a:endParaRPr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14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25" marR="91425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12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14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15</a:t>
                      </a:r>
                      <a:endParaRPr dirty="0"/>
                    </a:p>
                  </a:txBody>
                  <a:tcPr marL="91425" marR="9142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14400" y="584126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mbla"/>
              <a:buNone/>
            </a:pPr>
            <a:r>
              <a:rPr lang="en-US" sz="44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44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44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sz="41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idx="1"/>
          </p:nvPr>
        </p:nvSpPr>
        <p:spPr>
          <a:xfrm>
            <a:off x="457200" y="1955409"/>
            <a:ext cx="8229600" cy="104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.)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algoritmo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crie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tabuleiro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xadrez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(8x8)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colocando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0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casas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brancas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1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casas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pretas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sz="1800" dirty="0"/>
          </a:p>
        </p:txBody>
      </p:sp>
      <p:graphicFrame>
        <p:nvGraphicFramePr>
          <p:cNvPr id="156" name="Google Shape;156;p21"/>
          <p:cNvGraphicFramePr/>
          <p:nvPr>
            <p:extLst>
              <p:ext uri="{D42A27DB-BD31-4B8C-83A1-F6EECF244321}">
                <p14:modId xmlns:p14="http://schemas.microsoft.com/office/powerpoint/2010/main" val="1764413243"/>
              </p:ext>
            </p:extLst>
          </p:nvPr>
        </p:nvGraphicFramePr>
        <p:xfrm>
          <a:off x="3143250" y="3000375"/>
          <a:ext cx="5095800" cy="350032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53092" y="668532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mbla"/>
              <a:buNone/>
            </a:pPr>
            <a:r>
              <a:rPr lang="en-US" sz="40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40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40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sz="41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9.)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algoritmo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para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gerar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seguinte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5x5:</a:t>
            </a:r>
            <a:endParaRPr sz="1600" dirty="0"/>
          </a:p>
        </p:txBody>
      </p:sp>
      <p:graphicFrame>
        <p:nvGraphicFramePr>
          <p:cNvPr id="163" name="Google Shape;163;p22"/>
          <p:cNvGraphicFramePr/>
          <p:nvPr>
            <p:extLst>
              <p:ext uri="{D42A27DB-BD31-4B8C-83A1-F6EECF244321}">
                <p14:modId xmlns:p14="http://schemas.microsoft.com/office/powerpoint/2010/main" val="695973169"/>
              </p:ext>
            </p:extLst>
          </p:nvPr>
        </p:nvGraphicFramePr>
        <p:xfrm>
          <a:off x="2874646" y="3083178"/>
          <a:ext cx="3595650" cy="284854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ambla"/>
                        <a:buNone/>
                      </a:pPr>
                      <a:r>
                        <a:rPr lang="en-US" sz="2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12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12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16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914400" y="551685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mbla"/>
              <a:buNone/>
            </a:pPr>
            <a:r>
              <a:rPr lang="en-US" sz="40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40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40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sz="41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idx="1"/>
          </p:nvPr>
        </p:nvSpPr>
        <p:spPr>
          <a:xfrm>
            <a:off x="787791" y="2461846"/>
            <a:ext cx="7270360" cy="384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10.)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algoritmo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para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gerar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seguinte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5x5:</a:t>
            </a:r>
            <a:endParaRPr sz="1600" dirty="0"/>
          </a:p>
        </p:txBody>
      </p:sp>
      <p:graphicFrame>
        <p:nvGraphicFramePr>
          <p:cNvPr id="170" name="Google Shape;170;p23"/>
          <p:cNvGraphicFramePr/>
          <p:nvPr>
            <p:extLst>
              <p:ext uri="{D42A27DB-BD31-4B8C-83A1-F6EECF244321}">
                <p14:modId xmlns:p14="http://schemas.microsoft.com/office/powerpoint/2010/main" val="3292202785"/>
              </p:ext>
            </p:extLst>
          </p:nvPr>
        </p:nvGraphicFramePr>
        <p:xfrm>
          <a:off x="2241598" y="3225995"/>
          <a:ext cx="3595650" cy="284854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ambla"/>
                        <a:buNone/>
                      </a:pPr>
                      <a:r>
                        <a:rPr lang="en-US" sz="2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4D4F3F"/>
              </a:buClr>
              <a:buSzPts val="3600"/>
            </a:pPr>
            <a:r>
              <a:rPr lang="en-US" sz="5000" b="1" i="0" u="none" strike="noStrike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Rambla"/>
              </a:rPr>
              <a:t>Matrizes</a:t>
            </a:r>
          </a:p>
        </p:txBody>
      </p:sp>
      <p:graphicFrame>
        <p:nvGraphicFramePr>
          <p:cNvPr id="57" name="Google Shape;55;p6">
            <a:extLst>
              <a:ext uri="{FF2B5EF4-FFF2-40B4-BE49-F238E27FC236}">
                <a16:creationId xmlns:a16="http://schemas.microsoft.com/office/drawing/2014/main" id="{30C38707-5941-4588-ACD3-AE96B6D13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44984"/>
              </p:ext>
            </p:extLst>
          </p:nvPr>
        </p:nvGraphicFramePr>
        <p:xfrm>
          <a:off x="3713872" y="801858"/>
          <a:ext cx="5247248" cy="507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699505" y="413009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 - Exercícios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516943" y="1765275"/>
            <a:ext cx="8594725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bla"/>
              <a:buNone/>
            </a:pPr>
            <a:r>
              <a:rPr lang="en-US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11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.)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4x12.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Cada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coluna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indica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mês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cada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linha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semana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respectivo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mês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valores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armazenados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representam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 total de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peças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produzidas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por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determinada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fábrica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Calcule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lphaLcParenR"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Total de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peças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produzidas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cada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mês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lphaLcParenR"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Total de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peças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produzidas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no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lphaLcParenR"/>
            </a:pP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Qual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foi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semana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qual o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mês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onde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houve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maior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produção</a:t>
            </a:r>
            <a:r>
              <a:rPr lang="en-US" sz="2000" b="0" i="0" u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dirty="0"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149" name="Google Shape;149;p20"/>
          <p:cNvGraphicFramePr/>
          <p:nvPr>
            <p:extLst>
              <p:ext uri="{D42A27DB-BD31-4B8C-83A1-F6EECF244321}">
                <p14:modId xmlns:p14="http://schemas.microsoft.com/office/powerpoint/2010/main" val="2149695510"/>
              </p:ext>
            </p:extLst>
          </p:nvPr>
        </p:nvGraphicFramePr>
        <p:xfrm>
          <a:off x="1206744" y="4331978"/>
          <a:ext cx="7215125" cy="2337420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ambla"/>
                        <a:buNone/>
                      </a:pPr>
                      <a:r>
                        <a:rPr lang="en-US" sz="2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56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69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63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66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57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59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75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56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65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67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52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48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43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59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62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61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62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77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43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56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66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85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6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72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55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mbla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71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46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63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69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78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70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72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62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ambla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654147" y="513788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mbla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 - Exercícios</a:t>
            </a:r>
            <a:endParaRPr sz="4100" b="1" i="0" u="none" strike="noStrike" cap="non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idx="1"/>
          </p:nvPr>
        </p:nvSpPr>
        <p:spPr>
          <a:xfrm>
            <a:off x="654147" y="1875033"/>
            <a:ext cx="82296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12.)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Elabore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algoritmo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leia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5x5 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verifique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é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ou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identidade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 Uma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é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identidade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da diagonal principal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1s 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demais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0s.</a:t>
            </a:r>
            <a:endParaRPr sz="1600" dirty="0"/>
          </a:p>
        </p:txBody>
      </p:sp>
      <p:graphicFrame>
        <p:nvGraphicFramePr>
          <p:cNvPr id="177" name="Google Shape;177;p24"/>
          <p:cNvGraphicFramePr/>
          <p:nvPr>
            <p:extLst>
              <p:ext uri="{D42A27DB-BD31-4B8C-83A1-F6EECF244321}">
                <p14:modId xmlns:p14="http://schemas.microsoft.com/office/powerpoint/2010/main" val="3372171284"/>
              </p:ext>
            </p:extLst>
          </p:nvPr>
        </p:nvGraphicFramePr>
        <p:xfrm>
          <a:off x="3091594" y="3267068"/>
          <a:ext cx="3595650" cy="284854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ambla"/>
                        <a:buNone/>
                      </a:pPr>
                      <a:r>
                        <a:rPr lang="en-US" sz="2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ambla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4D4F3F"/>
              </a:buClr>
              <a:buSzPts val="3600"/>
            </a:pPr>
            <a:r>
              <a:rPr lang="en-US" sz="5000" b="1" i="0" u="none" strike="noStrike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Rambla"/>
              </a:rPr>
              <a:t>Matrizes</a:t>
            </a:r>
          </a:p>
        </p:txBody>
      </p:sp>
      <p:graphicFrame>
        <p:nvGraphicFramePr>
          <p:cNvPr id="63" name="Google Shape;61;p7">
            <a:extLst>
              <a:ext uri="{FF2B5EF4-FFF2-40B4-BE49-F238E27FC236}">
                <a16:creationId xmlns:a16="http://schemas.microsoft.com/office/drawing/2014/main" id="{76341789-F691-4931-A387-563352972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396092"/>
              </p:ext>
            </p:extLst>
          </p:nvPr>
        </p:nvGraphicFramePr>
        <p:xfrm>
          <a:off x="3968750" y="643467"/>
          <a:ext cx="4692649" cy="579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spcAft>
                <a:spcPts val="0"/>
              </a:spcAft>
              <a:buClr>
                <a:srgbClr val="4D4F3F"/>
              </a:buClr>
              <a:buSzPts val="3600"/>
            </a:pPr>
            <a:r>
              <a:rPr lang="en-US" sz="5000" b="1" i="0" u="none" strike="noStrike">
                <a:solidFill>
                  <a:srgbClr val="FFFFFF"/>
                </a:solidFill>
                <a:sym typeface="Rambla"/>
              </a:rPr>
              <a:t>Matrizes</a:t>
            </a:r>
          </a:p>
        </p:txBody>
      </p:sp>
      <p:sp>
        <p:nvSpPr>
          <p:cNvPr id="67" name="Google Shape;67;p8"/>
          <p:cNvSpPr txBox="1"/>
          <p:nvPr/>
        </p:nvSpPr>
        <p:spPr>
          <a:xfrm>
            <a:off x="3713286" y="804333"/>
            <a:ext cx="4729502" cy="5249334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Exemplo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:</a:t>
            </a: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Rambla"/>
            </a:endParaRP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= [ 0 ] * 3</a:t>
            </a: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[ 0 ] = [1,2,3,4,5]</a:t>
            </a: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[ 1 ]  = [11,22,33,44,55]</a:t>
            </a: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[ 2] = [111,222,333,444,555]</a:t>
            </a: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Rambla"/>
            </a:endParaRP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ou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Rambla"/>
            </a:endParaRPr>
          </a:p>
          <a:p>
            <a:pPr marL="381000" marR="0" lvl="0" indent="-381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Rambla"/>
            </a:endParaRPr>
          </a:p>
          <a:p>
            <a:pPr marL="0" marR="0" lvl="0" indent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= [ 0 ] * 3</a:t>
            </a:r>
          </a:p>
          <a:p>
            <a:pPr marL="0" marR="0" lvl="0" indent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[ 0 ] = [ 0 ] * 5</a:t>
            </a:r>
          </a:p>
          <a:p>
            <a:pPr marL="0" marR="0" lvl="0" indent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[ 1 ]  = [ 0 ] * 5</a:t>
            </a:r>
          </a:p>
          <a:p>
            <a:pPr marL="0" marR="0" lvl="0" indent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mbla"/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matriz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Rambla"/>
              </a:rPr>
              <a:t> [ 2] =  [ 0 ] * 5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</a:pPr>
            <a:endParaRPr lang="en-US" sz="2400" b="1" i="0" u="none" kern="1200" dirty="0">
              <a:solidFill>
                <a:schemeClr val="tx1"/>
              </a:solidFill>
              <a:latin typeface="+mn-lt"/>
              <a:ea typeface="+mn-ea"/>
              <a:cs typeface="+mn-cs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4D4F3F"/>
              </a:buClr>
              <a:buSzPts val="3600"/>
            </a:pPr>
            <a:r>
              <a:rPr lang="en-US" sz="5000" b="1" i="0" u="none" strike="noStrike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Rambla"/>
              </a:rPr>
              <a:t>Matrizes</a:t>
            </a:r>
          </a:p>
        </p:txBody>
      </p:sp>
      <p:graphicFrame>
        <p:nvGraphicFramePr>
          <p:cNvPr id="75" name="Google Shape;73;p9">
            <a:extLst>
              <a:ext uri="{FF2B5EF4-FFF2-40B4-BE49-F238E27FC236}">
                <a16:creationId xmlns:a16="http://schemas.microsoft.com/office/drawing/2014/main" id="{118B6C13-3E45-440F-B6BE-4936A52F6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684405"/>
              </p:ext>
            </p:extLst>
          </p:nvPr>
        </p:nvGraphicFramePr>
        <p:xfrm>
          <a:off x="3685736" y="393895"/>
          <a:ext cx="5205046" cy="595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14400" y="496131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Esquema</a:t>
            </a:r>
            <a:endParaRPr dirty="0"/>
          </a:p>
        </p:txBody>
      </p:sp>
      <p:graphicFrame>
        <p:nvGraphicFramePr>
          <p:cNvPr id="79" name="Google Shape;79;p10"/>
          <p:cNvGraphicFramePr/>
          <p:nvPr>
            <p:extLst>
              <p:ext uri="{D42A27DB-BD31-4B8C-83A1-F6EECF244321}">
                <p14:modId xmlns:p14="http://schemas.microsoft.com/office/powerpoint/2010/main" val="2665111407"/>
              </p:ext>
            </p:extLst>
          </p:nvPr>
        </p:nvGraphicFramePr>
        <p:xfrm>
          <a:off x="1411385" y="2009799"/>
          <a:ext cx="4500525" cy="3267025"/>
        </p:xfrm>
        <a:graphic>
          <a:graphicData uri="http://schemas.openxmlformats.org/drawingml/2006/table">
            <a:tbl>
              <a:tblPr>
                <a:noFill/>
                <a:tableStyleId>{184E2AA3-ACC3-4940-9C4B-F070B24D7E88}</a:tableStyleId>
              </a:tblPr>
              <a:tblGrid>
                <a:gridCol w="7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ambla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55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6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37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ambl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ambl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0" name="Google Shape;80;p10"/>
          <p:cNvCxnSpPr/>
          <p:nvPr/>
        </p:nvCxnSpPr>
        <p:spPr>
          <a:xfrm>
            <a:off x="4929187" y="3890961"/>
            <a:ext cx="1714500" cy="428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81" name="Google Shape;81;p10"/>
          <p:cNvSpPr txBox="1"/>
          <p:nvPr/>
        </p:nvSpPr>
        <p:spPr>
          <a:xfrm>
            <a:off x="6531145" y="4319365"/>
            <a:ext cx="14287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[2][3]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700087" y="584126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Leitura</a:t>
            </a:r>
            <a:endParaRPr dirty="0"/>
          </a:p>
        </p:txBody>
      </p:sp>
      <p:sp>
        <p:nvSpPr>
          <p:cNvPr id="86" name="Google Shape;86;p11"/>
          <p:cNvSpPr txBox="1">
            <a:spLocks noGrp="1"/>
          </p:cNvSpPr>
          <p:nvPr>
            <p:ph idx="1"/>
          </p:nvPr>
        </p:nvSpPr>
        <p:spPr>
          <a:xfrm>
            <a:off x="457200" y="2017957"/>
            <a:ext cx="8472487" cy="4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idéia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básica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é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fixar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determinada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linha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todos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pertencentes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todas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colunas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 e,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para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próxima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linha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Este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processo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repetido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até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existam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linhas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dirty="0"/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endParaRPr sz="1800" dirty="0"/>
          </a:p>
          <a:p>
            <a:pPr marL="620712" marR="0" lvl="1" indent="-228599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Veja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leitura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de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quadrada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de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ordem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5:</a:t>
            </a:r>
            <a:endParaRPr dirty="0"/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</a:t>
            </a:r>
            <a:r>
              <a:rPr lang="en-US" sz="1800" i="1" dirty="0"/>
              <a:t>…</a:t>
            </a:r>
            <a:endParaRPr sz="1800" b="0" i="1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620712" marR="0" lvl="1" indent="-228599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dirty="0"/>
              <a:t>	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a = [ 0 ] * 5</a:t>
            </a:r>
            <a:endParaRPr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u="none" strike="noStrike" cap="none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800" b="1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escreva</a:t>
            </a:r>
            <a:r>
              <a:rPr lang="en-US" sz="18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 (“</a:t>
            </a:r>
            <a:r>
              <a:rPr lang="en-US" sz="1800" b="1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Digite</a:t>
            </a:r>
            <a:r>
              <a:rPr lang="en-US" sz="18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1800" b="1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os</a:t>
            </a:r>
            <a:r>
              <a:rPr lang="en-US" sz="18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US" sz="1800" b="1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elementos</a:t>
            </a:r>
            <a:r>
              <a:rPr lang="en-US" sz="18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 da </a:t>
            </a:r>
            <a:r>
              <a:rPr lang="en-US" sz="1800" b="1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matriz</a:t>
            </a:r>
            <a:r>
              <a:rPr lang="en-US" sz="18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Rambla"/>
                <a:ea typeface="Rambla"/>
                <a:cs typeface="Rambla"/>
                <a:sym typeface="Rambla"/>
              </a:rPr>
              <a:t>:”);</a:t>
            </a:r>
            <a:endParaRPr sz="1800" b="1" i="1" u="none" strike="noStrike" cap="none" dirty="0">
              <a:solidFill>
                <a:schemeClr val="accent1">
                  <a:lumMod val="50000"/>
                </a:schemeClr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	para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em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intervalo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(5):</a:t>
            </a:r>
            <a:endParaRPr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		a[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] = [ 0 ] * 5</a:t>
            </a:r>
            <a:endParaRPr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		para j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em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intervalo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(5):</a:t>
            </a:r>
            <a:endParaRPr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620712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			a [ 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 ] [ j ] = int(</a:t>
            </a:r>
            <a:r>
              <a:rPr lang="en-US" sz="1800" b="1" i="1" dirty="0" err="1">
                <a:solidFill>
                  <a:schemeClr val="accent1">
                    <a:lumMod val="50000"/>
                  </a:schemeClr>
                </a:solidFill>
              </a:rPr>
              <a:t>leia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())</a:t>
            </a:r>
            <a:r>
              <a:rPr lang="en-US" sz="1800" b="1" i="1" dirty="0">
                <a:solidFill>
                  <a:srgbClr val="34352A"/>
                </a:solidFill>
              </a:rPr>
              <a:t>				</a:t>
            </a:r>
            <a:endParaRPr sz="1800" b="1" i="1" dirty="0">
              <a:solidFill>
                <a:srgbClr val="34352A"/>
              </a:solidFill>
            </a:endParaRPr>
          </a:p>
          <a:p>
            <a:pPr marL="620712" marR="0" lvl="1" indent="-228599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lang="en-US" sz="1800" b="1" i="1" u="none" strike="noStrike" cap="none" dirty="0">
                <a:solidFill>
                  <a:srgbClr val="34352A"/>
                </a:solidFill>
                <a:latin typeface="Rambla"/>
                <a:ea typeface="Rambla"/>
                <a:cs typeface="Rambla"/>
                <a:sym typeface="Rambla"/>
              </a:rPr>
              <a:t>	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...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b="1" i="0" u="none" strike="noStrike" cap="none" err="1">
                <a:latin typeface="Rambla"/>
                <a:ea typeface="Rambla"/>
                <a:cs typeface="Rambla"/>
                <a:sym typeface="Rambla"/>
              </a:rPr>
              <a:t>Matrizes</a:t>
            </a:r>
            <a:r>
              <a:rPr lang="en-US" b="1" i="0" u="none" strike="noStrike" cap="none">
                <a:latin typeface="Rambla"/>
                <a:ea typeface="Rambla"/>
                <a:cs typeface="Rambla"/>
                <a:sym typeface="Rambla"/>
              </a:rPr>
              <a:t> - </a:t>
            </a:r>
            <a:r>
              <a:rPr lang="en-US" b="1" i="0" u="none" strike="noStrike" cap="none" err="1">
                <a:latin typeface="Rambla"/>
                <a:ea typeface="Rambla"/>
                <a:cs typeface="Rambla"/>
                <a:sym typeface="Rambla"/>
              </a:rPr>
              <a:t>Exemplo</a:t>
            </a:r>
            <a:endParaRPr lang="en-US"/>
          </a:p>
        </p:txBody>
      </p:sp>
      <p:sp>
        <p:nvSpPr>
          <p:cNvPr id="92" name="Google Shape;92;p12"/>
          <p:cNvSpPr txBox="1">
            <a:spLocks noGrp="1"/>
          </p:cNvSpPr>
          <p:nvPr>
            <p:ph idx="1"/>
          </p:nvPr>
        </p:nvSpPr>
        <p:spPr>
          <a:xfrm>
            <a:off x="562708" y="1842868"/>
            <a:ext cx="6219091" cy="446649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65125" marR="0" lvl="0" indent="-25558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 dirty="0">
                <a:latin typeface="Rambla"/>
                <a:ea typeface="Rambla"/>
                <a:cs typeface="Rambla"/>
                <a:sym typeface="Rambla"/>
              </a:rPr>
              <a:t>Algoritmo para ler uma matriz 5x5 e mostrar os elementos da diagonal principal.</a:t>
            </a:r>
            <a:endParaRPr lang="pt-BR" sz="1800" dirty="0"/>
          </a:p>
          <a:p>
            <a:pPr marL="365125" marR="0" lvl="0" indent="-255587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lang="pt-BR" sz="1800" b="0" i="0" u="none" strike="noStrike" cap="none" dirty="0">
              <a:latin typeface="Rambla"/>
              <a:ea typeface="Rambla"/>
              <a:cs typeface="Rambla"/>
              <a:sym typeface="Rambla"/>
            </a:endParaRPr>
          </a:p>
          <a:p>
            <a:pPr marL="620712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a = [ 0 ] * 5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escreva (“Digite os elementos da matriz:”)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para i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a [ i ] = [ 0 ] * 5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para j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	a [ i ] [ j ] = </a:t>
            </a:r>
            <a:r>
              <a:rPr lang="pt-BR" sz="1800" b="1" i="1" dirty="0" err="1"/>
              <a:t>int</a:t>
            </a:r>
            <a:r>
              <a:rPr lang="pt-BR" sz="1800" b="1" i="1" dirty="0"/>
              <a:t>(leia())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b="1" i="1" dirty="0"/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escreva (“Diagonal Principal:”)	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para i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para j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	se ( i == j):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		escreva(a[i][j])</a:t>
            </a:r>
          </a:p>
          <a:p>
            <a:pPr marL="620712" marR="0" lvl="1" indent="-228599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endParaRPr lang="pt-BR" sz="1800" b="1" i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mbla"/>
              <a:buNone/>
            </a:pPr>
            <a:r>
              <a:rPr lang="en-US" b="1" i="0" u="none" strike="noStrike" cap="none">
                <a:latin typeface="Rambla"/>
                <a:ea typeface="Rambla"/>
                <a:cs typeface="Rambla"/>
                <a:sym typeface="Rambla"/>
              </a:rPr>
              <a:t>Matrizes - Exemplo</a:t>
            </a:r>
            <a:endParaRPr lang="en-US"/>
          </a:p>
        </p:txBody>
      </p:sp>
      <p:sp>
        <p:nvSpPr>
          <p:cNvPr id="98" name="Google Shape;98;p13"/>
          <p:cNvSpPr txBox="1">
            <a:spLocks noGrp="1"/>
          </p:cNvSpPr>
          <p:nvPr>
            <p:ph idx="1"/>
          </p:nvPr>
        </p:nvSpPr>
        <p:spPr>
          <a:xfrm>
            <a:off x="534572" y="1983545"/>
            <a:ext cx="6247227" cy="432581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65125" marR="0" lvl="0" indent="-25558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 dirty="0">
                <a:latin typeface="Rambla"/>
                <a:ea typeface="Rambla"/>
                <a:cs typeface="Rambla"/>
                <a:sym typeface="Rambla"/>
              </a:rPr>
              <a:t>O algoritmo anterior pode ser melhorado, pois para mostrar a diagonal principal na tela foram necessárias 25 comparações (se i==j). O algoritmo abaixo faz a mesma coisa com apenas 5 repetições. Veja:</a:t>
            </a:r>
            <a:endParaRPr lang="pt-BR" sz="1800" dirty="0"/>
          </a:p>
          <a:p>
            <a:pPr marL="365125" marR="0" lvl="0" indent="-255587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lang="pt-BR" sz="1800" b="0" i="0" u="none" strike="noStrike" cap="none" dirty="0">
              <a:latin typeface="Rambla"/>
              <a:ea typeface="Rambla"/>
              <a:cs typeface="Rambla"/>
              <a:sym typeface="Rambla"/>
            </a:endParaRPr>
          </a:p>
          <a:p>
            <a:pPr marL="620712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a = [ 0 ] * 5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escreva (“Digite os elementos da matriz:”)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para i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a [ i ] = [ 0 ] * 5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para j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	a [ i ] [ j ] = </a:t>
            </a:r>
            <a:r>
              <a:rPr lang="pt-BR" sz="1800" b="1" i="1" dirty="0" err="1"/>
              <a:t>int</a:t>
            </a:r>
            <a:r>
              <a:rPr lang="pt-BR" sz="1800" b="1" i="1" dirty="0"/>
              <a:t>(leia())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b="1" i="1" dirty="0"/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escreva (“Diagonal Principal:”)	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para i em intervalo(5):</a:t>
            </a:r>
          </a:p>
          <a:p>
            <a:pPr marL="620712" marR="0" lvl="0" indent="-2286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1" dirty="0"/>
              <a:t>		escreva(a[i][i])</a:t>
            </a:r>
          </a:p>
          <a:p>
            <a:pPr marL="620712" marR="0" lvl="1" indent="-228599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endParaRPr lang="pt-BR" sz="1800" b="1" i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588015-9077-4828-84E5-2D6B6FB6D7EB}"/>
</file>

<file path=customXml/itemProps2.xml><?xml version="1.0" encoding="utf-8"?>
<ds:datastoreItem xmlns:ds="http://schemas.openxmlformats.org/officeDocument/2006/customXml" ds:itemID="{0D91AC56-23E2-4B35-93A6-883CCD09E026}"/>
</file>

<file path=customXml/itemProps3.xml><?xml version="1.0" encoding="utf-8"?>
<ds:datastoreItem xmlns:ds="http://schemas.openxmlformats.org/officeDocument/2006/customXml" ds:itemID="{44BEC950-ABFE-4DCE-A5BB-F997050FB520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1564</Words>
  <Application>Microsoft Office PowerPoint</Application>
  <PresentationFormat>Apresentação na tela (4:3)</PresentationFormat>
  <Paragraphs>692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Wingdings 3</vt:lpstr>
      <vt:lpstr>Noto Sans Symbols</vt:lpstr>
      <vt:lpstr>Tw Cen MT</vt:lpstr>
      <vt:lpstr>Verdana</vt:lpstr>
      <vt:lpstr>Rambla</vt:lpstr>
      <vt:lpstr>Tw Cen MT Condensed</vt:lpstr>
      <vt:lpstr>Integral</vt:lpstr>
      <vt:lpstr>Aula 12:  Variáveis Compostas homogêneas - Matrizes</vt:lpstr>
      <vt:lpstr>Matrizes</vt:lpstr>
      <vt:lpstr>Matrizes</vt:lpstr>
      <vt:lpstr>Matrizes</vt:lpstr>
      <vt:lpstr>Matrizes</vt:lpstr>
      <vt:lpstr>Matrizes - Esquema</vt:lpstr>
      <vt:lpstr>Matrizes - Leitura</vt:lpstr>
      <vt:lpstr>Matrizes - Exemplo</vt:lpstr>
      <vt:lpstr>Matrizes - Exemplo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  <vt:lpstr>Matrizes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12:  Variáveis Compostas homogêneas - Matrizes</dc:title>
  <dc:creator>MAURICIO DUARTE</dc:creator>
  <cp:lastModifiedBy>Maurício</cp:lastModifiedBy>
  <cp:revision>15</cp:revision>
  <dcterms:created xsi:type="dcterms:W3CDTF">2020-11-10T13:29:24Z</dcterms:created>
  <dcterms:modified xsi:type="dcterms:W3CDTF">2021-05-04T10:12:11Z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